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68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8128-E1AB-4D36-B72E-FE5DCEA8DE00}" type="datetimeFigureOut">
              <a:rPr lang="de-DE" smtClean="0"/>
              <a:t>03.12.21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9485-3694-4724-B9B9-535B7F123D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90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8128-E1AB-4D36-B72E-FE5DCEA8DE00}" type="datetimeFigureOut">
              <a:rPr lang="de-DE" smtClean="0"/>
              <a:t>03.12.21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9485-3694-4724-B9B9-535B7F123D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03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8128-E1AB-4D36-B72E-FE5DCEA8DE00}" type="datetimeFigureOut">
              <a:rPr lang="de-DE" smtClean="0"/>
              <a:t>03.12.21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9485-3694-4724-B9B9-535B7F123D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13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8128-E1AB-4D36-B72E-FE5DCEA8DE00}" type="datetimeFigureOut">
              <a:rPr lang="de-DE" smtClean="0"/>
              <a:t>03.12.21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9485-3694-4724-B9B9-535B7F123D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753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8128-E1AB-4D36-B72E-FE5DCEA8DE00}" type="datetimeFigureOut">
              <a:rPr lang="de-DE" smtClean="0"/>
              <a:t>03.12.21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9485-3694-4724-B9B9-535B7F123D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8080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8128-E1AB-4D36-B72E-FE5DCEA8DE00}" type="datetimeFigureOut">
              <a:rPr lang="de-DE" smtClean="0"/>
              <a:t>03.12.21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9485-3694-4724-B9B9-535B7F123D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224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8128-E1AB-4D36-B72E-FE5DCEA8DE00}" type="datetimeFigureOut">
              <a:rPr lang="de-DE" smtClean="0"/>
              <a:t>03.12.21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9485-3694-4724-B9B9-535B7F123D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50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8128-E1AB-4D36-B72E-FE5DCEA8DE00}" type="datetimeFigureOut">
              <a:rPr lang="de-DE" smtClean="0"/>
              <a:t>03.12.21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9485-3694-4724-B9B9-535B7F123D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108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8128-E1AB-4D36-B72E-FE5DCEA8DE00}" type="datetimeFigureOut">
              <a:rPr lang="de-DE" smtClean="0"/>
              <a:t>03.12.21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9485-3694-4724-B9B9-535B7F123D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47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8128-E1AB-4D36-B72E-FE5DCEA8DE00}" type="datetimeFigureOut">
              <a:rPr lang="de-DE" smtClean="0"/>
              <a:t>03.12.21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9485-3694-4724-B9B9-535B7F123D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045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C8128-E1AB-4D36-B72E-FE5DCEA8DE00}" type="datetimeFigureOut">
              <a:rPr lang="de-DE" smtClean="0"/>
              <a:t>03.12.21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59485-3694-4724-B9B9-535B7F123D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32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C8128-E1AB-4D36-B72E-FE5DCEA8DE00}" type="datetimeFigureOut">
              <a:rPr lang="de-DE" smtClean="0"/>
              <a:t>03.12.21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59485-3694-4724-B9B9-535B7F123D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755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Die drei Bäume</a:t>
            </a:r>
          </a:p>
        </p:txBody>
      </p:sp>
    </p:spTree>
    <p:extLst>
      <p:ext uri="{BB962C8B-B14F-4D97-AF65-F5344CB8AC3E}">
        <p14:creationId xmlns:p14="http://schemas.microsoft.com/office/powerpoint/2010/main" val="1907975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3" y="0"/>
            <a:ext cx="5416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8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638" y="0"/>
            <a:ext cx="5358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30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96" y="0"/>
            <a:ext cx="5351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03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85" y="16042"/>
            <a:ext cx="5308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38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946" y="16002"/>
            <a:ext cx="5436108" cy="68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08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443" y="0"/>
            <a:ext cx="5479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19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07" y="0"/>
            <a:ext cx="543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3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455" y="0"/>
            <a:ext cx="5417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1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70" y="0"/>
            <a:ext cx="6228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7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05" y="0"/>
            <a:ext cx="5460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67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96" y="0"/>
            <a:ext cx="5351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97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030" y="0"/>
            <a:ext cx="5465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8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57" y="0"/>
            <a:ext cx="5340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58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77AEE6ADA35C4A9FAD5F2D62C699D6" ma:contentTypeVersion="14" ma:contentTypeDescription="Create a new document." ma:contentTypeScope="" ma:versionID="37b112f2683f09e481c7a64494250df0">
  <xsd:schema xmlns:xsd="http://www.w3.org/2001/XMLSchema" xmlns:xs="http://www.w3.org/2001/XMLSchema" xmlns:p="http://schemas.microsoft.com/office/2006/metadata/properties" xmlns:ns3="63fe0d71-c4b6-49bc-aeb7-adb9bc43a511" xmlns:ns4="1fbdc93a-2344-4640-89ff-332cdd2d5f72" targetNamespace="http://schemas.microsoft.com/office/2006/metadata/properties" ma:root="true" ma:fieldsID="67362d063bb68e9fec7a86621435001e" ns3:_="" ns4:_="">
    <xsd:import namespace="63fe0d71-c4b6-49bc-aeb7-adb9bc43a511"/>
    <xsd:import namespace="1fbdc93a-2344-4640-89ff-332cdd2d5f7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fe0d71-c4b6-49bc-aeb7-adb9bc43a5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bdc93a-2344-4640-89ff-332cdd2d5f7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56A371-5E5B-49DB-ABF0-0DCB39F6AB82}">
  <ds:schemaRefs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1fbdc93a-2344-4640-89ff-332cdd2d5f72"/>
    <ds:schemaRef ds:uri="63fe0d71-c4b6-49bc-aeb7-adb9bc43a511"/>
  </ds:schemaRefs>
</ds:datastoreItem>
</file>

<file path=customXml/itemProps2.xml><?xml version="1.0" encoding="utf-8"?>
<ds:datastoreItem xmlns:ds="http://schemas.openxmlformats.org/officeDocument/2006/customXml" ds:itemID="{719808F3-9D41-40EB-92CF-7475139C09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B09C68-612A-46A6-BAD9-11C37689C2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fe0d71-c4b6-49bc-aeb7-adb9bc43a511"/>
    <ds:schemaRef ds:uri="1fbdc93a-2344-4640-89ff-332cdd2d5f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Macintosh PowerPoint</Application>
  <PresentationFormat>Breitbild</PresentationFormat>
  <Paragraphs>1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Die drei Bäume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drei Bäume</dc:title>
  <dc:creator>Marco</dc:creator>
  <cp:lastModifiedBy>Anja Köpf</cp:lastModifiedBy>
  <cp:revision>3</cp:revision>
  <dcterms:created xsi:type="dcterms:W3CDTF">2019-12-17T16:05:33Z</dcterms:created>
  <dcterms:modified xsi:type="dcterms:W3CDTF">2021-12-03T13:17:15Z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0x010100D577AEE6ADA35C4A9FAD5F2D62C699D6</vt:lpwstr>
  </property>
</Properties>
</file>