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82" r:id="rId4"/>
    <p:sldMasterId id="2147483840" r:id="rId5"/>
    <p:sldMasterId id="2147483877" r:id="rId6"/>
    <p:sldMasterId id="2147483795" r:id="rId7"/>
  </p:sldMasterIdLst>
  <p:notesMasterIdLst>
    <p:notesMasterId r:id="rId59"/>
  </p:notesMasterIdLst>
  <p:sldIdLst>
    <p:sldId id="909" r:id="rId8"/>
    <p:sldId id="1109" r:id="rId9"/>
    <p:sldId id="913" r:id="rId10"/>
    <p:sldId id="1124" r:id="rId11"/>
    <p:sldId id="1129" r:id="rId12"/>
    <p:sldId id="1026" r:id="rId13"/>
    <p:sldId id="1053" r:id="rId14"/>
    <p:sldId id="1036" r:id="rId15"/>
    <p:sldId id="1116" r:id="rId16"/>
    <p:sldId id="1130" r:id="rId17"/>
    <p:sldId id="1113" r:id="rId18"/>
    <p:sldId id="1122" r:id="rId19"/>
    <p:sldId id="1016" r:id="rId20"/>
    <p:sldId id="1020" r:id="rId21"/>
    <p:sldId id="1019" r:id="rId22"/>
    <p:sldId id="1127" r:id="rId23"/>
    <p:sldId id="1018" r:id="rId24"/>
    <p:sldId id="1108" r:id="rId25"/>
    <p:sldId id="340" r:id="rId26"/>
    <p:sldId id="1007" r:id="rId27"/>
    <p:sldId id="1017" r:id="rId28"/>
    <p:sldId id="426" r:id="rId29"/>
    <p:sldId id="1035" r:id="rId30"/>
    <p:sldId id="285" r:id="rId31"/>
    <p:sldId id="259" r:id="rId32"/>
    <p:sldId id="897" r:id="rId33"/>
    <p:sldId id="898" r:id="rId34"/>
    <p:sldId id="939" r:id="rId35"/>
    <p:sldId id="1135" r:id="rId36"/>
    <p:sldId id="1043" r:id="rId37"/>
    <p:sldId id="305" r:id="rId38"/>
    <p:sldId id="940" r:id="rId39"/>
    <p:sldId id="941" r:id="rId40"/>
    <p:sldId id="319" r:id="rId41"/>
    <p:sldId id="318" r:id="rId42"/>
    <p:sldId id="901" r:id="rId43"/>
    <p:sldId id="902" r:id="rId44"/>
    <p:sldId id="925" r:id="rId45"/>
    <p:sldId id="904" r:id="rId46"/>
    <p:sldId id="1048" r:id="rId47"/>
    <p:sldId id="1049" r:id="rId48"/>
    <p:sldId id="1050" r:id="rId49"/>
    <p:sldId id="316" r:id="rId50"/>
    <p:sldId id="1012" r:id="rId51"/>
    <p:sldId id="1134" r:id="rId52"/>
    <p:sldId id="1121" r:id="rId53"/>
    <p:sldId id="1013" r:id="rId54"/>
    <p:sldId id="896" r:id="rId55"/>
    <p:sldId id="1131" r:id="rId56"/>
    <p:sldId id="1132" r:id="rId57"/>
    <p:sldId id="1133" r:id="rId58"/>
  </p:sldIdLst>
  <p:sldSz cx="9144000" cy="5143500" type="screen16x9"/>
  <p:notesSz cx="6858000" cy="9144000"/>
  <p:defaultTextStyle>
    <a:defPPr rtl="0">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6868"/>
    <a:srgbClr val="F48A7B"/>
    <a:srgbClr val="72B5A6"/>
    <a:srgbClr val="9185BE"/>
    <a:srgbClr val="FBF8D5"/>
    <a:srgbClr val="FFFFFF"/>
    <a:srgbClr val="E1DCD3"/>
    <a:srgbClr val="D8232A"/>
    <a:srgbClr val="5E3829"/>
    <a:srgbClr val="3536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B85074-A0E6-3C46-8DDD-0966D97CDB11}" v="32" dt="2024-12-12T10:21:01.8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50"/>
    <p:restoredTop sz="95930"/>
  </p:normalViewPr>
  <p:slideViewPr>
    <p:cSldViewPr snapToGrid="0" snapToObjects="1">
      <p:cViewPr>
        <p:scale>
          <a:sx n="172" d="100"/>
          <a:sy n="172" d="100"/>
        </p:scale>
        <p:origin x="904" y="720"/>
      </p:cViewPr>
      <p:guideLst/>
    </p:cSldViewPr>
  </p:slideViewPr>
  <p:notesTextViewPr>
    <p:cViewPr>
      <p:scale>
        <a:sx n="1" d="1"/>
        <a:sy n="1" d="1"/>
      </p:scale>
      <p:origin x="0" y="0"/>
    </p:cViewPr>
  </p:notesTextViewPr>
  <p:sorterViewPr>
    <p:cViewPr>
      <p:scale>
        <a:sx n="200" d="100"/>
        <a:sy n="200" d="100"/>
      </p:scale>
      <p:origin x="0" y="0"/>
    </p:cViewPr>
  </p:sorterViewPr>
  <p:notesViewPr>
    <p:cSldViewPr snapToGrid="0" snapToObject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microsoft.com/office/2016/11/relationships/changesInfo" Target="changesInfos/changesInfo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ja Köpf" userId="ea56cea4-746c-4149-b52b-c55bc87b3752" providerId="ADAL" clId="{FCB85074-A0E6-3C46-8DDD-0966D97CDB11}"/>
    <pc:docChg chg="undo custSel addSld delSld modSld sldOrd">
      <pc:chgData name="Anja Köpf" userId="ea56cea4-746c-4149-b52b-c55bc87b3752" providerId="ADAL" clId="{FCB85074-A0E6-3C46-8DDD-0966D97CDB11}" dt="2024-12-13T08:44:25.806" v="387" actId="20578"/>
      <pc:docMkLst>
        <pc:docMk/>
      </pc:docMkLst>
      <pc:sldChg chg="add del">
        <pc:chgData name="Anja Köpf" userId="ea56cea4-746c-4149-b52b-c55bc87b3752" providerId="ADAL" clId="{FCB85074-A0E6-3C46-8DDD-0966D97CDB11}" dt="2024-12-12T09:58:37.573" v="234" actId="2696"/>
        <pc:sldMkLst>
          <pc:docMk/>
          <pc:sldMk cId="3918999514" sldId="321"/>
        </pc:sldMkLst>
      </pc:sldChg>
      <pc:sldChg chg="modSp add mod">
        <pc:chgData name="Anja Köpf" userId="ea56cea4-746c-4149-b52b-c55bc87b3752" providerId="ADAL" clId="{FCB85074-A0E6-3C46-8DDD-0966D97CDB11}" dt="2024-12-12T15:09:52.022" v="381" actId="1076"/>
        <pc:sldMkLst>
          <pc:docMk/>
          <pc:sldMk cId="3244098227" sldId="1012"/>
        </pc:sldMkLst>
        <pc:spChg chg="mod">
          <ac:chgData name="Anja Köpf" userId="ea56cea4-746c-4149-b52b-c55bc87b3752" providerId="ADAL" clId="{FCB85074-A0E6-3C46-8DDD-0966D97CDB11}" dt="2024-12-12T15:09:52.022" v="381" actId="1076"/>
          <ac:spMkLst>
            <pc:docMk/>
            <pc:sldMk cId="3244098227" sldId="1012"/>
            <ac:spMk id="2" creationId="{FF679EF9-057B-3621-88F8-8D323ACF617D}"/>
          </ac:spMkLst>
        </pc:spChg>
        <pc:spChg chg="mod">
          <ac:chgData name="Anja Köpf" userId="ea56cea4-746c-4149-b52b-c55bc87b3752" providerId="ADAL" clId="{FCB85074-A0E6-3C46-8DDD-0966D97CDB11}" dt="2024-12-12T12:36:08.398" v="282" actId="20577"/>
          <ac:spMkLst>
            <pc:docMk/>
            <pc:sldMk cId="3244098227" sldId="1012"/>
            <ac:spMk id="4" creationId="{4BDDEF17-82FC-0002-FEC4-6ABEC040CB60}"/>
          </ac:spMkLst>
        </pc:spChg>
        <pc:spChg chg="mod">
          <ac:chgData name="Anja Köpf" userId="ea56cea4-746c-4149-b52b-c55bc87b3752" providerId="ADAL" clId="{FCB85074-A0E6-3C46-8DDD-0966D97CDB11}" dt="2024-12-12T15:09:48.730" v="380" actId="14100"/>
          <ac:spMkLst>
            <pc:docMk/>
            <pc:sldMk cId="3244098227" sldId="1012"/>
            <ac:spMk id="5" creationId="{0A7329D4-2A84-63C3-DE9B-B5F5A30C04B4}"/>
          </ac:spMkLst>
        </pc:spChg>
        <pc:picChg chg="mod">
          <ac:chgData name="Anja Köpf" userId="ea56cea4-746c-4149-b52b-c55bc87b3752" providerId="ADAL" clId="{FCB85074-A0E6-3C46-8DDD-0966D97CDB11}" dt="2024-12-12T15:09:52.022" v="381" actId="1076"/>
          <ac:picMkLst>
            <pc:docMk/>
            <pc:sldMk cId="3244098227" sldId="1012"/>
            <ac:picMk id="9" creationId="{C1518533-6EEA-1539-6924-399957F5A3F0}"/>
          </ac:picMkLst>
        </pc:picChg>
      </pc:sldChg>
      <pc:sldChg chg="modSp mod">
        <pc:chgData name="Anja Köpf" userId="ea56cea4-746c-4149-b52b-c55bc87b3752" providerId="ADAL" clId="{FCB85074-A0E6-3C46-8DDD-0966D97CDB11}" dt="2024-12-10T14:34:05.293" v="232" actId="20577"/>
        <pc:sldMkLst>
          <pc:docMk/>
          <pc:sldMk cId="2773747308" sldId="1026"/>
        </pc:sldMkLst>
        <pc:spChg chg="mod">
          <ac:chgData name="Anja Köpf" userId="ea56cea4-746c-4149-b52b-c55bc87b3752" providerId="ADAL" clId="{FCB85074-A0E6-3C46-8DDD-0966D97CDB11}" dt="2024-12-10T14:34:05.293" v="232" actId="20577"/>
          <ac:spMkLst>
            <pc:docMk/>
            <pc:sldMk cId="2773747308" sldId="1026"/>
            <ac:spMk id="7" creationId="{3E637486-DA1D-5172-9C85-C411332C5FCF}"/>
          </ac:spMkLst>
        </pc:spChg>
      </pc:sldChg>
      <pc:sldChg chg="delSp modSp mod">
        <pc:chgData name="Anja Köpf" userId="ea56cea4-746c-4149-b52b-c55bc87b3752" providerId="ADAL" clId="{FCB85074-A0E6-3C46-8DDD-0966D97CDB11}" dt="2024-12-10T12:42:59.494" v="2" actId="1076"/>
        <pc:sldMkLst>
          <pc:docMk/>
          <pc:sldMk cId="3663490603" sldId="1109"/>
        </pc:sldMkLst>
        <pc:spChg chg="mod">
          <ac:chgData name="Anja Köpf" userId="ea56cea4-746c-4149-b52b-c55bc87b3752" providerId="ADAL" clId="{FCB85074-A0E6-3C46-8DDD-0966D97CDB11}" dt="2024-12-10T12:42:59.494" v="2" actId="1076"/>
          <ac:spMkLst>
            <pc:docMk/>
            <pc:sldMk cId="3663490603" sldId="1109"/>
            <ac:spMk id="8" creationId="{56D358DC-E0B2-0FED-61D2-F10393BC7EED}"/>
          </ac:spMkLst>
        </pc:spChg>
        <pc:spChg chg="mod">
          <ac:chgData name="Anja Köpf" userId="ea56cea4-746c-4149-b52b-c55bc87b3752" providerId="ADAL" clId="{FCB85074-A0E6-3C46-8DDD-0966D97CDB11}" dt="2024-12-10T12:42:59.494" v="2" actId="1076"/>
          <ac:spMkLst>
            <pc:docMk/>
            <pc:sldMk cId="3663490603" sldId="1109"/>
            <ac:spMk id="15" creationId="{5A201E00-D1D9-D2F2-A049-70296756307C}"/>
          </ac:spMkLst>
        </pc:spChg>
        <pc:spChg chg="mod">
          <ac:chgData name="Anja Köpf" userId="ea56cea4-746c-4149-b52b-c55bc87b3752" providerId="ADAL" clId="{FCB85074-A0E6-3C46-8DDD-0966D97CDB11}" dt="2024-12-10T12:42:59.494" v="2" actId="1076"/>
          <ac:spMkLst>
            <pc:docMk/>
            <pc:sldMk cId="3663490603" sldId="1109"/>
            <ac:spMk id="17" creationId="{098B6EF5-CBA0-2ABE-6E35-21C0036E2078}"/>
          </ac:spMkLst>
        </pc:spChg>
        <pc:picChg chg="mod">
          <ac:chgData name="Anja Köpf" userId="ea56cea4-746c-4149-b52b-c55bc87b3752" providerId="ADAL" clId="{FCB85074-A0E6-3C46-8DDD-0966D97CDB11}" dt="2024-12-10T12:42:59.494" v="2" actId="1076"/>
          <ac:picMkLst>
            <pc:docMk/>
            <pc:sldMk cId="3663490603" sldId="1109"/>
            <ac:picMk id="7" creationId="{35C5A3B0-7C6F-442D-4B5E-698053AB6482}"/>
          </ac:picMkLst>
        </pc:picChg>
      </pc:sldChg>
      <pc:sldChg chg="ord">
        <pc:chgData name="Anja Köpf" userId="ea56cea4-746c-4149-b52b-c55bc87b3752" providerId="ADAL" clId="{FCB85074-A0E6-3C46-8DDD-0966D97CDB11}" dt="2024-12-13T08:44:25.806" v="387" actId="20578"/>
        <pc:sldMkLst>
          <pc:docMk/>
          <pc:sldMk cId="2301573781" sldId="1116"/>
        </pc:sldMkLst>
      </pc:sldChg>
      <pc:sldChg chg="modSp mod">
        <pc:chgData name="Anja Köpf" userId="ea56cea4-746c-4149-b52b-c55bc87b3752" providerId="ADAL" clId="{FCB85074-A0E6-3C46-8DDD-0966D97CDB11}" dt="2024-12-13T08:42:21.904" v="383"/>
        <pc:sldMkLst>
          <pc:docMk/>
          <pc:sldMk cId="1996855175" sldId="1130"/>
        </pc:sldMkLst>
        <pc:spChg chg="mod">
          <ac:chgData name="Anja Köpf" userId="ea56cea4-746c-4149-b52b-c55bc87b3752" providerId="ADAL" clId="{FCB85074-A0E6-3C46-8DDD-0966D97CDB11}" dt="2024-12-13T08:42:21.904" v="383"/>
          <ac:spMkLst>
            <pc:docMk/>
            <pc:sldMk cId="1996855175" sldId="1130"/>
            <ac:spMk id="8" creationId="{05BA0952-031D-BDB8-FF1A-C8FA3BC6EE86}"/>
          </ac:spMkLst>
        </pc:spChg>
        <pc:spChg chg="mod">
          <ac:chgData name="Anja Köpf" userId="ea56cea4-746c-4149-b52b-c55bc87b3752" providerId="ADAL" clId="{FCB85074-A0E6-3C46-8DDD-0966D97CDB11}" dt="2024-12-13T08:41:46.012" v="382" actId="20577"/>
          <ac:spMkLst>
            <pc:docMk/>
            <pc:sldMk cId="1996855175" sldId="1130"/>
            <ac:spMk id="9" creationId="{989A31B5-0999-32E0-1307-90C328E71403}"/>
          </ac:spMkLst>
        </pc:spChg>
      </pc:sldChg>
      <pc:sldChg chg="modSp new mod">
        <pc:chgData name="Anja Köpf" userId="ea56cea4-746c-4149-b52b-c55bc87b3752" providerId="ADAL" clId="{FCB85074-A0E6-3C46-8DDD-0966D97CDB11}" dt="2024-12-10T12:55:24.197" v="59" actId="2711"/>
        <pc:sldMkLst>
          <pc:docMk/>
          <pc:sldMk cId="323391909" sldId="1131"/>
        </pc:sldMkLst>
        <pc:spChg chg="mod">
          <ac:chgData name="Anja Köpf" userId="ea56cea4-746c-4149-b52b-c55bc87b3752" providerId="ADAL" clId="{FCB85074-A0E6-3C46-8DDD-0966D97CDB11}" dt="2024-12-10T12:54:51.451" v="6"/>
          <ac:spMkLst>
            <pc:docMk/>
            <pc:sldMk cId="323391909" sldId="1131"/>
            <ac:spMk id="2" creationId="{24223924-4B9C-1C4E-826F-E394032F7620}"/>
          </ac:spMkLst>
        </pc:spChg>
        <pc:spChg chg="mod">
          <ac:chgData name="Anja Köpf" userId="ea56cea4-746c-4149-b52b-c55bc87b3752" providerId="ADAL" clId="{FCB85074-A0E6-3C46-8DDD-0966D97CDB11}" dt="2024-12-10T12:55:24.197" v="59" actId="2711"/>
          <ac:spMkLst>
            <pc:docMk/>
            <pc:sldMk cId="323391909" sldId="1131"/>
            <ac:spMk id="3" creationId="{435BA13D-FD80-CF49-E3C3-21BDEDD2B49E}"/>
          </ac:spMkLst>
        </pc:spChg>
      </pc:sldChg>
      <pc:sldChg chg="del">
        <pc:chgData name="Anja Köpf" userId="ea56cea4-746c-4149-b52b-c55bc87b3752" providerId="ADAL" clId="{FCB85074-A0E6-3C46-8DDD-0966D97CDB11}" dt="2024-12-10T12:49:36.803" v="4" actId="2696"/>
        <pc:sldMkLst>
          <pc:docMk/>
          <pc:sldMk cId="1809178668" sldId="1132"/>
        </pc:sldMkLst>
      </pc:sldChg>
      <pc:sldChg chg="addSp delSp modSp new mod chgLayout">
        <pc:chgData name="Anja Köpf" userId="ea56cea4-746c-4149-b52b-c55bc87b3752" providerId="ADAL" clId="{FCB85074-A0E6-3C46-8DDD-0966D97CDB11}" dt="2024-12-10T14:14:40.106" v="142" actId="14100"/>
        <pc:sldMkLst>
          <pc:docMk/>
          <pc:sldMk cId="1887748116" sldId="1132"/>
        </pc:sldMkLst>
        <pc:spChg chg="mod ord">
          <ac:chgData name="Anja Köpf" userId="ea56cea4-746c-4149-b52b-c55bc87b3752" providerId="ADAL" clId="{FCB85074-A0E6-3C46-8DDD-0966D97CDB11}" dt="2024-12-10T14:13:28.410" v="128" actId="20577"/>
          <ac:spMkLst>
            <pc:docMk/>
            <pc:sldMk cId="1887748116" sldId="1132"/>
            <ac:spMk id="3" creationId="{9711A607-3F7F-C3E8-A610-5E5901FA104A}"/>
          </ac:spMkLst>
        </pc:spChg>
        <pc:spChg chg="mod ord">
          <ac:chgData name="Anja Köpf" userId="ea56cea4-746c-4149-b52b-c55bc87b3752" providerId="ADAL" clId="{FCB85074-A0E6-3C46-8DDD-0966D97CDB11}" dt="2024-12-10T14:13:22.228" v="115" actId="14100"/>
          <ac:spMkLst>
            <pc:docMk/>
            <pc:sldMk cId="1887748116" sldId="1132"/>
            <ac:spMk id="5" creationId="{31DDDAB8-3FAC-EBE0-D51A-2739BAE3F600}"/>
          </ac:spMkLst>
        </pc:spChg>
        <pc:picChg chg="add mod">
          <ac:chgData name="Anja Köpf" userId="ea56cea4-746c-4149-b52b-c55bc87b3752" providerId="ADAL" clId="{FCB85074-A0E6-3C46-8DDD-0966D97CDB11}" dt="2024-12-10T14:14:40.106" v="142" actId="14100"/>
          <ac:picMkLst>
            <pc:docMk/>
            <pc:sldMk cId="1887748116" sldId="1132"/>
            <ac:picMk id="9" creationId="{BA638266-1418-2865-12DA-A9F55A430B37}"/>
          </ac:picMkLst>
        </pc:picChg>
        <pc:picChg chg="add mod modCrop">
          <ac:chgData name="Anja Köpf" userId="ea56cea4-746c-4149-b52b-c55bc87b3752" providerId="ADAL" clId="{FCB85074-A0E6-3C46-8DDD-0966D97CDB11}" dt="2024-12-10T14:14:12.320" v="134" actId="18131"/>
          <ac:picMkLst>
            <pc:docMk/>
            <pc:sldMk cId="1887748116" sldId="1132"/>
            <ac:picMk id="15" creationId="{2C065D11-9A79-B800-F2C7-7BB1B7881413}"/>
          </ac:picMkLst>
        </pc:picChg>
        <pc:picChg chg="add mod">
          <ac:chgData name="Anja Köpf" userId="ea56cea4-746c-4149-b52b-c55bc87b3752" providerId="ADAL" clId="{FCB85074-A0E6-3C46-8DDD-0966D97CDB11}" dt="2024-12-10T14:14:26.461" v="138" actId="166"/>
          <ac:picMkLst>
            <pc:docMk/>
            <pc:sldMk cId="1887748116" sldId="1132"/>
            <ac:picMk id="17" creationId="{E599DC99-716A-59FF-47A3-63F0B574A909}"/>
          </ac:picMkLst>
        </pc:picChg>
      </pc:sldChg>
      <pc:sldChg chg="add">
        <pc:chgData name="Anja Köpf" userId="ea56cea4-746c-4149-b52b-c55bc87b3752" providerId="ADAL" clId="{FCB85074-A0E6-3C46-8DDD-0966D97CDB11}" dt="2024-12-10T13:07:46.456" v="110" actId="2890"/>
        <pc:sldMkLst>
          <pc:docMk/>
          <pc:sldMk cId="2970276627" sldId="1133"/>
        </pc:sldMkLst>
      </pc:sldChg>
      <pc:sldChg chg="addSp delSp modSp add mod ord">
        <pc:chgData name="Anja Köpf" userId="ea56cea4-746c-4149-b52b-c55bc87b3752" providerId="ADAL" clId="{FCB85074-A0E6-3C46-8DDD-0966D97CDB11}" dt="2024-12-12T10:19:43.339" v="249" actId="20578"/>
        <pc:sldMkLst>
          <pc:docMk/>
          <pc:sldMk cId="7221833" sldId="1134"/>
        </pc:sldMkLst>
        <pc:spChg chg="mod">
          <ac:chgData name="Anja Köpf" userId="ea56cea4-746c-4149-b52b-c55bc87b3752" providerId="ADAL" clId="{FCB85074-A0E6-3C46-8DDD-0966D97CDB11}" dt="2024-12-10T14:20:54.259" v="159" actId="20577"/>
          <ac:spMkLst>
            <pc:docMk/>
            <pc:sldMk cId="7221833" sldId="1134"/>
            <ac:spMk id="3" creationId="{C44B7D08-8703-D482-1D7B-2C884BC0AED3}"/>
          </ac:spMkLst>
        </pc:spChg>
        <pc:spChg chg="mod">
          <ac:chgData name="Anja Köpf" userId="ea56cea4-746c-4149-b52b-c55bc87b3752" providerId="ADAL" clId="{FCB85074-A0E6-3C46-8DDD-0966D97CDB11}" dt="2024-12-10T14:21:03.164" v="168" actId="20577"/>
          <ac:spMkLst>
            <pc:docMk/>
            <pc:sldMk cId="7221833" sldId="1134"/>
            <ac:spMk id="4" creationId="{CF845222-D610-4F2F-B145-96BBFD2BC5FB}"/>
          </ac:spMkLst>
        </pc:spChg>
        <pc:spChg chg="mod">
          <ac:chgData name="Anja Köpf" userId="ea56cea4-746c-4149-b52b-c55bc87b3752" providerId="ADAL" clId="{FCB85074-A0E6-3C46-8DDD-0966D97CDB11}" dt="2024-12-10T14:21:26.475" v="231" actId="20577"/>
          <ac:spMkLst>
            <pc:docMk/>
            <pc:sldMk cId="7221833" sldId="1134"/>
            <ac:spMk id="5" creationId="{45B8E14B-DD1F-9291-1F48-2C6AA75C926B}"/>
          </ac:spMkLst>
        </pc:spChg>
        <pc:spChg chg="add del mod">
          <ac:chgData name="Anja Köpf" userId="ea56cea4-746c-4149-b52b-c55bc87b3752" providerId="ADAL" clId="{FCB85074-A0E6-3C46-8DDD-0966D97CDB11}" dt="2024-12-12T10:17:58.440" v="237" actId="931"/>
          <ac:spMkLst>
            <pc:docMk/>
            <pc:sldMk cId="7221833" sldId="1134"/>
            <ac:spMk id="6" creationId="{72A16A03-1712-79A6-F6F5-B21B1F569098}"/>
          </ac:spMkLst>
        </pc:spChg>
        <pc:spChg chg="add del mod">
          <ac:chgData name="Anja Köpf" userId="ea56cea4-746c-4149-b52b-c55bc87b3752" providerId="ADAL" clId="{FCB85074-A0E6-3C46-8DDD-0966D97CDB11}" dt="2024-12-12T10:18:01.294" v="239" actId="478"/>
          <ac:spMkLst>
            <pc:docMk/>
            <pc:sldMk cId="7221833" sldId="1134"/>
            <ac:spMk id="12" creationId="{A15C85C0-B2AA-B053-F03F-90D9FF75EA9A}"/>
          </ac:spMkLst>
        </pc:spChg>
        <pc:picChg chg="add mod modCrop">
          <ac:chgData name="Anja Köpf" userId="ea56cea4-746c-4149-b52b-c55bc87b3752" providerId="ADAL" clId="{FCB85074-A0E6-3C46-8DDD-0966D97CDB11}" dt="2024-12-12T10:18:18.830" v="243" actId="18131"/>
          <ac:picMkLst>
            <pc:docMk/>
            <pc:sldMk cId="7221833" sldId="1134"/>
            <ac:picMk id="8" creationId="{1413FC9A-2263-1C13-3172-0B52E131B26C}"/>
          </ac:picMkLst>
        </pc:picChg>
        <pc:picChg chg="del">
          <ac:chgData name="Anja Köpf" userId="ea56cea4-746c-4149-b52b-c55bc87b3752" providerId="ADAL" clId="{FCB85074-A0E6-3C46-8DDD-0966D97CDB11}" dt="2024-12-12T10:17:45.862" v="236" actId="478"/>
          <ac:picMkLst>
            <pc:docMk/>
            <pc:sldMk cId="7221833" sldId="1134"/>
            <ac:picMk id="9" creationId="{2BEF7A86-5E7C-1A07-C158-978B5DAF03B6}"/>
          </ac:picMkLst>
        </pc:picChg>
        <pc:picChg chg="mod">
          <ac:chgData name="Anja Köpf" userId="ea56cea4-746c-4149-b52b-c55bc87b3752" providerId="ADAL" clId="{FCB85074-A0E6-3C46-8DDD-0966D97CDB11}" dt="2024-12-12T10:18:30.218" v="248" actId="688"/>
          <ac:picMkLst>
            <pc:docMk/>
            <pc:sldMk cId="7221833" sldId="1134"/>
            <ac:picMk id="11" creationId="{EA1CB228-1D93-C793-C4D9-D5457D452693}"/>
          </ac:picMkLst>
        </pc:picChg>
        <pc:picChg chg="del">
          <ac:chgData name="Anja Köpf" userId="ea56cea4-746c-4149-b52b-c55bc87b3752" providerId="ADAL" clId="{FCB85074-A0E6-3C46-8DDD-0966D97CDB11}" dt="2024-12-12T10:18:00.556" v="238" actId="478"/>
          <ac:picMkLst>
            <pc:docMk/>
            <pc:sldMk cId="7221833" sldId="1134"/>
            <ac:picMk id="15" creationId="{9C153715-89CB-4523-EC26-1FA04ED0F509}"/>
          </ac:picMkLst>
        </pc:picChg>
      </pc:sldChg>
      <pc:sldChg chg="modSp add mod">
        <pc:chgData name="Anja Köpf" userId="ea56cea4-746c-4149-b52b-c55bc87b3752" providerId="ADAL" clId="{FCB85074-A0E6-3C46-8DDD-0966D97CDB11}" dt="2024-12-12T09:58:43.384" v="235" actId="20577"/>
        <pc:sldMkLst>
          <pc:docMk/>
          <pc:sldMk cId="1360164002" sldId="1135"/>
        </pc:sldMkLst>
        <pc:spChg chg="mod">
          <ac:chgData name="Anja Köpf" userId="ea56cea4-746c-4149-b52b-c55bc87b3752" providerId="ADAL" clId="{FCB85074-A0E6-3C46-8DDD-0966D97CDB11}" dt="2024-12-12T09:58:43.384" v="235" actId="20577"/>
          <ac:spMkLst>
            <pc:docMk/>
            <pc:sldMk cId="1360164002" sldId="1135"/>
            <ac:spMk id="51" creationId="{3EA4308A-FF1C-A54B-828B-4A1FFF2AF6F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D2B9E0-F2B1-4E47-9713-051A01D49987}" type="datetimeFigureOut">
              <a:rPr lang="de-DE" smtClean="0"/>
              <a:t>10.12.24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D49BC6-8B75-8E47-8EEA-0E34D4062183}" type="slidenum">
              <a:rPr lang="de-DE" smtClean="0"/>
              <a:t>‹Nr.›</a:t>
            </a:fld>
            <a:endParaRPr lang="de-DE"/>
          </a:p>
        </p:txBody>
      </p:sp>
    </p:spTree>
    <p:extLst>
      <p:ext uri="{BB962C8B-B14F-4D97-AF65-F5344CB8AC3E}">
        <p14:creationId xmlns:p14="http://schemas.microsoft.com/office/powerpoint/2010/main" val="2993028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FD49BC6-8B75-8E47-8EEA-0E34D4062183}" type="slidenum">
              <a:rPr lang="de-DE" smtClean="0"/>
              <a:t>2</a:t>
            </a:fld>
            <a:endParaRPr lang="de-DE"/>
          </a:p>
        </p:txBody>
      </p:sp>
    </p:spTree>
    <p:extLst>
      <p:ext uri="{BB962C8B-B14F-4D97-AF65-F5344CB8AC3E}">
        <p14:creationId xmlns:p14="http://schemas.microsoft.com/office/powerpoint/2010/main" val="2307500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FD49BC6-8B75-8E47-8EEA-0E34D4062183}" type="slidenum">
              <a:rPr lang="de-DE" smtClean="0"/>
              <a:t>7</a:t>
            </a:fld>
            <a:endParaRPr lang="de-DE"/>
          </a:p>
        </p:txBody>
      </p:sp>
    </p:spTree>
    <p:extLst>
      <p:ext uri="{BB962C8B-B14F-4D97-AF65-F5344CB8AC3E}">
        <p14:creationId xmlns:p14="http://schemas.microsoft.com/office/powerpoint/2010/main" val="3248941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14CED-73BB-168A-61F9-ADA59EEDCED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6559E28-F0F6-A1FE-15CA-A3C42F6615C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FF76391-48B8-D368-F722-520AA7A6EECD}"/>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52478060-3C1A-5A7E-92CB-73E8EE3C586C}"/>
              </a:ext>
            </a:extLst>
          </p:cNvPr>
          <p:cNvSpPr>
            <a:spLocks noGrp="1"/>
          </p:cNvSpPr>
          <p:nvPr>
            <p:ph type="sldNum" sz="quarter" idx="5"/>
          </p:nvPr>
        </p:nvSpPr>
        <p:spPr/>
        <p:txBody>
          <a:bodyPr/>
          <a:lstStyle/>
          <a:p>
            <a:fld id="{8FD49BC6-8B75-8E47-8EEA-0E34D4062183}" type="slidenum">
              <a:rPr lang="de-DE" smtClean="0"/>
              <a:t>10</a:t>
            </a:fld>
            <a:endParaRPr lang="de-DE"/>
          </a:p>
        </p:txBody>
      </p:sp>
    </p:spTree>
    <p:extLst>
      <p:ext uri="{BB962C8B-B14F-4D97-AF65-F5344CB8AC3E}">
        <p14:creationId xmlns:p14="http://schemas.microsoft.com/office/powerpoint/2010/main" val="1627105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FD49BC6-8B75-8E47-8EEA-0E34D4062183}" type="slidenum">
              <a:rPr lang="de-DE" smtClean="0"/>
              <a:t>18</a:t>
            </a:fld>
            <a:endParaRPr lang="de-DE"/>
          </a:p>
        </p:txBody>
      </p:sp>
    </p:spTree>
    <p:extLst>
      <p:ext uri="{BB962C8B-B14F-4D97-AF65-F5344CB8AC3E}">
        <p14:creationId xmlns:p14="http://schemas.microsoft.com/office/powerpoint/2010/main" val="3960329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EFECEF81-DFEC-4BCA-B4B0-23E6B070B0A2}" type="slidenum">
              <a:rPr lang="en-US" smtClean="0"/>
              <a:t>19</a:t>
            </a:fld>
            <a:endParaRPr lang="en-US"/>
          </a:p>
        </p:txBody>
      </p:sp>
    </p:spTree>
    <p:extLst>
      <p:ext uri="{BB962C8B-B14F-4D97-AF65-F5344CB8AC3E}">
        <p14:creationId xmlns:p14="http://schemas.microsoft.com/office/powerpoint/2010/main" val="1809921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8FD49BC6-8B75-8E47-8EEA-0E34D4062183}" type="slidenum">
              <a:rPr lang="de-DE" smtClean="0"/>
              <a:t>38</a:t>
            </a:fld>
            <a:endParaRPr lang="de-DE"/>
          </a:p>
        </p:txBody>
      </p:sp>
    </p:spTree>
    <p:extLst>
      <p:ext uri="{BB962C8B-B14F-4D97-AF65-F5344CB8AC3E}">
        <p14:creationId xmlns:p14="http://schemas.microsoft.com/office/powerpoint/2010/main" val="2944552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8FD49BC6-8B75-8E47-8EEA-0E34D4062183}" type="slidenum">
              <a:rPr lang="de-DE" smtClean="0"/>
              <a:t>39</a:t>
            </a:fld>
            <a:endParaRPr lang="de-DE"/>
          </a:p>
        </p:txBody>
      </p:sp>
    </p:spTree>
    <p:extLst>
      <p:ext uri="{BB962C8B-B14F-4D97-AF65-F5344CB8AC3E}">
        <p14:creationId xmlns:p14="http://schemas.microsoft.com/office/powerpoint/2010/main" val="3405139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el Gloss &amp; Bloom">
    <p:bg>
      <p:bgPr>
        <a:solidFill>
          <a:srgbClr val="F7F1EC"/>
        </a:solidFill>
        <a:effectLst/>
      </p:bgPr>
    </p:bg>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8D2E68D8-C6FD-484C-932C-5E763492E742}"/>
              </a:ext>
            </a:extLst>
          </p:cNvPr>
          <p:cNvSpPr>
            <a:spLocks noGrp="1"/>
          </p:cNvSpPr>
          <p:nvPr>
            <p:ph type="ctrTitle"/>
          </p:nvPr>
        </p:nvSpPr>
        <p:spPr>
          <a:xfrm>
            <a:off x="1143000" y="637121"/>
            <a:ext cx="6858000" cy="1790700"/>
          </a:xfrm>
        </p:spPr>
        <p:txBody>
          <a:bodyPr anchor="b"/>
          <a:lstStyle>
            <a:lvl1pPr algn="ctr">
              <a:lnSpc>
                <a:spcPct val="125000"/>
              </a:lnSpc>
              <a:defRPr sz="4500" b="0">
                <a:solidFill>
                  <a:srgbClr val="282925"/>
                </a:solidFill>
                <a:latin typeface="Gloss And Bloom" pitchFamily="2" charset="77"/>
              </a:defRPr>
            </a:lvl1pPr>
          </a:lstStyle>
          <a:p>
            <a:r>
              <a:rPr lang="de-DE" dirty="0"/>
              <a:t>Mastertitelformat bearbeiten</a:t>
            </a:r>
          </a:p>
        </p:txBody>
      </p:sp>
      <p:sp>
        <p:nvSpPr>
          <p:cNvPr id="9" name="Untertitel 2">
            <a:extLst>
              <a:ext uri="{FF2B5EF4-FFF2-40B4-BE49-F238E27FC236}">
                <a16:creationId xmlns:a16="http://schemas.microsoft.com/office/drawing/2014/main" id="{533DCCCD-5BF3-904B-A5E3-E1F7662E41EA}"/>
              </a:ext>
            </a:extLst>
          </p:cNvPr>
          <p:cNvSpPr>
            <a:spLocks noGrp="1"/>
          </p:cNvSpPr>
          <p:nvPr>
            <p:ph type="subTitle" idx="1" hasCustomPrompt="1"/>
          </p:nvPr>
        </p:nvSpPr>
        <p:spPr>
          <a:xfrm>
            <a:off x="1143000" y="2897471"/>
            <a:ext cx="6858000" cy="1241822"/>
          </a:xfrm>
          <a:prstGeom prst="rect">
            <a:avLst/>
          </a:prstGeom>
        </p:spPr>
        <p:txBody>
          <a:bodyPr/>
          <a:lstStyle>
            <a:lvl1pPr marL="0" indent="0" algn="ctr">
              <a:buNone/>
              <a:defRPr sz="1700">
                <a:solidFill>
                  <a:srgbClr val="28292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
        <p:nvSpPr>
          <p:cNvPr id="5" name="Fußzeilenplatzhalter 4">
            <a:extLst>
              <a:ext uri="{FF2B5EF4-FFF2-40B4-BE49-F238E27FC236}">
                <a16:creationId xmlns:a16="http://schemas.microsoft.com/office/drawing/2014/main" id="{15673F27-8081-BC4F-9C33-A01D7512EECC}"/>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Tree>
    <p:extLst>
      <p:ext uri="{BB962C8B-B14F-4D97-AF65-F5344CB8AC3E}">
        <p14:creationId xmlns:p14="http://schemas.microsoft.com/office/powerpoint/2010/main" val="2132583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de-DE" noProof="0"/>
              <a:t>Seitentitel durch Klicken bearbeiten</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332485" y="1246908"/>
            <a:ext cx="8496000" cy="3009180"/>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Fußzeilenplatzhalter 3">
            <a:extLst>
              <a:ext uri="{FF2B5EF4-FFF2-40B4-BE49-F238E27FC236}">
                <a16:creationId xmlns:a16="http://schemas.microsoft.com/office/drawing/2014/main" id="{E8FE0EB3-0FF4-4285-B9D3-90A5751B7BBF}"/>
              </a:ext>
            </a:extLst>
          </p:cNvPr>
          <p:cNvSpPr>
            <a:spLocks noGrp="1"/>
          </p:cNvSpPr>
          <p:nvPr>
            <p:ph type="ftr" sz="quarter" idx="12"/>
          </p:nvPr>
        </p:nvSpPr>
        <p:spPr>
          <a:xfrm>
            <a:off x="2111829" y="4771112"/>
            <a:ext cx="6133406" cy="151149"/>
          </a:xfrm>
          <a:prstGeom prst="rect">
            <a:avLst/>
          </a:prstGeom>
        </p:spPr>
        <p:txBody>
          <a:bodyPr rtlCol="0"/>
          <a:lstStyle/>
          <a:p>
            <a:pPr rtl="0"/>
            <a:r>
              <a:rPr lang="de-DE" noProof="0"/>
              <a:t>Fußzeile hinzufügen</a:t>
            </a:r>
          </a:p>
        </p:txBody>
      </p:sp>
      <p:sp>
        <p:nvSpPr>
          <p:cNvPr id="8" name="Untertitel 2">
            <a:extLst>
              <a:ext uri="{FF2B5EF4-FFF2-40B4-BE49-F238E27FC236}">
                <a16:creationId xmlns:a16="http://schemas.microsoft.com/office/drawing/2014/main" id="{B88F15D4-F8DA-CE42-879F-BF905266A166}"/>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3640572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2-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324000" y="324000"/>
            <a:ext cx="8505000" cy="324000"/>
          </a:xfrm>
        </p:spPr>
        <p:txBody>
          <a:bodyPr rtlCol="0"/>
          <a:lstStyle>
            <a:lvl1pPr>
              <a:defRPr>
                <a:solidFill>
                  <a:schemeClr val="tx1">
                    <a:lumMod val="75000"/>
                    <a:lumOff val="25000"/>
                  </a:schemeClr>
                </a:solidFill>
              </a:defRPr>
            </a:lvl1pPr>
          </a:lstStyle>
          <a:p>
            <a:pPr rtl="0"/>
            <a:r>
              <a:rPr lang="de-DE" noProof="0"/>
              <a:t>Seitentitel durch Klicken bearbeiten</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24000" y="1246907"/>
            <a:ext cx="4104000" cy="3009179"/>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2111829" y="4771112"/>
            <a:ext cx="6133406" cy="151149"/>
          </a:xfrm>
          <a:prstGeom prst="rect">
            <a:avLst/>
          </a:prstGeom>
        </p:spPr>
        <p:txBody>
          <a:bodyPr rtlCol="0"/>
          <a:lstStyle/>
          <a:p>
            <a:pPr rtl="0"/>
            <a:r>
              <a:rPr lang="de-DE" noProof="0"/>
              <a:t>Fußzeile hinzufügen</a:t>
            </a:r>
          </a:p>
        </p:txBody>
      </p:sp>
      <p:sp>
        <p:nvSpPr>
          <p:cNvPr id="9" name="Inhaltsplatzhalter 2">
            <a:extLst>
              <a:ext uri="{FF2B5EF4-FFF2-40B4-BE49-F238E27FC236}">
                <a16:creationId xmlns:a16="http://schemas.microsoft.com/office/drawing/2014/main" id="{E757743E-AF4E-1E4D-A743-2682FDB29287}"/>
              </a:ext>
            </a:extLst>
          </p:cNvPr>
          <p:cNvSpPr>
            <a:spLocks noGrp="1"/>
          </p:cNvSpPr>
          <p:nvPr>
            <p:ph sz="half" idx="33" hasCustomPrompt="1"/>
          </p:nvPr>
        </p:nvSpPr>
        <p:spPr>
          <a:xfrm>
            <a:off x="4724485" y="1246906"/>
            <a:ext cx="4104000" cy="3009179"/>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8" name="Untertitel 2">
            <a:extLst>
              <a:ext uri="{FF2B5EF4-FFF2-40B4-BE49-F238E27FC236}">
                <a16:creationId xmlns:a16="http://schemas.microsoft.com/office/drawing/2014/main" id="{79204247-B412-B547-9572-BCE3E09BFCB4}"/>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4229164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3-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324000" y="324000"/>
            <a:ext cx="8505000"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324000" y="1246908"/>
            <a:ext cx="2700000" cy="3009177"/>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0" name="Inhaltsplatzhalter 2">
            <a:extLst>
              <a:ext uri="{FF2B5EF4-FFF2-40B4-BE49-F238E27FC236}">
                <a16:creationId xmlns:a16="http://schemas.microsoft.com/office/drawing/2014/main" id="{A9293B27-CB4B-DD41-B611-B4ED59A95BB9}"/>
              </a:ext>
            </a:extLst>
          </p:cNvPr>
          <p:cNvSpPr>
            <a:spLocks noGrp="1"/>
          </p:cNvSpPr>
          <p:nvPr>
            <p:ph idx="33" hasCustomPrompt="1"/>
          </p:nvPr>
        </p:nvSpPr>
        <p:spPr>
          <a:xfrm>
            <a:off x="6128485" y="1246907"/>
            <a:ext cx="2700000" cy="3009178"/>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2" name="Inhaltsplatzhalter 2">
            <a:extLst>
              <a:ext uri="{FF2B5EF4-FFF2-40B4-BE49-F238E27FC236}">
                <a16:creationId xmlns:a16="http://schemas.microsoft.com/office/drawing/2014/main" id="{73842DBF-A88B-454B-8684-931D65EA3CF0}"/>
              </a:ext>
            </a:extLst>
          </p:cNvPr>
          <p:cNvSpPr>
            <a:spLocks noGrp="1"/>
          </p:cNvSpPr>
          <p:nvPr>
            <p:ph idx="34" hasCustomPrompt="1"/>
          </p:nvPr>
        </p:nvSpPr>
        <p:spPr>
          <a:xfrm>
            <a:off x="3226242" y="1246907"/>
            <a:ext cx="2700000" cy="3009178"/>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1" name="Fußzeilenplatzhalter 1">
            <a:extLst>
              <a:ext uri="{FF2B5EF4-FFF2-40B4-BE49-F238E27FC236}">
                <a16:creationId xmlns:a16="http://schemas.microsoft.com/office/drawing/2014/main" id="{1280C0B2-6AD2-1C4F-B953-AC61ADB5C7F9}"/>
              </a:ext>
            </a:extLst>
          </p:cNvPr>
          <p:cNvSpPr>
            <a:spLocks noGrp="1"/>
          </p:cNvSpPr>
          <p:nvPr>
            <p:ph type="ftr" sz="quarter" idx="12"/>
          </p:nvPr>
        </p:nvSpPr>
        <p:spPr>
          <a:xfrm>
            <a:off x="2111829" y="4771112"/>
            <a:ext cx="6133406" cy="151149"/>
          </a:xfrm>
          <a:prstGeom prst="rect">
            <a:avLst/>
          </a:prstGeom>
        </p:spPr>
        <p:txBody>
          <a:bodyPr rtlCol="0"/>
          <a:lstStyle/>
          <a:p>
            <a:pPr rtl="0"/>
            <a:r>
              <a:rPr lang="de-DE" noProof="0"/>
              <a:t>Fußzeile hinzufügen</a:t>
            </a:r>
          </a:p>
        </p:txBody>
      </p:sp>
      <p:sp>
        <p:nvSpPr>
          <p:cNvPr id="8" name="Untertitel 2">
            <a:extLst>
              <a:ext uri="{FF2B5EF4-FFF2-40B4-BE49-F238E27FC236}">
                <a16:creationId xmlns:a16="http://schemas.microsoft.com/office/drawing/2014/main" id="{8D935544-18C8-9143-8709-0EA7298BBA8A}"/>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39153840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324000" y="324000"/>
            <a:ext cx="8505000" cy="324000"/>
          </a:xfrm>
        </p:spPr>
        <p:txBody>
          <a:bodyPr rtlCol="0"/>
          <a:lstStyle>
            <a:lvl1pPr>
              <a:defRPr>
                <a:solidFill>
                  <a:schemeClr val="tx1">
                    <a:lumMod val="75000"/>
                    <a:lumOff val="25000"/>
                  </a:schemeClr>
                </a:solidFill>
              </a:defRPr>
            </a:lvl1pPr>
          </a:lstStyle>
          <a:p>
            <a:pPr rtl="0"/>
            <a:r>
              <a:rPr lang="de-DE" noProof="0"/>
              <a:t>Seitentitel durch Klicken bearbeiten</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24000" y="1609646"/>
            <a:ext cx="4104000" cy="2646440"/>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2111829" y="4771112"/>
            <a:ext cx="6133406" cy="151149"/>
          </a:xfrm>
          <a:prstGeom prst="rect">
            <a:avLst/>
          </a:prstGeom>
        </p:spPr>
        <p:txBody>
          <a:bodyPr rtlCol="0"/>
          <a:lstStyle/>
          <a:p>
            <a:pPr rtl="0"/>
            <a:r>
              <a:rPr lang="de-DE" noProof="0"/>
              <a:t>Fußzeile hinzufügen</a:t>
            </a:r>
          </a:p>
        </p:txBody>
      </p:sp>
      <p:sp>
        <p:nvSpPr>
          <p:cNvPr id="9" name="Inhaltsplatzhalter 2">
            <a:extLst>
              <a:ext uri="{FF2B5EF4-FFF2-40B4-BE49-F238E27FC236}">
                <a16:creationId xmlns:a16="http://schemas.microsoft.com/office/drawing/2014/main" id="{E757743E-AF4E-1E4D-A743-2682FDB29287}"/>
              </a:ext>
            </a:extLst>
          </p:cNvPr>
          <p:cNvSpPr>
            <a:spLocks noGrp="1"/>
          </p:cNvSpPr>
          <p:nvPr>
            <p:ph sz="half" idx="33" hasCustomPrompt="1"/>
          </p:nvPr>
        </p:nvSpPr>
        <p:spPr>
          <a:xfrm>
            <a:off x="4724485" y="1609645"/>
            <a:ext cx="4104000" cy="2646440"/>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8" name="Untertitel 2">
            <a:extLst>
              <a:ext uri="{FF2B5EF4-FFF2-40B4-BE49-F238E27FC236}">
                <a16:creationId xmlns:a16="http://schemas.microsoft.com/office/drawing/2014/main" id="{79204247-B412-B547-9572-BCE3E09BFCB4}"/>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7" name="Untertitel 2">
            <a:extLst>
              <a:ext uri="{FF2B5EF4-FFF2-40B4-BE49-F238E27FC236}">
                <a16:creationId xmlns:a16="http://schemas.microsoft.com/office/drawing/2014/main" id="{8950A2DA-97CC-8540-A6FB-5F6917C6E233}"/>
              </a:ext>
            </a:extLst>
          </p:cNvPr>
          <p:cNvSpPr>
            <a:spLocks noGrp="1"/>
          </p:cNvSpPr>
          <p:nvPr>
            <p:ph type="body" sz="quarter" idx="34" hasCustomPrompt="1"/>
          </p:nvPr>
        </p:nvSpPr>
        <p:spPr>
          <a:xfrm>
            <a:off x="315515" y="1246907"/>
            <a:ext cx="4104000" cy="181372"/>
          </a:xfrm>
          <a:prstGeom prst="rect">
            <a:avLst/>
          </a:prstGeom>
        </p:spPr>
        <p:txBody>
          <a:bodyPr rtlCol="0"/>
          <a:lstStyle>
            <a:lvl1pPr marL="0" indent="0">
              <a:buNone/>
              <a:defRPr sz="1400" b="1" i="0">
                <a:latin typeface="Montserrat" pitchFamily="2" charset="77"/>
              </a:defRPr>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Überschrift</a:t>
            </a:r>
          </a:p>
        </p:txBody>
      </p:sp>
      <p:sp>
        <p:nvSpPr>
          <p:cNvPr id="10" name="Untertitel 2">
            <a:extLst>
              <a:ext uri="{FF2B5EF4-FFF2-40B4-BE49-F238E27FC236}">
                <a16:creationId xmlns:a16="http://schemas.microsoft.com/office/drawing/2014/main" id="{2D98372C-68C6-0648-9676-5BC55F96C856}"/>
              </a:ext>
            </a:extLst>
          </p:cNvPr>
          <p:cNvSpPr>
            <a:spLocks noGrp="1"/>
          </p:cNvSpPr>
          <p:nvPr>
            <p:ph type="body" sz="quarter" idx="35" hasCustomPrompt="1"/>
          </p:nvPr>
        </p:nvSpPr>
        <p:spPr>
          <a:xfrm>
            <a:off x="4724485" y="1246907"/>
            <a:ext cx="4104000" cy="181372"/>
          </a:xfrm>
          <a:prstGeom prst="rect">
            <a:avLst/>
          </a:prstGeom>
        </p:spPr>
        <p:txBody>
          <a:bodyPr rtlCol="0"/>
          <a:lstStyle>
            <a:lvl1pPr marL="0" indent="0">
              <a:buNone/>
              <a:defRPr sz="1400" b="1" i="0">
                <a:latin typeface="Montserrat" pitchFamily="2" charset="77"/>
              </a:defRPr>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Überschrift</a:t>
            </a:r>
          </a:p>
        </p:txBody>
      </p:sp>
    </p:spTree>
    <p:extLst>
      <p:ext uri="{BB962C8B-B14F-4D97-AF65-F5344CB8AC3E}">
        <p14:creationId xmlns:p14="http://schemas.microsoft.com/office/powerpoint/2010/main" val="1157709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mit Bild Gloss &amp; Bloom">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1473200" y="-668421"/>
            <a:ext cx="5644801" cy="4932234"/>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4404048" y="458701"/>
            <a:ext cx="4401813" cy="1136606"/>
          </a:xfrm>
          <a:prstGeom prst="rect">
            <a:avLst/>
          </a:prstGeom>
        </p:spPr>
        <p:txBody>
          <a:bodyPr/>
          <a:lstStyle>
            <a:lvl1pPr marL="0" indent="0" algn="r">
              <a:lnSpc>
                <a:spcPts val="4280"/>
              </a:lnSpc>
              <a:spcBef>
                <a:spcPts val="0"/>
              </a:spcBef>
              <a:spcAft>
                <a:spcPts val="0"/>
              </a:spcAft>
              <a:buFontTx/>
              <a:buNone/>
              <a:defRPr sz="3400">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4404048" y="1766355"/>
            <a:ext cx="4401813" cy="297457"/>
          </a:xfrm>
          <a:prstGeom prst="rect">
            <a:avLst/>
          </a:prstGeom>
        </p:spPr>
        <p:txBody>
          <a:bodyPr/>
          <a:lstStyle>
            <a:lvl1pPr marL="0" indent="0" algn="r">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4404048" y="2317899"/>
            <a:ext cx="4401814" cy="1945914"/>
          </a:xfrm>
          <a:prstGeom prst="rect">
            <a:avLst/>
          </a:prstGeom>
        </p:spPr>
        <p:txBody>
          <a:bodyPr/>
          <a:lstStyle>
            <a:lvl1pPr marL="0" indent="0" algn="r">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740280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ext mit Bild Montserrat">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1473200" y="-668421"/>
            <a:ext cx="5644801" cy="4932234"/>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6" name="Textplatzhalter 4">
            <a:extLst>
              <a:ext uri="{FF2B5EF4-FFF2-40B4-BE49-F238E27FC236}">
                <a16:creationId xmlns:a16="http://schemas.microsoft.com/office/drawing/2014/main" id="{F26A2DF4-5F2A-204A-9368-E6A2866F35DD}"/>
              </a:ext>
            </a:extLst>
          </p:cNvPr>
          <p:cNvSpPr>
            <a:spLocks noGrp="1"/>
          </p:cNvSpPr>
          <p:nvPr>
            <p:ph type="body" sz="quarter" idx="15" hasCustomPrompt="1"/>
          </p:nvPr>
        </p:nvSpPr>
        <p:spPr>
          <a:xfrm>
            <a:off x="4404048" y="458701"/>
            <a:ext cx="4401813" cy="1136606"/>
          </a:xfrm>
          <a:prstGeom prst="rect">
            <a:avLst/>
          </a:prstGeom>
        </p:spPr>
        <p:txBody>
          <a:bodyPr/>
          <a:lstStyle>
            <a:lvl1pPr marL="0" indent="0" algn="r">
              <a:lnSpc>
                <a:spcPts val="4080"/>
              </a:lnSpc>
              <a:spcBef>
                <a:spcPts val="0"/>
              </a:spcBef>
              <a:spcAft>
                <a:spcPts val="0"/>
              </a:spcAft>
              <a:buFontTx/>
              <a:buNone/>
              <a:defRPr sz="34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a:t>MONTSERRAT</a:t>
            </a:r>
          </a:p>
        </p:txBody>
      </p:sp>
      <p:sp>
        <p:nvSpPr>
          <p:cNvPr id="17" name="Textplatzhalter 4">
            <a:extLst>
              <a:ext uri="{FF2B5EF4-FFF2-40B4-BE49-F238E27FC236}">
                <a16:creationId xmlns:a16="http://schemas.microsoft.com/office/drawing/2014/main" id="{F20C75DF-8E08-284B-A6C6-C1940A9744E3}"/>
              </a:ext>
            </a:extLst>
          </p:cNvPr>
          <p:cNvSpPr>
            <a:spLocks noGrp="1"/>
          </p:cNvSpPr>
          <p:nvPr>
            <p:ph type="body" sz="quarter" idx="16" hasCustomPrompt="1"/>
          </p:nvPr>
        </p:nvSpPr>
        <p:spPr>
          <a:xfrm>
            <a:off x="4404048" y="1766355"/>
            <a:ext cx="4401813" cy="297457"/>
          </a:xfrm>
          <a:prstGeom prst="rect">
            <a:avLst/>
          </a:prstGeom>
        </p:spPr>
        <p:txBody>
          <a:bodyPr/>
          <a:lstStyle>
            <a:lvl1pPr marL="0" indent="0" algn="r">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8" name="Textplatzhalter 4">
            <a:extLst>
              <a:ext uri="{FF2B5EF4-FFF2-40B4-BE49-F238E27FC236}">
                <a16:creationId xmlns:a16="http://schemas.microsoft.com/office/drawing/2014/main" id="{2B9AE645-E0EE-B242-96F3-5BDBA8872822}"/>
              </a:ext>
            </a:extLst>
          </p:cNvPr>
          <p:cNvSpPr>
            <a:spLocks noGrp="1"/>
          </p:cNvSpPr>
          <p:nvPr>
            <p:ph type="body" sz="quarter" idx="17" hasCustomPrompt="1"/>
          </p:nvPr>
        </p:nvSpPr>
        <p:spPr>
          <a:xfrm>
            <a:off x="4404048" y="2317899"/>
            <a:ext cx="4401814" cy="1945914"/>
          </a:xfrm>
          <a:prstGeom prst="rect">
            <a:avLst/>
          </a:prstGeom>
        </p:spPr>
        <p:txBody>
          <a:bodyPr/>
          <a:lstStyle>
            <a:lvl1pPr marL="0" indent="0" algn="r">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1439836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ext mit 3 Bildern">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382381" y="1896813"/>
            <a:ext cx="4401814" cy="23669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0" name="Titel 1">
            <a:extLst>
              <a:ext uri="{FF2B5EF4-FFF2-40B4-BE49-F238E27FC236}">
                <a16:creationId xmlns:a16="http://schemas.microsoft.com/office/drawing/2014/main" id="{CD3954BC-4A6C-4D4B-9312-317FFEED668E}"/>
              </a:ext>
            </a:extLst>
          </p:cNvPr>
          <p:cNvSpPr>
            <a:spLocks noGrp="1"/>
          </p:cNvSpPr>
          <p:nvPr>
            <p:ph type="title" hasCustomPrompt="1"/>
          </p:nvPr>
        </p:nvSpPr>
        <p:spPr>
          <a:xfrm>
            <a:off x="382381" y="454131"/>
            <a:ext cx="4401812" cy="677024"/>
          </a:xfrm>
        </p:spPr>
        <p:txBody>
          <a:bodyPr rtlCol="0"/>
          <a:lstStyle>
            <a:lvl1pPr algn="l">
              <a:defRPr>
                <a:solidFill>
                  <a:schemeClr val="tx1">
                    <a:lumMod val="75000"/>
                    <a:lumOff val="25000"/>
                  </a:schemeClr>
                </a:solidFill>
              </a:defRPr>
            </a:lvl1pPr>
          </a:lstStyle>
          <a:p>
            <a:pPr rtl="0"/>
            <a:r>
              <a:rPr lang="de-DE" noProof="0" dirty="0"/>
              <a:t>Seitentitel durch Klicken bearbeiten</a:t>
            </a:r>
          </a:p>
        </p:txBody>
      </p:sp>
      <p:sp>
        <p:nvSpPr>
          <p:cNvPr id="15" name="Untertitel 2">
            <a:extLst>
              <a:ext uri="{FF2B5EF4-FFF2-40B4-BE49-F238E27FC236}">
                <a16:creationId xmlns:a16="http://schemas.microsoft.com/office/drawing/2014/main" id="{771CF491-30A7-8E4A-898B-72DF0001B594}"/>
              </a:ext>
            </a:extLst>
          </p:cNvPr>
          <p:cNvSpPr>
            <a:spLocks noGrp="1"/>
          </p:cNvSpPr>
          <p:nvPr>
            <p:ph type="body" sz="quarter" idx="32" hasCustomPrompt="1"/>
          </p:nvPr>
        </p:nvSpPr>
        <p:spPr>
          <a:xfrm>
            <a:off x="382381" y="1268989"/>
            <a:ext cx="4401813" cy="256641"/>
          </a:xfrm>
          <a:prstGeom prst="rect">
            <a:avLst/>
          </a:prstGeom>
        </p:spPr>
        <p:txBody>
          <a:bodyPr rtlCol="0"/>
          <a:lstStyle>
            <a:lvl1pPr marL="0" indent="0" algn="l">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13" name="Bildplatzhalter 10">
            <a:extLst>
              <a:ext uri="{FF2B5EF4-FFF2-40B4-BE49-F238E27FC236}">
                <a16:creationId xmlns:a16="http://schemas.microsoft.com/office/drawing/2014/main" id="{90B62267-FF11-9040-8C66-11AEA9FA19CE}"/>
              </a:ext>
            </a:extLst>
          </p:cNvPr>
          <p:cNvSpPr>
            <a:spLocks noGrp="1"/>
          </p:cNvSpPr>
          <p:nvPr>
            <p:ph type="pic" sz="quarter" idx="14" hasCustomPrompt="1"/>
          </p:nvPr>
        </p:nvSpPr>
        <p:spPr>
          <a:xfrm>
            <a:off x="5316807" y="678485"/>
            <a:ext cx="1919222" cy="167695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
        <p:nvSpPr>
          <p:cNvPr id="17" name="Bildplatzhalter 10">
            <a:extLst>
              <a:ext uri="{FF2B5EF4-FFF2-40B4-BE49-F238E27FC236}">
                <a16:creationId xmlns:a16="http://schemas.microsoft.com/office/drawing/2014/main" id="{1282D23C-497A-E442-B385-8AD3D7C1B0C1}"/>
              </a:ext>
            </a:extLst>
          </p:cNvPr>
          <p:cNvSpPr>
            <a:spLocks noGrp="1"/>
          </p:cNvSpPr>
          <p:nvPr>
            <p:ph type="pic" sz="quarter" idx="33" hasCustomPrompt="1"/>
          </p:nvPr>
        </p:nvSpPr>
        <p:spPr>
          <a:xfrm>
            <a:off x="6842397" y="1566680"/>
            <a:ext cx="1919222" cy="167695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
        <p:nvSpPr>
          <p:cNvPr id="18" name="Bildplatzhalter 10">
            <a:extLst>
              <a:ext uri="{FF2B5EF4-FFF2-40B4-BE49-F238E27FC236}">
                <a16:creationId xmlns:a16="http://schemas.microsoft.com/office/drawing/2014/main" id="{8262827B-2CBD-6D41-AC5C-869C0BB1E101}"/>
              </a:ext>
            </a:extLst>
          </p:cNvPr>
          <p:cNvSpPr>
            <a:spLocks noGrp="1"/>
          </p:cNvSpPr>
          <p:nvPr>
            <p:ph type="pic" sz="quarter" idx="34" hasCustomPrompt="1"/>
          </p:nvPr>
        </p:nvSpPr>
        <p:spPr>
          <a:xfrm>
            <a:off x="5316807" y="2466190"/>
            <a:ext cx="1919222" cy="167695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2401293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ilder mit kurzem Text">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338138" y="802033"/>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935296"/>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3" name="Textplatzhalter 4">
            <a:extLst>
              <a:ext uri="{FF2B5EF4-FFF2-40B4-BE49-F238E27FC236}">
                <a16:creationId xmlns:a16="http://schemas.microsoft.com/office/drawing/2014/main" id="{E68F1B7D-F4A8-0C4D-94B1-7464F5F96A9E}"/>
              </a:ext>
            </a:extLst>
          </p:cNvPr>
          <p:cNvSpPr>
            <a:spLocks noGrp="1"/>
          </p:cNvSpPr>
          <p:nvPr>
            <p:ph type="body" sz="quarter" idx="16" hasCustomPrompt="1"/>
          </p:nvPr>
        </p:nvSpPr>
        <p:spPr>
          <a:xfrm>
            <a:off x="1980628" y="802033"/>
            <a:ext cx="2543446"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1980628" y="1232753"/>
            <a:ext cx="2543446"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5" name="Bildplatzhalter 10">
            <a:extLst>
              <a:ext uri="{FF2B5EF4-FFF2-40B4-BE49-F238E27FC236}">
                <a16:creationId xmlns:a16="http://schemas.microsoft.com/office/drawing/2014/main" id="{E5F581A8-9172-E045-B215-219FD0FDD4D4}"/>
              </a:ext>
            </a:extLst>
          </p:cNvPr>
          <p:cNvSpPr>
            <a:spLocks noGrp="1"/>
          </p:cNvSpPr>
          <p:nvPr>
            <p:ph type="pic" sz="quarter" idx="18" hasCustomPrompt="1"/>
          </p:nvPr>
        </p:nvSpPr>
        <p:spPr>
          <a:xfrm>
            <a:off x="338137" y="2546858"/>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16" name="Textplatzhalter 4">
            <a:extLst>
              <a:ext uri="{FF2B5EF4-FFF2-40B4-BE49-F238E27FC236}">
                <a16:creationId xmlns:a16="http://schemas.microsoft.com/office/drawing/2014/main" id="{453B28A5-E03B-AF44-8AFD-E1A408B607DA}"/>
              </a:ext>
            </a:extLst>
          </p:cNvPr>
          <p:cNvSpPr>
            <a:spLocks noGrp="1"/>
          </p:cNvSpPr>
          <p:nvPr>
            <p:ph type="body" sz="quarter" idx="19" hasCustomPrompt="1"/>
          </p:nvPr>
        </p:nvSpPr>
        <p:spPr>
          <a:xfrm>
            <a:off x="1980628" y="2546858"/>
            <a:ext cx="2543446"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7" name="Textplatzhalter 4">
            <a:extLst>
              <a:ext uri="{FF2B5EF4-FFF2-40B4-BE49-F238E27FC236}">
                <a16:creationId xmlns:a16="http://schemas.microsoft.com/office/drawing/2014/main" id="{7407CF6D-CE14-3F4E-ADAD-3A683A150FA1}"/>
              </a:ext>
            </a:extLst>
          </p:cNvPr>
          <p:cNvSpPr>
            <a:spLocks noGrp="1"/>
          </p:cNvSpPr>
          <p:nvPr>
            <p:ph type="body" sz="quarter" idx="20"/>
          </p:nvPr>
        </p:nvSpPr>
        <p:spPr>
          <a:xfrm>
            <a:off x="1980628" y="2977578"/>
            <a:ext cx="2543446"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8" name="Bildplatzhalter 10">
            <a:extLst>
              <a:ext uri="{FF2B5EF4-FFF2-40B4-BE49-F238E27FC236}">
                <a16:creationId xmlns:a16="http://schemas.microsoft.com/office/drawing/2014/main" id="{C60806AA-1716-6941-95B5-FAB2A5280C48}"/>
              </a:ext>
            </a:extLst>
          </p:cNvPr>
          <p:cNvSpPr>
            <a:spLocks noGrp="1"/>
          </p:cNvSpPr>
          <p:nvPr>
            <p:ph type="pic" sz="quarter" idx="21" hasCustomPrompt="1"/>
          </p:nvPr>
        </p:nvSpPr>
        <p:spPr>
          <a:xfrm>
            <a:off x="4679784" y="802033"/>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19" name="Textplatzhalter 4">
            <a:extLst>
              <a:ext uri="{FF2B5EF4-FFF2-40B4-BE49-F238E27FC236}">
                <a16:creationId xmlns:a16="http://schemas.microsoft.com/office/drawing/2014/main" id="{9EF3FF58-4D57-EE48-84B4-29B2D943CC1C}"/>
              </a:ext>
            </a:extLst>
          </p:cNvPr>
          <p:cNvSpPr>
            <a:spLocks noGrp="1"/>
          </p:cNvSpPr>
          <p:nvPr>
            <p:ph type="body" sz="quarter" idx="22" hasCustomPrompt="1"/>
          </p:nvPr>
        </p:nvSpPr>
        <p:spPr>
          <a:xfrm>
            <a:off x="6313714" y="802033"/>
            <a:ext cx="249214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20" name="Textplatzhalter 4">
            <a:extLst>
              <a:ext uri="{FF2B5EF4-FFF2-40B4-BE49-F238E27FC236}">
                <a16:creationId xmlns:a16="http://schemas.microsoft.com/office/drawing/2014/main" id="{D99E0C51-975D-0042-86B7-A21286133286}"/>
              </a:ext>
            </a:extLst>
          </p:cNvPr>
          <p:cNvSpPr>
            <a:spLocks noGrp="1"/>
          </p:cNvSpPr>
          <p:nvPr>
            <p:ph type="body" sz="quarter" idx="23"/>
          </p:nvPr>
        </p:nvSpPr>
        <p:spPr>
          <a:xfrm>
            <a:off x="6313714" y="1232753"/>
            <a:ext cx="249214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21" name="Bildplatzhalter 10">
            <a:extLst>
              <a:ext uri="{FF2B5EF4-FFF2-40B4-BE49-F238E27FC236}">
                <a16:creationId xmlns:a16="http://schemas.microsoft.com/office/drawing/2014/main" id="{B0B0FF71-6F88-9640-B727-7E40B2153084}"/>
              </a:ext>
            </a:extLst>
          </p:cNvPr>
          <p:cNvSpPr>
            <a:spLocks noGrp="1"/>
          </p:cNvSpPr>
          <p:nvPr>
            <p:ph type="pic" sz="quarter" idx="24" hasCustomPrompt="1"/>
          </p:nvPr>
        </p:nvSpPr>
        <p:spPr>
          <a:xfrm>
            <a:off x="4679783" y="2546858"/>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2" name="Textplatzhalter 4">
            <a:extLst>
              <a:ext uri="{FF2B5EF4-FFF2-40B4-BE49-F238E27FC236}">
                <a16:creationId xmlns:a16="http://schemas.microsoft.com/office/drawing/2014/main" id="{2B90CCAF-EDC2-8F43-B657-5E71B179F523}"/>
              </a:ext>
            </a:extLst>
          </p:cNvPr>
          <p:cNvSpPr>
            <a:spLocks noGrp="1"/>
          </p:cNvSpPr>
          <p:nvPr>
            <p:ph type="body" sz="quarter" idx="25" hasCustomPrompt="1"/>
          </p:nvPr>
        </p:nvSpPr>
        <p:spPr>
          <a:xfrm>
            <a:off x="6313714" y="2546858"/>
            <a:ext cx="249214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23" name="Textplatzhalter 4">
            <a:extLst>
              <a:ext uri="{FF2B5EF4-FFF2-40B4-BE49-F238E27FC236}">
                <a16:creationId xmlns:a16="http://schemas.microsoft.com/office/drawing/2014/main" id="{E6FC4061-D31A-A54F-91BC-418D4FBB989D}"/>
              </a:ext>
            </a:extLst>
          </p:cNvPr>
          <p:cNvSpPr>
            <a:spLocks noGrp="1"/>
          </p:cNvSpPr>
          <p:nvPr>
            <p:ph type="body" sz="quarter" idx="26"/>
          </p:nvPr>
        </p:nvSpPr>
        <p:spPr>
          <a:xfrm>
            <a:off x="6313714" y="2977578"/>
            <a:ext cx="249214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Tree>
    <p:extLst>
      <p:ext uri="{BB962C8B-B14F-4D97-AF65-F5344CB8AC3E}">
        <p14:creationId xmlns:p14="http://schemas.microsoft.com/office/powerpoint/2010/main" val="2204597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Großes Bild mit kurzem Text">
    <p:spTree>
      <p:nvGrpSpPr>
        <p:cNvPr id="1" name=""/>
        <p:cNvGrpSpPr/>
        <p:nvPr/>
      </p:nvGrpSpPr>
      <p:grpSpPr>
        <a:xfrm>
          <a:off x="0" y="0"/>
          <a:ext cx="0" cy="0"/>
          <a:chOff x="0" y="0"/>
          <a:chExt cx="0" cy="0"/>
        </a:xfrm>
      </p:grpSpPr>
      <p:sp>
        <p:nvSpPr>
          <p:cNvPr id="12" name="Bildplatzhalter 11">
            <a:extLst>
              <a:ext uri="{FF2B5EF4-FFF2-40B4-BE49-F238E27FC236}">
                <a16:creationId xmlns:a16="http://schemas.microsoft.com/office/drawing/2014/main" id="{BE421EAA-68E8-4AED-BA2F-01A6AC66859D}"/>
              </a:ext>
            </a:extLst>
          </p:cNvPr>
          <p:cNvSpPr>
            <a:spLocks noGrp="1"/>
          </p:cNvSpPr>
          <p:nvPr>
            <p:ph type="pic" sz="quarter" idx="10" hasCustomPrompt="1"/>
          </p:nvPr>
        </p:nvSpPr>
        <p:spPr>
          <a:xfrm>
            <a:off x="0" y="0"/>
            <a:ext cx="6621975" cy="514350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1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216053 w 10655455"/>
              <a:gd name="connsiteY74" fmla="*/ 865869 h 6858000"/>
              <a:gd name="connsiteX75" fmla="*/ 8837177 w 10655455"/>
              <a:gd name="connsiteY75" fmla="*/ 1935484 h 6858000"/>
              <a:gd name="connsiteX76" fmla="*/ 8837177 w 10655455"/>
              <a:gd name="connsiteY76" fmla="*/ 2154207 h 6858000"/>
              <a:gd name="connsiteX77" fmla="*/ 8216053 w 10655455"/>
              <a:gd name="connsiteY77" fmla="*/ 3223823 h 6858000"/>
              <a:gd name="connsiteX78" fmla="*/ 8025968 w 10655455"/>
              <a:gd name="connsiteY78" fmla="*/ 3335852 h 6858000"/>
              <a:gd name="connsiteX79" fmla="*/ 6786399 w 10655455"/>
              <a:gd name="connsiteY79" fmla="*/ 3335852 h 6858000"/>
              <a:gd name="connsiteX80" fmla="*/ 6593637 w 10655455"/>
              <a:gd name="connsiteY80" fmla="*/ 3223823 h 6858000"/>
              <a:gd name="connsiteX81" fmla="*/ 5975192 w 10655455"/>
              <a:gd name="connsiteY81" fmla="*/ 2154207 h 6858000"/>
              <a:gd name="connsiteX82" fmla="*/ 5975192 w 10655455"/>
              <a:gd name="connsiteY82" fmla="*/ 1935484 h 6858000"/>
              <a:gd name="connsiteX83" fmla="*/ 6593637 w 10655455"/>
              <a:gd name="connsiteY83" fmla="*/ 865869 h 6858000"/>
              <a:gd name="connsiteX84" fmla="*/ 6786399 w 10655455"/>
              <a:gd name="connsiteY84" fmla="*/ 753840 h 6858000"/>
              <a:gd name="connsiteX85" fmla="*/ 0 w 10655455"/>
              <a:gd name="connsiteY85" fmla="*/ 0 h 6858000"/>
              <a:gd name="connsiteX86" fmla="*/ 6966294 w 10655455"/>
              <a:gd name="connsiteY86" fmla="*/ 0 h 6858000"/>
              <a:gd name="connsiteX87" fmla="*/ 6852387 w 10655455"/>
              <a:gd name="connsiteY87" fmla="*/ 196155 h 6858000"/>
              <a:gd name="connsiteX88" fmla="*/ 6043321 w 10655455"/>
              <a:gd name="connsiteY88" fmla="*/ 1589421 h 6858000"/>
              <a:gd name="connsiteX89" fmla="*/ 5423265 w 10655455"/>
              <a:gd name="connsiteY89" fmla="*/ 1954861 h 6858000"/>
              <a:gd name="connsiteX90" fmla="*/ 1379802 w 10655455"/>
              <a:gd name="connsiteY90" fmla="*/ 1954861 h 6858000"/>
              <a:gd name="connsiteX91" fmla="*/ 751013 w 10655455"/>
              <a:gd name="connsiteY91" fmla="*/ 1589421 h 6858000"/>
              <a:gd name="connsiteX92" fmla="*/ 1951 w 10655455"/>
              <a:gd name="connsiteY92" fmla="*/ 293901 h 6858000"/>
              <a:gd name="connsiteX93" fmla="*/ 0 w 10655455"/>
              <a:gd name="connsiteY93" fmla="*/ 290527 h 6858000"/>
              <a:gd name="connsiteX94" fmla="*/ 0 w 10655455"/>
              <a:gd name="connsiteY94"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837177 w 10655455"/>
              <a:gd name="connsiteY74" fmla="*/ 1935484 h 6858000"/>
              <a:gd name="connsiteX75" fmla="*/ 8837177 w 10655455"/>
              <a:gd name="connsiteY75" fmla="*/ 2154207 h 6858000"/>
              <a:gd name="connsiteX76" fmla="*/ 8216053 w 10655455"/>
              <a:gd name="connsiteY76" fmla="*/ 3223823 h 6858000"/>
              <a:gd name="connsiteX77" fmla="*/ 8025968 w 10655455"/>
              <a:gd name="connsiteY77" fmla="*/ 3335852 h 6858000"/>
              <a:gd name="connsiteX78" fmla="*/ 6786399 w 10655455"/>
              <a:gd name="connsiteY78" fmla="*/ 3335852 h 6858000"/>
              <a:gd name="connsiteX79" fmla="*/ 6593637 w 10655455"/>
              <a:gd name="connsiteY79" fmla="*/ 3223823 h 6858000"/>
              <a:gd name="connsiteX80" fmla="*/ 5975192 w 10655455"/>
              <a:gd name="connsiteY80" fmla="*/ 2154207 h 6858000"/>
              <a:gd name="connsiteX81" fmla="*/ 5975192 w 10655455"/>
              <a:gd name="connsiteY81" fmla="*/ 1935484 h 6858000"/>
              <a:gd name="connsiteX82" fmla="*/ 6593637 w 10655455"/>
              <a:gd name="connsiteY82" fmla="*/ 865869 h 6858000"/>
              <a:gd name="connsiteX83" fmla="*/ 6786399 w 10655455"/>
              <a:gd name="connsiteY83" fmla="*/ 753840 h 6858000"/>
              <a:gd name="connsiteX84" fmla="*/ 0 w 10655455"/>
              <a:gd name="connsiteY84" fmla="*/ 0 h 6858000"/>
              <a:gd name="connsiteX85" fmla="*/ 6966294 w 10655455"/>
              <a:gd name="connsiteY85" fmla="*/ 0 h 6858000"/>
              <a:gd name="connsiteX86" fmla="*/ 6852387 w 10655455"/>
              <a:gd name="connsiteY86" fmla="*/ 196155 h 6858000"/>
              <a:gd name="connsiteX87" fmla="*/ 6043321 w 10655455"/>
              <a:gd name="connsiteY87" fmla="*/ 1589421 h 6858000"/>
              <a:gd name="connsiteX88" fmla="*/ 5423265 w 10655455"/>
              <a:gd name="connsiteY88" fmla="*/ 1954861 h 6858000"/>
              <a:gd name="connsiteX89" fmla="*/ 1379802 w 10655455"/>
              <a:gd name="connsiteY89" fmla="*/ 1954861 h 6858000"/>
              <a:gd name="connsiteX90" fmla="*/ 751013 w 10655455"/>
              <a:gd name="connsiteY90" fmla="*/ 1589421 h 6858000"/>
              <a:gd name="connsiteX91" fmla="*/ 1951 w 10655455"/>
              <a:gd name="connsiteY91" fmla="*/ 293901 h 6858000"/>
              <a:gd name="connsiteX92" fmla="*/ 0 w 10655455"/>
              <a:gd name="connsiteY92" fmla="*/ 290527 h 6858000"/>
              <a:gd name="connsiteX93" fmla="*/ 0 w 10655455"/>
              <a:gd name="connsiteY93"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837177 w 10655455"/>
              <a:gd name="connsiteY74" fmla="*/ 2154207 h 6858000"/>
              <a:gd name="connsiteX75" fmla="*/ 8216053 w 10655455"/>
              <a:gd name="connsiteY75" fmla="*/ 3223823 h 6858000"/>
              <a:gd name="connsiteX76" fmla="*/ 8025968 w 10655455"/>
              <a:gd name="connsiteY76" fmla="*/ 3335852 h 6858000"/>
              <a:gd name="connsiteX77" fmla="*/ 6786399 w 10655455"/>
              <a:gd name="connsiteY77" fmla="*/ 3335852 h 6858000"/>
              <a:gd name="connsiteX78" fmla="*/ 6593637 w 10655455"/>
              <a:gd name="connsiteY78" fmla="*/ 3223823 h 6858000"/>
              <a:gd name="connsiteX79" fmla="*/ 5975192 w 10655455"/>
              <a:gd name="connsiteY79" fmla="*/ 2154207 h 6858000"/>
              <a:gd name="connsiteX80" fmla="*/ 5975192 w 10655455"/>
              <a:gd name="connsiteY80" fmla="*/ 1935484 h 6858000"/>
              <a:gd name="connsiteX81" fmla="*/ 6593637 w 10655455"/>
              <a:gd name="connsiteY81" fmla="*/ 865869 h 6858000"/>
              <a:gd name="connsiteX82" fmla="*/ 6786399 w 10655455"/>
              <a:gd name="connsiteY82" fmla="*/ 753840 h 6858000"/>
              <a:gd name="connsiteX83" fmla="*/ 0 w 10655455"/>
              <a:gd name="connsiteY83" fmla="*/ 0 h 6858000"/>
              <a:gd name="connsiteX84" fmla="*/ 6966294 w 10655455"/>
              <a:gd name="connsiteY84" fmla="*/ 0 h 6858000"/>
              <a:gd name="connsiteX85" fmla="*/ 6852387 w 10655455"/>
              <a:gd name="connsiteY85" fmla="*/ 196155 h 6858000"/>
              <a:gd name="connsiteX86" fmla="*/ 6043321 w 10655455"/>
              <a:gd name="connsiteY86" fmla="*/ 1589421 h 6858000"/>
              <a:gd name="connsiteX87" fmla="*/ 5423265 w 10655455"/>
              <a:gd name="connsiteY87" fmla="*/ 1954861 h 6858000"/>
              <a:gd name="connsiteX88" fmla="*/ 1379802 w 10655455"/>
              <a:gd name="connsiteY88" fmla="*/ 1954861 h 6858000"/>
              <a:gd name="connsiteX89" fmla="*/ 751013 w 10655455"/>
              <a:gd name="connsiteY89" fmla="*/ 1589421 h 6858000"/>
              <a:gd name="connsiteX90" fmla="*/ 1951 w 10655455"/>
              <a:gd name="connsiteY90" fmla="*/ 293901 h 6858000"/>
              <a:gd name="connsiteX91" fmla="*/ 0 w 10655455"/>
              <a:gd name="connsiteY91" fmla="*/ 290527 h 6858000"/>
              <a:gd name="connsiteX92" fmla="*/ 0 w 10655455"/>
              <a:gd name="connsiteY92"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216053 w 10655455"/>
              <a:gd name="connsiteY74" fmla="*/ 3223823 h 6858000"/>
              <a:gd name="connsiteX75" fmla="*/ 8025968 w 10655455"/>
              <a:gd name="connsiteY75" fmla="*/ 3335852 h 6858000"/>
              <a:gd name="connsiteX76" fmla="*/ 6786399 w 10655455"/>
              <a:gd name="connsiteY76" fmla="*/ 3335852 h 6858000"/>
              <a:gd name="connsiteX77" fmla="*/ 6593637 w 10655455"/>
              <a:gd name="connsiteY77" fmla="*/ 3223823 h 6858000"/>
              <a:gd name="connsiteX78" fmla="*/ 5975192 w 10655455"/>
              <a:gd name="connsiteY78" fmla="*/ 2154207 h 6858000"/>
              <a:gd name="connsiteX79" fmla="*/ 5975192 w 10655455"/>
              <a:gd name="connsiteY79" fmla="*/ 1935484 h 6858000"/>
              <a:gd name="connsiteX80" fmla="*/ 6593637 w 10655455"/>
              <a:gd name="connsiteY80" fmla="*/ 865869 h 6858000"/>
              <a:gd name="connsiteX81" fmla="*/ 6786399 w 10655455"/>
              <a:gd name="connsiteY81" fmla="*/ 753840 h 6858000"/>
              <a:gd name="connsiteX82" fmla="*/ 0 w 10655455"/>
              <a:gd name="connsiteY82" fmla="*/ 0 h 6858000"/>
              <a:gd name="connsiteX83" fmla="*/ 6966294 w 10655455"/>
              <a:gd name="connsiteY83" fmla="*/ 0 h 6858000"/>
              <a:gd name="connsiteX84" fmla="*/ 6852387 w 10655455"/>
              <a:gd name="connsiteY84" fmla="*/ 196155 h 6858000"/>
              <a:gd name="connsiteX85" fmla="*/ 6043321 w 10655455"/>
              <a:gd name="connsiteY85" fmla="*/ 1589421 h 6858000"/>
              <a:gd name="connsiteX86" fmla="*/ 5423265 w 10655455"/>
              <a:gd name="connsiteY86" fmla="*/ 1954861 h 6858000"/>
              <a:gd name="connsiteX87" fmla="*/ 1379802 w 10655455"/>
              <a:gd name="connsiteY87" fmla="*/ 1954861 h 6858000"/>
              <a:gd name="connsiteX88" fmla="*/ 751013 w 10655455"/>
              <a:gd name="connsiteY88" fmla="*/ 1589421 h 6858000"/>
              <a:gd name="connsiteX89" fmla="*/ 1951 w 10655455"/>
              <a:gd name="connsiteY89" fmla="*/ 293901 h 6858000"/>
              <a:gd name="connsiteX90" fmla="*/ 0 w 10655455"/>
              <a:gd name="connsiteY90" fmla="*/ 290527 h 6858000"/>
              <a:gd name="connsiteX91" fmla="*/ 0 w 10655455"/>
              <a:gd name="connsiteY91"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3335852 h 6858000"/>
              <a:gd name="connsiteX75" fmla="*/ 6786399 w 10655455"/>
              <a:gd name="connsiteY75" fmla="*/ 3335852 h 6858000"/>
              <a:gd name="connsiteX76" fmla="*/ 6593637 w 10655455"/>
              <a:gd name="connsiteY76" fmla="*/ 3223823 h 6858000"/>
              <a:gd name="connsiteX77" fmla="*/ 5975192 w 10655455"/>
              <a:gd name="connsiteY77" fmla="*/ 2154207 h 6858000"/>
              <a:gd name="connsiteX78" fmla="*/ 5975192 w 10655455"/>
              <a:gd name="connsiteY78" fmla="*/ 1935484 h 6858000"/>
              <a:gd name="connsiteX79" fmla="*/ 6593637 w 10655455"/>
              <a:gd name="connsiteY79" fmla="*/ 865869 h 6858000"/>
              <a:gd name="connsiteX80" fmla="*/ 6786399 w 10655455"/>
              <a:gd name="connsiteY80" fmla="*/ 753840 h 6858000"/>
              <a:gd name="connsiteX81" fmla="*/ 0 w 10655455"/>
              <a:gd name="connsiteY81" fmla="*/ 0 h 6858000"/>
              <a:gd name="connsiteX82" fmla="*/ 6966294 w 10655455"/>
              <a:gd name="connsiteY82" fmla="*/ 0 h 6858000"/>
              <a:gd name="connsiteX83" fmla="*/ 6852387 w 10655455"/>
              <a:gd name="connsiteY83" fmla="*/ 196155 h 6858000"/>
              <a:gd name="connsiteX84" fmla="*/ 6043321 w 10655455"/>
              <a:gd name="connsiteY84" fmla="*/ 1589421 h 6858000"/>
              <a:gd name="connsiteX85" fmla="*/ 5423265 w 10655455"/>
              <a:gd name="connsiteY85" fmla="*/ 1954861 h 6858000"/>
              <a:gd name="connsiteX86" fmla="*/ 1379802 w 10655455"/>
              <a:gd name="connsiteY86" fmla="*/ 1954861 h 6858000"/>
              <a:gd name="connsiteX87" fmla="*/ 751013 w 10655455"/>
              <a:gd name="connsiteY87" fmla="*/ 1589421 h 6858000"/>
              <a:gd name="connsiteX88" fmla="*/ 1951 w 10655455"/>
              <a:gd name="connsiteY88" fmla="*/ 293901 h 6858000"/>
              <a:gd name="connsiteX89" fmla="*/ 0 w 10655455"/>
              <a:gd name="connsiteY89" fmla="*/ 290527 h 6858000"/>
              <a:gd name="connsiteX90" fmla="*/ 0 w 10655455"/>
              <a:gd name="connsiteY90"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6786399 w 10655455"/>
              <a:gd name="connsiteY74" fmla="*/ 3335852 h 6858000"/>
              <a:gd name="connsiteX75" fmla="*/ 6593637 w 10655455"/>
              <a:gd name="connsiteY75" fmla="*/ 3223823 h 6858000"/>
              <a:gd name="connsiteX76" fmla="*/ 5975192 w 10655455"/>
              <a:gd name="connsiteY76" fmla="*/ 2154207 h 6858000"/>
              <a:gd name="connsiteX77" fmla="*/ 5975192 w 10655455"/>
              <a:gd name="connsiteY77" fmla="*/ 1935484 h 6858000"/>
              <a:gd name="connsiteX78" fmla="*/ 6593637 w 10655455"/>
              <a:gd name="connsiteY78" fmla="*/ 865869 h 6858000"/>
              <a:gd name="connsiteX79" fmla="*/ 6786399 w 10655455"/>
              <a:gd name="connsiteY79" fmla="*/ 753840 h 6858000"/>
              <a:gd name="connsiteX80" fmla="*/ 0 w 10655455"/>
              <a:gd name="connsiteY80" fmla="*/ 0 h 6858000"/>
              <a:gd name="connsiteX81" fmla="*/ 6966294 w 10655455"/>
              <a:gd name="connsiteY81" fmla="*/ 0 h 6858000"/>
              <a:gd name="connsiteX82" fmla="*/ 6852387 w 10655455"/>
              <a:gd name="connsiteY82" fmla="*/ 196155 h 6858000"/>
              <a:gd name="connsiteX83" fmla="*/ 6043321 w 10655455"/>
              <a:gd name="connsiteY83" fmla="*/ 1589421 h 6858000"/>
              <a:gd name="connsiteX84" fmla="*/ 5423265 w 10655455"/>
              <a:gd name="connsiteY84" fmla="*/ 1954861 h 6858000"/>
              <a:gd name="connsiteX85" fmla="*/ 1379802 w 10655455"/>
              <a:gd name="connsiteY85" fmla="*/ 1954861 h 6858000"/>
              <a:gd name="connsiteX86" fmla="*/ 751013 w 10655455"/>
              <a:gd name="connsiteY86" fmla="*/ 1589421 h 6858000"/>
              <a:gd name="connsiteX87" fmla="*/ 1951 w 10655455"/>
              <a:gd name="connsiteY87" fmla="*/ 293901 h 6858000"/>
              <a:gd name="connsiteX88" fmla="*/ 0 w 10655455"/>
              <a:gd name="connsiteY88" fmla="*/ 290527 h 6858000"/>
              <a:gd name="connsiteX89" fmla="*/ 0 w 10655455"/>
              <a:gd name="connsiteY89"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6593637 w 10655455"/>
              <a:gd name="connsiteY74" fmla="*/ 3223823 h 6858000"/>
              <a:gd name="connsiteX75" fmla="*/ 5975192 w 10655455"/>
              <a:gd name="connsiteY75" fmla="*/ 2154207 h 6858000"/>
              <a:gd name="connsiteX76" fmla="*/ 5975192 w 10655455"/>
              <a:gd name="connsiteY76" fmla="*/ 1935484 h 6858000"/>
              <a:gd name="connsiteX77" fmla="*/ 6593637 w 10655455"/>
              <a:gd name="connsiteY77" fmla="*/ 865869 h 6858000"/>
              <a:gd name="connsiteX78" fmla="*/ 6786399 w 10655455"/>
              <a:gd name="connsiteY78" fmla="*/ 753840 h 6858000"/>
              <a:gd name="connsiteX79" fmla="*/ 0 w 10655455"/>
              <a:gd name="connsiteY79" fmla="*/ 0 h 6858000"/>
              <a:gd name="connsiteX80" fmla="*/ 6966294 w 10655455"/>
              <a:gd name="connsiteY80" fmla="*/ 0 h 6858000"/>
              <a:gd name="connsiteX81" fmla="*/ 6852387 w 10655455"/>
              <a:gd name="connsiteY81" fmla="*/ 196155 h 6858000"/>
              <a:gd name="connsiteX82" fmla="*/ 6043321 w 10655455"/>
              <a:gd name="connsiteY82" fmla="*/ 1589421 h 6858000"/>
              <a:gd name="connsiteX83" fmla="*/ 5423265 w 10655455"/>
              <a:gd name="connsiteY83" fmla="*/ 1954861 h 6858000"/>
              <a:gd name="connsiteX84" fmla="*/ 1379802 w 10655455"/>
              <a:gd name="connsiteY84" fmla="*/ 1954861 h 6858000"/>
              <a:gd name="connsiteX85" fmla="*/ 751013 w 10655455"/>
              <a:gd name="connsiteY85" fmla="*/ 1589421 h 6858000"/>
              <a:gd name="connsiteX86" fmla="*/ 1951 w 10655455"/>
              <a:gd name="connsiteY86" fmla="*/ 293901 h 6858000"/>
              <a:gd name="connsiteX87" fmla="*/ 0 w 10655455"/>
              <a:gd name="connsiteY87" fmla="*/ 290527 h 6858000"/>
              <a:gd name="connsiteX88" fmla="*/ 0 w 10655455"/>
              <a:gd name="connsiteY88"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5975192 w 10655455"/>
              <a:gd name="connsiteY74" fmla="*/ 2154207 h 6858000"/>
              <a:gd name="connsiteX75" fmla="*/ 5975192 w 10655455"/>
              <a:gd name="connsiteY75" fmla="*/ 1935484 h 6858000"/>
              <a:gd name="connsiteX76" fmla="*/ 6593637 w 10655455"/>
              <a:gd name="connsiteY76" fmla="*/ 865869 h 6858000"/>
              <a:gd name="connsiteX77" fmla="*/ 6786399 w 10655455"/>
              <a:gd name="connsiteY77" fmla="*/ 753840 h 6858000"/>
              <a:gd name="connsiteX78" fmla="*/ 0 w 10655455"/>
              <a:gd name="connsiteY78" fmla="*/ 0 h 6858000"/>
              <a:gd name="connsiteX79" fmla="*/ 6966294 w 10655455"/>
              <a:gd name="connsiteY79" fmla="*/ 0 h 6858000"/>
              <a:gd name="connsiteX80" fmla="*/ 6852387 w 10655455"/>
              <a:gd name="connsiteY80" fmla="*/ 196155 h 6858000"/>
              <a:gd name="connsiteX81" fmla="*/ 6043321 w 10655455"/>
              <a:gd name="connsiteY81" fmla="*/ 1589421 h 6858000"/>
              <a:gd name="connsiteX82" fmla="*/ 5423265 w 10655455"/>
              <a:gd name="connsiteY82" fmla="*/ 1954861 h 6858000"/>
              <a:gd name="connsiteX83" fmla="*/ 1379802 w 10655455"/>
              <a:gd name="connsiteY83" fmla="*/ 1954861 h 6858000"/>
              <a:gd name="connsiteX84" fmla="*/ 751013 w 10655455"/>
              <a:gd name="connsiteY84" fmla="*/ 1589421 h 6858000"/>
              <a:gd name="connsiteX85" fmla="*/ 1951 w 10655455"/>
              <a:gd name="connsiteY85" fmla="*/ 293901 h 6858000"/>
              <a:gd name="connsiteX86" fmla="*/ 0 w 10655455"/>
              <a:gd name="connsiteY86" fmla="*/ 290527 h 6858000"/>
              <a:gd name="connsiteX87" fmla="*/ 0 w 10655455"/>
              <a:gd name="connsiteY87"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5975192 w 10655455"/>
              <a:gd name="connsiteY74" fmla="*/ 1935484 h 6858000"/>
              <a:gd name="connsiteX75" fmla="*/ 6593637 w 10655455"/>
              <a:gd name="connsiteY75" fmla="*/ 865869 h 6858000"/>
              <a:gd name="connsiteX76" fmla="*/ 6786399 w 10655455"/>
              <a:gd name="connsiteY76" fmla="*/ 753840 h 6858000"/>
              <a:gd name="connsiteX77" fmla="*/ 0 w 10655455"/>
              <a:gd name="connsiteY77" fmla="*/ 0 h 6858000"/>
              <a:gd name="connsiteX78" fmla="*/ 6966294 w 10655455"/>
              <a:gd name="connsiteY78" fmla="*/ 0 h 6858000"/>
              <a:gd name="connsiteX79" fmla="*/ 6852387 w 10655455"/>
              <a:gd name="connsiteY79" fmla="*/ 196155 h 6858000"/>
              <a:gd name="connsiteX80" fmla="*/ 6043321 w 10655455"/>
              <a:gd name="connsiteY80" fmla="*/ 1589421 h 6858000"/>
              <a:gd name="connsiteX81" fmla="*/ 5423265 w 10655455"/>
              <a:gd name="connsiteY81" fmla="*/ 1954861 h 6858000"/>
              <a:gd name="connsiteX82" fmla="*/ 1379802 w 10655455"/>
              <a:gd name="connsiteY82" fmla="*/ 1954861 h 6858000"/>
              <a:gd name="connsiteX83" fmla="*/ 751013 w 10655455"/>
              <a:gd name="connsiteY83" fmla="*/ 1589421 h 6858000"/>
              <a:gd name="connsiteX84" fmla="*/ 1951 w 10655455"/>
              <a:gd name="connsiteY84" fmla="*/ 293901 h 6858000"/>
              <a:gd name="connsiteX85" fmla="*/ 0 w 10655455"/>
              <a:gd name="connsiteY85" fmla="*/ 290527 h 6858000"/>
              <a:gd name="connsiteX86" fmla="*/ 0 w 10655455"/>
              <a:gd name="connsiteY86"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6593637 w 10655455"/>
              <a:gd name="connsiteY74" fmla="*/ 865869 h 6858000"/>
              <a:gd name="connsiteX75" fmla="*/ 6786399 w 10655455"/>
              <a:gd name="connsiteY75" fmla="*/ 753840 h 6858000"/>
              <a:gd name="connsiteX76" fmla="*/ 0 w 10655455"/>
              <a:gd name="connsiteY76" fmla="*/ 0 h 6858000"/>
              <a:gd name="connsiteX77" fmla="*/ 6966294 w 10655455"/>
              <a:gd name="connsiteY77" fmla="*/ 0 h 6858000"/>
              <a:gd name="connsiteX78" fmla="*/ 6852387 w 10655455"/>
              <a:gd name="connsiteY78" fmla="*/ 196155 h 6858000"/>
              <a:gd name="connsiteX79" fmla="*/ 6043321 w 10655455"/>
              <a:gd name="connsiteY79" fmla="*/ 1589421 h 6858000"/>
              <a:gd name="connsiteX80" fmla="*/ 5423265 w 10655455"/>
              <a:gd name="connsiteY80" fmla="*/ 1954861 h 6858000"/>
              <a:gd name="connsiteX81" fmla="*/ 1379802 w 10655455"/>
              <a:gd name="connsiteY81" fmla="*/ 1954861 h 6858000"/>
              <a:gd name="connsiteX82" fmla="*/ 751013 w 10655455"/>
              <a:gd name="connsiteY82" fmla="*/ 1589421 h 6858000"/>
              <a:gd name="connsiteX83" fmla="*/ 1951 w 10655455"/>
              <a:gd name="connsiteY83" fmla="*/ 293901 h 6858000"/>
              <a:gd name="connsiteX84" fmla="*/ 0 w 10655455"/>
              <a:gd name="connsiteY84" fmla="*/ 290527 h 6858000"/>
              <a:gd name="connsiteX85" fmla="*/ 0 w 10655455"/>
              <a:gd name="connsiteY85"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0 w 10655455"/>
              <a:gd name="connsiteY73" fmla="*/ 0 h 6858000"/>
              <a:gd name="connsiteX74" fmla="*/ 6966294 w 10655455"/>
              <a:gd name="connsiteY74" fmla="*/ 0 h 6858000"/>
              <a:gd name="connsiteX75" fmla="*/ 6852387 w 10655455"/>
              <a:gd name="connsiteY75" fmla="*/ 196155 h 6858000"/>
              <a:gd name="connsiteX76" fmla="*/ 6043321 w 10655455"/>
              <a:gd name="connsiteY76" fmla="*/ 1589421 h 6858000"/>
              <a:gd name="connsiteX77" fmla="*/ 5423265 w 10655455"/>
              <a:gd name="connsiteY77" fmla="*/ 1954861 h 6858000"/>
              <a:gd name="connsiteX78" fmla="*/ 1379802 w 10655455"/>
              <a:gd name="connsiteY78" fmla="*/ 1954861 h 6858000"/>
              <a:gd name="connsiteX79" fmla="*/ 751013 w 10655455"/>
              <a:gd name="connsiteY79" fmla="*/ 1589421 h 6858000"/>
              <a:gd name="connsiteX80" fmla="*/ 1951 w 10655455"/>
              <a:gd name="connsiteY80" fmla="*/ 293901 h 6858000"/>
              <a:gd name="connsiteX81" fmla="*/ 0 w 10655455"/>
              <a:gd name="connsiteY81" fmla="*/ 290527 h 6858000"/>
              <a:gd name="connsiteX82" fmla="*/ 0 w 10655455"/>
              <a:gd name="connsiteY82"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606137 w 10655455"/>
              <a:gd name="connsiteY56" fmla="*/ 2950515 h 6858000"/>
              <a:gd name="connsiteX57" fmla="*/ 8606137 w 10655455"/>
              <a:gd name="connsiteY57" fmla="*/ 2814978 h 6858000"/>
              <a:gd name="connsiteX58" fmla="*/ 8989367 w 10655455"/>
              <a:gd name="connsiteY58" fmla="*/ 2152172 h 6858000"/>
              <a:gd name="connsiteX59" fmla="*/ 9108816 w 10655455"/>
              <a:gd name="connsiteY59" fmla="*/ 2082751 h 6858000"/>
              <a:gd name="connsiteX60" fmla="*/ 1321854 w 10655455"/>
              <a:gd name="connsiteY60" fmla="*/ 2071857 h 6858000"/>
              <a:gd name="connsiteX61" fmla="*/ 5365317 w 10655455"/>
              <a:gd name="connsiteY61" fmla="*/ 2071857 h 6858000"/>
              <a:gd name="connsiteX62" fmla="*/ 5985373 w 10655455"/>
              <a:gd name="connsiteY62" fmla="*/ 2437296 h 6858000"/>
              <a:gd name="connsiteX63" fmla="*/ 8011470 w 10655455"/>
              <a:gd name="connsiteY63" fmla="*/ 5926372 h 6858000"/>
              <a:gd name="connsiteX64" fmla="*/ 8011470 w 10655455"/>
              <a:gd name="connsiteY64" fmla="*/ 6639850 h 6858000"/>
              <a:gd name="connsiteX65" fmla="*/ 7904625 w 10655455"/>
              <a:gd name="connsiteY65" fmla="*/ 6823844 h 6858000"/>
              <a:gd name="connsiteX66" fmla="*/ 7884791 w 10655455"/>
              <a:gd name="connsiteY66" fmla="*/ 6858000 h 6858000"/>
              <a:gd name="connsiteX67" fmla="*/ 0 w 10655455"/>
              <a:gd name="connsiteY67" fmla="*/ 6858000 h 6858000"/>
              <a:gd name="connsiteX68" fmla="*/ 0 w 10655455"/>
              <a:gd name="connsiteY68" fmla="*/ 3635967 h 6858000"/>
              <a:gd name="connsiteX69" fmla="*/ 27177 w 10655455"/>
              <a:gd name="connsiteY69" fmla="*/ 3588964 h 6858000"/>
              <a:gd name="connsiteX70" fmla="*/ 693065 w 10655455"/>
              <a:gd name="connsiteY70" fmla="*/ 2437296 h 6858000"/>
              <a:gd name="connsiteX71" fmla="*/ 1321854 w 10655455"/>
              <a:gd name="connsiteY71" fmla="*/ 2071857 h 6858000"/>
              <a:gd name="connsiteX72" fmla="*/ 0 w 10655455"/>
              <a:gd name="connsiteY72" fmla="*/ 0 h 6858000"/>
              <a:gd name="connsiteX73" fmla="*/ 6966294 w 10655455"/>
              <a:gd name="connsiteY73" fmla="*/ 0 h 6858000"/>
              <a:gd name="connsiteX74" fmla="*/ 6852387 w 10655455"/>
              <a:gd name="connsiteY74" fmla="*/ 196155 h 6858000"/>
              <a:gd name="connsiteX75" fmla="*/ 6043321 w 10655455"/>
              <a:gd name="connsiteY75" fmla="*/ 1589421 h 6858000"/>
              <a:gd name="connsiteX76" fmla="*/ 5423265 w 10655455"/>
              <a:gd name="connsiteY76" fmla="*/ 1954861 h 6858000"/>
              <a:gd name="connsiteX77" fmla="*/ 1379802 w 10655455"/>
              <a:gd name="connsiteY77" fmla="*/ 1954861 h 6858000"/>
              <a:gd name="connsiteX78" fmla="*/ 751013 w 10655455"/>
              <a:gd name="connsiteY78" fmla="*/ 1589421 h 6858000"/>
              <a:gd name="connsiteX79" fmla="*/ 1951 w 10655455"/>
              <a:gd name="connsiteY79" fmla="*/ 293901 h 6858000"/>
              <a:gd name="connsiteX80" fmla="*/ 0 w 10655455"/>
              <a:gd name="connsiteY80" fmla="*/ 290527 h 6858000"/>
              <a:gd name="connsiteX81" fmla="*/ 0 w 10655455"/>
              <a:gd name="connsiteY81"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8606137 w 10655455"/>
              <a:gd name="connsiteY55" fmla="*/ 2950515 h 6858000"/>
              <a:gd name="connsiteX56" fmla="*/ 8606137 w 10655455"/>
              <a:gd name="connsiteY56" fmla="*/ 2814978 h 6858000"/>
              <a:gd name="connsiteX57" fmla="*/ 8989367 w 10655455"/>
              <a:gd name="connsiteY57" fmla="*/ 2152172 h 6858000"/>
              <a:gd name="connsiteX58" fmla="*/ 9108816 w 10655455"/>
              <a:gd name="connsiteY58" fmla="*/ 2082751 h 6858000"/>
              <a:gd name="connsiteX59" fmla="*/ 1321854 w 10655455"/>
              <a:gd name="connsiteY59" fmla="*/ 2071857 h 6858000"/>
              <a:gd name="connsiteX60" fmla="*/ 5365317 w 10655455"/>
              <a:gd name="connsiteY60" fmla="*/ 2071857 h 6858000"/>
              <a:gd name="connsiteX61" fmla="*/ 5985373 w 10655455"/>
              <a:gd name="connsiteY61" fmla="*/ 2437296 h 6858000"/>
              <a:gd name="connsiteX62" fmla="*/ 8011470 w 10655455"/>
              <a:gd name="connsiteY62" fmla="*/ 5926372 h 6858000"/>
              <a:gd name="connsiteX63" fmla="*/ 8011470 w 10655455"/>
              <a:gd name="connsiteY63" fmla="*/ 6639850 h 6858000"/>
              <a:gd name="connsiteX64" fmla="*/ 7904625 w 10655455"/>
              <a:gd name="connsiteY64" fmla="*/ 6823844 h 6858000"/>
              <a:gd name="connsiteX65" fmla="*/ 7884791 w 10655455"/>
              <a:gd name="connsiteY65" fmla="*/ 6858000 h 6858000"/>
              <a:gd name="connsiteX66" fmla="*/ 0 w 10655455"/>
              <a:gd name="connsiteY66" fmla="*/ 6858000 h 6858000"/>
              <a:gd name="connsiteX67" fmla="*/ 0 w 10655455"/>
              <a:gd name="connsiteY67" fmla="*/ 3635967 h 6858000"/>
              <a:gd name="connsiteX68" fmla="*/ 27177 w 10655455"/>
              <a:gd name="connsiteY68" fmla="*/ 3588964 h 6858000"/>
              <a:gd name="connsiteX69" fmla="*/ 693065 w 10655455"/>
              <a:gd name="connsiteY69" fmla="*/ 2437296 h 6858000"/>
              <a:gd name="connsiteX70" fmla="*/ 1321854 w 10655455"/>
              <a:gd name="connsiteY70" fmla="*/ 2071857 h 6858000"/>
              <a:gd name="connsiteX71" fmla="*/ 0 w 10655455"/>
              <a:gd name="connsiteY71" fmla="*/ 0 h 6858000"/>
              <a:gd name="connsiteX72" fmla="*/ 6966294 w 10655455"/>
              <a:gd name="connsiteY72" fmla="*/ 0 h 6858000"/>
              <a:gd name="connsiteX73" fmla="*/ 6852387 w 10655455"/>
              <a:gd name="connsiteY73" fmla="*/ 196155 h 6858000"/>
              <a:gd name="connsiteX74" fmla="*/ 6043321 w 10655455"/>
              <a:gd name="connsiteY74" fmla="*/ 1589421 h 6858000"/>
              <a:gd name="connsiteX75" fmla="*/ 5423265 w 10655455"/>
              <a:gd name="connsiteY75" fmla="*/ 1954861 h 6858000"/>
              <a:gd name="connsiteX76" fmla="*/ 1379802 w 10655455"/>
              <a:gd name="connsiteY76" fmla="*/ 1954861 h 6858000"/>
              <a:gd name="connsiteX77" fmla="*/ 751013 w 10655455"/>
              <a:gd name="connsiteY77" fmla="*/ 1589421 h 6858000"/>
              <a:gd name="connsiteX78" fmla="*/ 1951 w 10655455"/>
              <a:gd name="connsiteY78" fmla="*/ 293901 h 6858000"/>
              <a:gd name="connsiteX79" fmla="*/ 0 w 10655455"/>
              <a:gd name="connsiteY79" fmla="*/ 290527 h 6858000"/>
              <a:gd name="connsiteX80" fmla="*/ 0 w 10655455"/>
              <a:gd name="connsiteY80"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8606137 w 10655455"/>
              <a:gd name="connsiteY54" fmla="*/ 2950515 h 6858000"/>
              <a:gd name="connsiteX55" fmla="*/ 8606137 w 10655455"/>
              <a:gd name="connsiteY55" fmla="*/ 2814978 h 6858000"/>
              <a:gd name="connsiteX56" fmla="*/ 8989367 w 10655455"/>
              <a:gd name="connsiteY56" fmla="*/ 2152172 h 6858000"/>
              <a:gd name="connsiteX57" fmla="*/ 9108816 w 10655455"/>
              <a:gd name="connsiteY57" fmla="*/ 2082751 h 6858000"/>
              <a:gd name="connsiteX58" fmla="*/ 1321854 w 10655455"/>
              <a:gd name="connsiteY58" fmla="*/ 2071857 h 6858000"/>
              <a:gd name="connsiteX59" fmla="*/ 5365317 w 10655455"/>
              <a:gd name="connsiteY59" fmla="*/ 2071857 h 6858000"/>
              <a:gd name="connsiteX60" fmla="*/ 5985373 w 10655455"/>
              <a:gd name="connsiteY60" fmla="*/ 2437296 h 6858000"/>
              <a:gd name="connsiteX61" fmla="*/ 8011470 w 10655455"/>
              <a:gd name="connsiteY61" fmla="*/ 5926372 h 6858000"/>
              <a:gd name="connsiteX62" fmla="*/ 8011470 w 10655455"/>
              <a:gd name="connsiteY62" fmla="*/ 6639850 h 6858000"/>
              <a:gd name="connsiteX63" fmla="*/ 7904625 w 10655455"/>
              <a:gd name="connsiteY63" fmla="*/ 6823844 h 6858000"/>
              <a:gd name="connsiteX64" fmla="*/ 7884791 w 10655455"/>
              <a:gd name="connsiteY64" fmla="*/ 6858000 h 6858000"/>
              <a:gd name="connsiteX65" fmla="*/ 0 w 10655455"/>
              <a:gd name="connsiteY65" fmla="*/ 6858000 h 6858000"/>
              <a:gd name="connsiteX66" fmla="*/ 0 w 10655455"/>
              <a:gd name="connsiteY66" fmla="*/ 3635967 h 6858000"/>
              <a:gd name="connsiteX67" fmla="*/ 27177 w 10655455"/>
              <a:gd name="connsiteY67" fmla="*/ 3588964 h 6858000"/>
              <a:gd name="connsiteX68" fmla="*/ 693065 w 10655455"/>
              <a:gd name="connsiteY68" fmla="*/ 2437296 h 6858000"/>
              <a:gd name="connsiteX69" fmla="*/ 1321854 w 10655455"/>
              <a:gd name="connsiteY69" fmla="*/ 2071857 h 6858000"/>
              <a:gd name="connsiteX70" fmla="*/ 0 w 10655455"/>
              <a:gd name="connsiteY70" fmla="*/ 0 h 6858000"/>
              <a:gd name="connsiteX71" fmla="*/ 6966294 w 10655455"/>
              <a:gd name="connsiteY71" fmla="*/ 0 h 6858000"/>
              <a:gd name="connsiteX72" fmla="*/ 6852387 w 10655455"/>
              <a:gd name="connsiteY72" fmla="*/ 196155 h 6858000"/>
              <a:gd name="connsiteX73" fmla="*/ 6043321 w 10655455"/>
              <a:gd name="connsiteY73" fmla="*/ 1589421 h 6858000"/>
              <a:gd name="connsiteX74" fmla="*/ 5423265 w 10655455"/>
              <a:gd name="connsiteY74" fmla="*/ 1954861 h 6858000"/>
              <a:gd name="connsiteX75" fmla="*/ 1379802 w 10655455"/>
              <a:gd name="connsiteY75" fmla="*/ 1954861 h 6858000"/>
              <a:gd name="connsiteX76" fmla="*/ 751013 w 10655455"/>
              <a:gd name="connsiteY76" fmla="*/ 1589421 h 6858000"/>
              <a:gd name="connsiteX77" fmla="*/ 1951 w 10655455"/>
              <a:gd name="connsiteY77" fmla="*/ 293901 h 6858000"/>
              <a:gd name="connsiteX78" fmla="*/ 0 w 10655455"/>
              <a:gd name="connsiteY78" fmla="*/ 290527 h 6858000"/>
              <a:gd name="connsiteX79" fmla="*/ 0 w 10655455"/>
              <a:gd name="connsiteY79"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8606137 w 10655455"/>
              <a:gd name="connsiteY53" fmla="*/ 2950515 h 6858000"/>
              <a:gd name="connsiteX54" fmla="*/ 8606137 w 10655455"/>
              <a:gd name="connsiteY54" fmla="*/ 2814978 h 6858000"/>
              <a:gd name="connsiteX55" fmla="*/ 8989367 w 10655455"/>
              <a:gd name="connsiteY55" fmla="*/ 2152172 h 6858000"/>
              <a:gd name="connsiteX56" fmla="*/ 9108816 w 10655455"/>
              <a:gd name="connsiteY56" fmla="*/ 2082751 h 6858000"/>
              <a:gd name="connsiteX57" fmla="*/ 1321854 w 10655455"/>
              <a:gd name="connsiteY57" fmla="*/ 2071857 h 6858000"/>
              <a:gd name="connsiteX58" fmla="*/ 5365317 w 10655455"/>
              <a:gd name="connsiteY58" fmla="*/ 2071857 h 6858000"/>
              <a:gd name="connsiteX59" fmla="*/ 5985373 w 10655455"/>
              <a:gd name="connsiteY59" fmla="*/ 2437296 h 6858000"/>
              <a:gd name="connsiteX60" fmla="*/ 8011470 w 10655455"/>
              <a:gd name="connsiteY60" fmla="*/ 5926372 h 6858000"/>
              <a:gd name="connsiteX61" fmla="*/ 8011470 w 10655455"/>
              <a:gd name="connsiteY61" fmla="*/ 6639850 h 6858000"/>
              <a:gd name="connsiteX62" fmla="*/ 7904625 w 10655455"/>
              <a:gd name="connsiteY62" fmla="*/ 6823844 h 6858000"/>
              <a:gd name="connsiteX63" fmla="*/ 7884791 w 10655455"/>
              <a:gd name="connsiteY63" fmla="*/ 6858000 h 6858000"/>
              <a:gd name="connsiteX64" fmla="*/ 0 w 10655455"/>
              <a:gd name="connsiteY64" fmla="*/ 6858000 h 6858000"/>
              <a:gd name="connsiteX65" fmla="*/ 0 w 10655455"/>
              <a:gd name="connsiteY65" fmla="*/ 3635967 h 6858000"/>
              <a:gd name="connsiteX66" fmla="*/ 27177 w 10655455"/>
              <a:gd name="connsiteY66" fmla="*/ 3588964 h 6858000"/>
              <a:gd name="connsiteX67" fmla="*/ 693065 w 10655455"/>
              <a:gd name="connsiteY67" fmla="*/ 2437296 h 6858000"/>
              <a:gd name="connsiteX68" fmla="*/ 1321854 w 10655455"/>
              <a:gd name="connsiteY68" fmla="*/ 2071857 h 6858000"/>
              <a:gd name="connsiteX69" fmla="*/ 0 w 10655455"/>
              <a:gd name="connsiteY69" fmla="*/ 0 h 6858000"/>
              <a:gd name="connsiteX70" fmla="*/ 6966294 w 10655455"/>
              <a:gd name="connsiteY70" fmla="*/ 0 h 6858000"/>
              <a:gd name="connsiteX71" fmla="*/ 6852387 w 10655455"/>
              <a:gd name="connsiteY71" fmla="*/ 196155 h 6858000"/>
              <a:gd name="connsiteX72" fmla="*/ 6043321 w 10655455"/>
              <a:gd name="connsiteY72" fmla="*/ 1589421 h 6858000"/>
              <a:gd name="connsiteX73" fmla="*/ 5423265 w 10655455"/>
              <a:gd name="connsiteY73" fmla="*/ 1954861 h 6858000"/>
              <a:gd name="connsiteX74" fmla="*/ 1379802 w 10655455"/>
              <a:gd name="connsiteY74" fmla="*/ 1954861 h 6858000"/>
              <a:gd name="connsiteX75" fmla="*/ 751013 w 10655455"/>
              <a:gd name="connsiteY75" fmla="*/ 1589421 h 6858000"/>
              <a:gd name="connsiteX76" fmla="*/ 1951 w 10655455"/>
              <a:gd name="connsiteY76" fmla="*/ 293901 h 6858000"/>
              <a:gd name="connsiteX77" fmla="*/ 0 w 10655455"/>
              <a:gd name="connsiteY77" fmla="*/ 290527 h 6858000"/>
              <a:gd name="connsiteX78" fmla="*/ 0 w 10655455"/>
              <a:gd name="connsiteY78"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8606137 w 10655455"/>
              <a:gd name="connsiteY52" fmla="*/ 2950515 h 6858000"/>
              <a:gd name="connsiteX53" fmla="*/ 8606137 w 10655455"/>
              <a:gd name="connsiteY53" fmla="*/ 2814978 h 6858000"/>
              <a:gd name="connsiteX54" fmla="*/ 8989367 w 10655455"/>
              <a:gd name="connsiteY54" fmla="*/ 2152172 h 6858000"/>
              <a:gd name="connsiteX55" fmla="*/ 9108816 w 10655455"/>
              <a:gd name="connsiteY55" fmla="*/ 2082751 h 6858000"/>
              <a:gd name="connsiteX56" fmla="*/ 1321854 w 10655455"/>
              <a:gd name="connsiteY56" fmla="*/ 2071857 h 6858000"/>
              <a:gd name="connsiteX57" fmla="*/ 5365317 w 10655455"/>
              <a:gd name="connsiteY57" fmla="*/ 2071857 h 6858000"/>
              <a:gd name="connsiteX58" fmla="*/ 5985373 w 10655455"/>
              <a:gd name="connsiteY58" fmla="*/ 2437296 h 6858000"/>
              <a:gd name="connsiteX59" fmla="*/ 8011470 w 10655455"/>
              <a:gd name="connsiteY59" fmla="*/ 5926372 h 6858000"/>
              <a:gd name="connsiteX60" fmla="*/ 8011470 w 10655455"/>
              <a:gd name="connsiteY60" fmla="*/ 6639850 h 6858000"/>
              <a:gd name="connsiteX61" fmla="*/ 7904625 w 10655455"/>
              <a:gd name="connsiteY61" fmla="*/ 6823844 h 6858000"/>
              <a:gd name="connsiteX62" fmla="*/ 7884791 w 10655455"/>
              <a:gd name="connsiteY62" fmla="*/ 6858000 h 6858000"/>
              <a:gd name="connsiteX63" fmla="*/ 0 w 10655455"/>
              <a:gd name="connsiteY63" fmla="*/ 6858000 h 6858000"/>
              <a:gd name="connsiteX64" fmla="*/ 0 w 10655455"/>
              <a:gd name="connsiteY64" fmla="*/ 3635967 h 6858000"/>
              <a:gd name="connsiteX65" fmla="*/ 27177 w 10655455"/>
              <a:gd name="connsiteY65" fmla="*/ 3588964 h 6858000"/>
              <a:gd name="connsiteX66" fmla="*/ 693065 w 10655455"/>
              <a:gd name="connsiteY66" fmla="*/ 2437296 h 6858000"/>
              <a:gd name="connsiteX67" fmla="*/ 1321854 w 10655455"/>
              <a:gd name="connsiteY67" fmla="*/ 2071857 h 6858000"/>
              <a:gd name="connsiteX68" fmla="*/ 0 w 10655455"/>
              <a:gd name="connsiteY68" fmla="*/ 0 h 6858000"/>
              <a:gd name="connsiteX69" fmla="*/ 6966294 w 10655455"/>
              <a:gd name="connsiteY69" fmla="*/ 0 h 6858000"/>
              <a:gd name="connsiteX70" fmla="*/ 6852387 w 10655455"/>
              <a:gd name="connsiteY70" fmla="*/ 196155 h 6858000"/>
              <a:gd name="connsiteX71" fmla="*/ 6043321 w 10655455"/>
              <a:gd name="connsiteY71" fmla="*/ 1589421 h 6858000"/>
              <a:gd name="connsiteX72" fmla="*/ 5423265 w 10655455"/>
              <a:gd name="connsiteY72" fmla="*/ 1954861 h 6858000"/>
              <a:gd name="connsiteX73" fmla="*/ 1379802 w 10655455"/>
              <a:gd name="connsiteY73" fmla="*/ 1954861 h 6858000"/>
              <a:gd name="connsiteX74" fmla="*/ 751013 w 10655455"/>
              <a:gd name="connsiteY74" fmla="*/ 1589421 h 6858000"/>
              <a:gd name="connsiteX75" fmla="*/ 1951 w 10655455"/>
              <a:gd name="connsiteY75" fmla="*/ 293901 h 6858000"/>
              <a:gd name="connsiteX76" fmla="*/ 0 w 10655455"/>
              <a:gd name="connsiteY76" fmla="*/ 290527 h 6858000"/>
              <a:gd name="connsiteX77" fmla="*/ 0 w 10655455"/>
              <a:gd name="connsiteY77"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8606137 w 10655455"/>
              <a:gd name="connsiteY51" fmla="*/ 2950515 h 6858000"/>
              <a:gd name="connsiteX52" fmla="*/ 8606137 w 10655455"/>
              <a:gd name="connsiteY52" fmla="*/ 2814978 h 6858000"/>
              <a:gd name="connsiteX53" fmla="*/ 8989367 w 10655455"/>
              <a:gd name="connsiteY53" fmla="*/ 2152172 h 6858000"/>
              <a:gd name="connsiteX54" fmla="*/ 9108816 w 10655455"/>
              <a:gd name="connsiteY54" fmla="*/ 2082751 h 6858000"/>
              <a:gd name="connsiteX55" fmla="*/ 1321854 w 10655455"/>
              <a:gd name="connsiteY55" fmla="*/ 2071857 h 6858000"/>
              <a:gd name="connsiteX56" fmla="*/ 5365317 w 10655455"/>
              <a:gd name="connsiteY56" fmla="*/ 2071857 h 6858000"/>
              <a:gd name="connsiteX57" fmla="*/ 5985373 w 10655455"/>
              <a:gd name="connsiteY57" fmla="*/ 2437296 h 6858000"/>
              <a:gd name="connsiteX58" fmla="*/ 8011470 w 10655455"/>
              <a:gd name="connsiteY58" fmla="*/ 5926372 h 6858000"/>
              <a:gd name="connsiteX59" fmla="*/ 8011470 w 10655455"/>
              <a:gd name="connsiteY59" fmla="*/ 6639850 h 6858000"/>
              <a:gd name="connsiteX60" fmla="*/ 7904625 w 10655455"/>
              <a:gd name="connsiteY60" fmla="*/ 6823844 h 6858000"/>
              <a:gd name="connsiteX61" fmla="*/ 7884791 w 10655455"/>
              <a:gd name="connsiteY61" fmla="*/ 6858000 h 6858000"/>
              <a:gd name="connsiteX62" fmla="*/ 0 w 10655455"/>
              <a:gd name="connsiteY62" fmla="*/ 6858000 h 6858000"/>
              <a:gd name="connsiteX63" fmla="*/ 0 w 10655455"/>
              <a:gd name="connsiteY63" fmla="*/ 3635967 h 6858000"/>
              <a:gd name="connsiteX64" fmla="*/ 27177 w 10655455"/>
              <a:gd name="connsiteY64" fmla="*/ 3588964 h 6858000"/>
              <a:gd name="connsiteX65" fmla="*/ 693065 w 10655455"/>
              <a:gd name="connsiteY65" fmla="*/ 2437296 h 6858000"/>
              <a:gd name="connsiteX66" fmla="*/ 1321854 w 10655455"/>
              <a:gd name="connsiteY66" fmla="*/ 2071857 h 6858000"/>
              <a:gd name="connsiteX67" fmla="*/ 0 w 10655455"/>
              <a:gd name="connsiteY67" fmla="*/ 0 h 6858000"/>
              <a:gd name="connsiteX68" fmla="*/ 6966294 w 10655455"/>
              <a:gd name="connsiteY68" fmla="*/ 0 h 6858000"/>
              <a:gd name="connsiteX69" fmla="*/ 6852387 w 10655455"/>
              <a:gd name="connsiteY69" fmla="*/ 196155 h 6858000"/>
              <a:gd name="connsiteX70" fmla="*/ 6043321 w 10655455"/>
              <a:gd name="connsiteY70" fmla="*/ 1589421 h 6858000"/>
              <a:gd name="connsiteX71" fmla="*/ 5423265 w 10655455"/>
              <a:gd name="connsiteY71" fmla="*/ 1954861 h 6858000"/>
              <a:gd name="connsiteX72" fmla="*/ 1379802 w 10655455"/>
              <a:gd name="connsiteY72" fmla="*/ 1954861 h 6858000"/>
              <a:gd name="connsiteX73" fmla="*/ 751013 w 10655455"/>
              <a:gd name="connsiteY73" fmla="*/ 1589421 h 6858000"/>
              <a:gd name="connsiteX74" fmla="*/ 1951 w 10655455"/>
              <a:gd name="connsiteY74" fmla="*/ 293901 h 6858000"/>
              <a:gd name="connsiteX75" fmla="*/ 0 w 10655455"/>
              <a:gd name="connsiteY75" fmla="*/ 290527 h 6858000"/>
              <a:gd name="connsiteX76" fmla="*/ 0 w 10655455"/>
              <a:gd name="connsiteY76"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8606137 w 10655455"/>
              <a:gd name="connsiteY51" fmla="*/ 2814978 h 6858000"/>
              <a:gd name="connsiteX52" fmla="*/ 8989367 w 10655455"/>
              <a:gd name="connsiteY52" fmla="*/ 2152172 h 6858000"/>
              <a:gd name="connsiteX53" fmla="*/ 9108816 w 10655455"/>
              <a:gd name="connsiteY53" fmla="*/ 2082751 h 6858000"/>
              <a:gd name="connsiteX54" fmla="*/ 1321854 w 10655455"/>
              <a:gd name="connsiteY54" fmla="*/ 2071857 h 6858000"/>
              <a:gd name="connsiteX55" fmla="*/ 5365317 w 10655455"/>
              <a:gd name="connsiteY55" fmla="*/ 2071857 h 6858000"/>
              <a:gd name="connsiteX56" fmla="*/ 5985373 w 10655455"/>
              <a:gd name="connsiteY56" fmla="*/ 2437296 h 6858000"/>
              <a:gd name="connsiteX57" fmla="*/ 8011470 w 10655455"/>
              <a:gd name="connsiteY57" fmla="*/ 5926372 h 6858000"/>
              <a:gd name="connsiteX58" fmla="*/ 8011470 w 10655455"/>
              <a:gd name="connsiteY58" fmla="*/ 6639850 h 6858000"/>
              <a:gd name="connsiteX59" fmla="*/ 7904625 w 10655455"/>
              <a:gd name="connsiteY59" fmla="*/ 6823844 h 6858000"/>
              <a:gd name="connsiteX60" fmla="*/ 7884791 w 10655455"/>
              <a:gd name="connsiteY60" fmla="*/ 6858000 h 6858000"/>
              <a:gd name="connsiteX61" fmla="*/ 0 w 10655455"/>
              <a:gd name="connsiteY61" fmla="*/ 6858000 h 6858000"/>
              <a:gd name="connsiteX62" fmla="*/ 0 w 10655455"/>
              <a:gd name="connsiteY62" fmla="*/ 3635967 h 6858000"/>
              <a:gd name="connsiteX63" fmla="*/ 27177 w 10655455"/>
              <a:gd name="connsiteY63" fmla="*/ 3588964 h 6858000"/>
              <a:gd name="connsiteX64" fmla="*/ 693065 w 10655455"/>
              <a:gd name="connsiteY64" fmla="*/ 2437296 h 6858000"/>
              <a:gd name="connsiteX65" fmla="*/ 1321854 w 10655455"/>
              <a:gd name="connsiteY65" fmla="*/ 2071857 h 6858000"/>
              <a:gd name="connsiteX66" fmla="*/ 0 w 10655455"/>
              <a:gd name="connsiteY66" fmla="*/ 0 h 6858000"/>
              <a:gd name="connsiteX67" fmla="*/ 6966294 w 10655455"/>
              <a:gd name="connsiteY67" fmla="*/ 0 h 6858000"/>
              <a:gd name="connsiteX68" fmla="*/ 6852387 w 10655455"/>
              <a:gd name="connsiteY68" fmla="*/ 196155 h 6858000"/>
              <a:gd name="connsiteX69" fmla="*/ 6043321 w 10655455"/>
              <a:gd name="connsiteY69" fmla="*/ 1589421 h 6858000"/>
              <a:gd name="connsiteX70" fmla="*/ 5423265 w 10655455"/>
              <a:gd name="connsiteY70" fmla="*/ 1954861 h 6858000"/>
              <a:gd name="connsiteX71" fmla="*/ 1379802 w 10655455"/>
              <a:gd name="connsiteY71" fmla="*/ 1954861 h 6858000"/>
              <a:gd name="connsiteX72" fmla="*/ 751013 w 10655455"/>
              <a:gd name="connsiteY72" fmla="*/ 1589421 h 6858000"/>
              <a:gd name="connsiteX73" fmla="*/ 1951 w 10655455"/>
              <a:gd name="connsiteY73" fmla="*/ 293901 h 6858000"/>
              <a:gd name="connsiteX74" fmla="*/ 0 w 10655455"/>
              <a:gd name="connsiteY74" fmla="*/ 290527 h 6858000"/>
              <a:gd name="connsiteX75" fmla="*/ 0 w 10655455"/>
              <a:gd name="connsiteY75"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8606137 w 10655455"/>
              <a:gd name="connsiteY50" fmla="*/ 2814978 h 6858000"/>
              <a:gd name="connsiteX51" fmla="*/ 8989367 w 10655455"/>
              <a:gd name="connsiteY51" fmla="*/ 2152172 h 6858000"/>
              <a:gd name="connsiteX52" fmla="*/ 9108816 w 10655455"/>
              <a:gd name="connsiteY52" fmla="*/ 2082751 h 6858000"/>
              <a:gd name="connsiteX53" fmla="*/ 1321854 w 10655455"/>
              <a:gd name="connsiteY53" fmla="*/ 2071857 h 6858000"/>
              <a:gd name="connsiteX54" fmla="*/ 5365317 w 10655455"/>
              <a:gd name="connsiteY54" fmla="*/ 2071857 h 6858000"/>
              <a:gd name="connsiteX55" fmla="*/ 5985373 w 10655455"/>
              <a:gd name="connsiteY55" fmla="*/ 2437296 h 6858000"/>
              <a:gd name="connsiteX56" fmla="*/ 8011470 w 10655455"/>
              <a:gd name="connsiteY56" fmla="*/ 5926372 h 6858000"/>
              <a:gd name="connsiteX57" fmla="*/ 8011470 w 10655455"/>
              <a:gd name="connsiteY57" fmla="*/ 6639850 h 6858000"/>
              <a:gd name="connsiteX58" fmla="*/ 7904625 w 10655455"/>
              <a:gd name="connsiteY58" fmla="*/ 6823844 h 6858000"/>
              <a:gd name="connsiteX59" fmla="*/ 7884791 w 10655455"/>
              <a:gd name="connsiteY59" fmla="*/ 6858000 h 6858000"/>
              <a:gd name="connsiteX60" fmla="*/ 0 w 10655455"/>
              <a:gd name="connsiteY60" fmla="*/ 6858000 h 6858000"/>
              <a:gd name="connsiteX61" fmla="*/ 0 w 10655455"/>
              <a:gd name="connsiteY61" fmla="*/ 3635967 h 6858000"/>
              <a:gd name="connsiteX62" fmla="*/ 27177 w 10655455"/>
              <a:gd name="connsiteY62" fmla="*/ 3588964 h 6858000"/>
              <a:gd name="connsiteX63" fmla="*/ 693065 w 10655455"/>
              <a:gd name="connsiteY63" fmla="*/ 2437296 h 6858000"/>
              <a:gd name="connsiteX64" fmla="*/ 1321854 w 10655455"/>
              <a:gd name="connsiteY64" fmla="*/ 2071857 h 6858000"/>
              <a:gd name="connsiteX65" fmla="*/ 0 w 10655455"/>
              <a:gd name="connsiteY65" fmla="*/ 0 h 6858000"/>
              <a:gd name="connsiteX66" fmla="*/ 6966294 w 10655455"/>
              <a:gd name="connsiteY66" fmla="*/ 0 h 6858000"/>
              <a:gd name="connsiteX67" fmla="*/ 6852387 w 10655455"/>
              <a:gd name="connsiteY67" fmla="*/ 196155 h 6858000"/>
              <a:gd name="connsiteX68" fmla="*/ 6043321 w 10655455"/>
              <a:gd name="connsiteY68" fmla="*/ 1589421 h 6858000"/>
              <a:gd name="connsiteX69" fmla="*/ 5423265 w 10655455"/>
              <a:gd name="connsiteY69" fmla="*/ 1954861 h 6858000"/>
              <a:gd name="connsiteX70" fmla="*/ 1379802 w 10655455"/>
              <a:gd name="connsiteY70" fmla="*/ 1954861 h 6858000"/>
              <a:gd name="connsiteX71" fmla="*/ 751013 w 10655455"/>
              <a:gd name="connsiteY71" fmla="*/ 1589421 h 6858000"/>
              <a:gd name="connsiteX72" fmla="*/ 1951 w 10655455"/>
              <a:gd name="connsiteY72" fmla="*/ 293901 h 6858000"/>
              <a:gd name="connsiteX73" fmla="*/ 0 w 10655455"/>
              <a:gd name="connsiteY73" fmla="*/ 290527 h 6858000"/>
              <a:gd name="connsiteX74" fmla="*/ 0 w 10655455"/>
              <a:gd name="connsiteY74"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8606137 w 10655455"/>
              <a:gd name="connsiteY49" fmla="*/ 2814978 h 6858000"/>
              <a:gd name="connsiteX50" fmla="*/ 8989367 w 10655455"/>
              <a:gd name="connsiteY50" fmla="*/ 2152172 h 6858000"/>
              <a:gd name="connsiteX51" fmla="*/ 9108816 w 10655455"/>
              <a:gd name="connsiteY51" fmla="*/ 2082751 h 6858000"/>
              <a:gd name="connsiteX52" fmla="*/ 1321854 w 10655455"/>
              <a:gd name="connsiteY52" fmla="*/ 2071857 h 6858000"/>
              <a:gd name="connsiteX53" fmla="*/ 5365317 w 10655455"/>
              <a:gd name="connsiteY53" fmla="*/ 2071857 h 6858000"/>
              <a:gd name="connsiteX54" fmla="*/ 5985373 w 10655455"/>
              <a:gd name="connsiteY54" fmla="*/ 2437296 h 6858000"/>
              <a:gd name="connsiteX55" fmla="*/ 8011470 w 10655455"/>
              <a:gd name="connsiteY55" fmla="*/ 5926372 h 6858000"/>
              <a:gd name="connsiteX56" fmla="*/ 8011470 w 10655455"/>
              <a:gd name="connsiteY56" fmla="*/ 6639850 h 6858000"/>
              <a:gd name="connsiteX57" fmla="*/ 7904625 w 10655455"/>
              <a:gd name="connsiteY57" fmla="*/ 6823844 h 6858000"/>
              <a:gd name="connsiteX58" fmla="*/ 7884791 w 10655455"/>
              <a:gd name="connsiteY58" fmla="*/ 6858000 h 6858000"/>
              <a:gd name="connsiteX59" fmla="*/ 0 w 10655455"/>
              <a:gd name="connsiteY59" fmla="*/ 6858000 h 6858000"/>
              <a:gd name="connsiteX60" fmla="*/ 0 w 10655455"/>
              <a:gd name="connsiteY60" fmla="*/ 3635967 h 6858000"/>
              <a:gd name="connsiteX61" fmla="*/ 27177 w 10655455"/>
              <a:gd name="connsiteY61" fmla="*/ 3588964 h 6858000"/>
              <a:gd name="connsiteX62" fmla="*/ 693065 w 10655455"/>
              <a:gd name="connsiteY62" fmla="*/ 2437296 h 6858000"/>
              <a:gd name="connsiteX63" fmla="*/ 1321854 w 10655455"/>
              <a:gd name="connsiteY63" fmla="*/ 2071857 h 6858000"/>
              <a:gd name="connsiteX64" fmla="*/ 0 w 10655455"/>
              <a:gd name="connsiteY64" fmla="*/ 0 h 6858000"/>
              <a:gd name="connsiteX65" fmla="*/ 6966294 w 10655455"/>
              <a:gd name="connsiteY65" fmla="*/ 0 h 6858000"/>
              <a:gd name="connsiteX66" fmla="*/ 6852387 w 10655455"/>
              <a:gd name="connsiteY66" fmla="*/ 196155 h 6858000"/>
              <a:gd name="connsiteX67" fmla="*/ 6043321 w 10655455"/>
              <a:gd name="connsiteY67" fmla="*/ 1589421 h 6858000"/>
              <a:gd name="connsiteX68" fmla="*/ 5423265 w 10655455"/>
              <a:gd name="connsiteY68" fmla="*/ 1954861 h 6858000"/>
              <a:gd name="connsiteX69" fmla="*/ 1379802 w 10655455"/>
              <a:gd name="connsiteY69" fmla="*/ 1954861 h 6858000"/>
              <a:gd name="connsiteX70" fmla="*/ 751013 w 10655455"/>
              <a:gd name="connsiteY70" fmla="*/ 1589421 h 6858000"/>
              <a:gd name="connsiteX71" fmla="*/ 1951 w 10655455"/>
              <a:gd name="connsiteY71" fmla="*/ 293901 h 6858000"/>
              <a:gd name="connsiteX72" fmla="*/ 0 w 10655455"/>
              <a:gd name="connsiteY72" fmla="*/ 290527 h 6858000"/>
              <a:gd name="connsiteX73" fmla="*/ 0 w 10655455"/>
              <a:gd name="connsiteY73"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8989367 w 10655455"/>
              <a:gd name="connsiteY48" fmla="*/ 2152172 h 6858000"/>
              <a:gd name="connsiteX49" fmla="*/ 8606137 w 10655455"/>
              <a:gd name="connsiteY49" fmla="*/ 2814978 h 6858000"/>
              <a:gd name="connsiteX50" fmla="*/ 8989367 w 10655455"/>
              <a:gd name="connsiteY50" fmla="*/ 2152172 h 6858000"/>
              <a:gd name="connsiteX51" fmla="*/ 1321854 w 10655455"/>
              <a:gd name="connsiteY51" fmla="*/ 2071857 h 6858000"/>
              <a:gd name="connsiteX52" fmla="*/ 5365317 w 10655455"/>
              <a:gd name="connsiteY52" fmla="*/ 2071857 h 6858000"/>
              <a:gd name="connsiteX53" fmla="*/ 5985373 w 10655455"/>
              <a:gd name="connsiteY53" fmla="*/ 2437296 h 6858000"/>
              <a:gd name="connsiteX54" fmla="*/ 8011470 w 10655455"/>
              <a:gd name="connsiteY54" fmla="*/ 5926372 h 6858000"/>
              <a:gd name="connsiteX55" fmla="*/ 8011470 w 10655455"/>
              <a:gd name="connsiteY55" fmla="*/ 6639850 h 6858000"/>
              <a:gd name="connsiteX56" fmla="*/ 7904625 w 10655455"/>
              <a:gd name="connsiteY56" fmla="*/ 6823844 h 6858000"/>
              <a:gd name="connsiteX57" fmla="*/ 7884791 w 10655455"/>
              <a:gd name="connsiteY57" fmla="*/ 6858000 h 6858000"/>
              <a:gd name="connsiteX58" fmla="*/ 0 w 10655455"/>
              <a:gd name="connsiteY58" fmla="*/ 6858000 h 6858000"/>
              <a:gd name="connsiteX59" fmla="*/ 0 w 10655455"/>
              <a:gd name="connsiteY59" fmla="*/ 3635967 h 6858000"/>
              <a:gd name="connsiteX60" fmla="*/ 27177 w 10655455"/>
              <a:gd name="connsiteY60" fmla="*/ 3588964 h 6858000"/>
              <a:gd name="connsiteX61" fmla="*/ 693065 w 10655455"/>
              <a:gd name="connsiteY61" fmla="*/ 2437296 h 6858000"/>
              <a:gd name="connsiteX62" fmla="*/ 1321854 w 10655455"/>
              <a:gd name="connsiteY62" fmla="*/ 2071857 h 6858000"/>
              <a:gd name="connsiteX63" fmla="*/ 0 w 10655455"/>
              <a:gd name="connsiteY63" fmla="*/ 0 h 6858000"/>
              <a:gd name="connsiteX64" fmla="*/ 6966294 w 10655455"/>
              <a:gd name="connsiteY64" fmla="*/ 0 h 6858000"/>
              <a:gd name="connsiteX65" fmla="*/ 6852387 w 10655455"/>
              <a:gd name="connsiteY65" fmla="*/ 196155 h 6858000"/>
              <a:gd name="connsiteX66" fmla="*/ 6043321 w 10655455"/>
              <a:gd name="connsiteY66" fmla="*/ 1589421 h 6858000"/>
              <a:gd name="connsiteX67" fmla="*/ 5423265 w 10655455"/>
              <a:gd name="connsiteY67" fmla="*/ 1954861 h 6858000"/>
              <a:gd name="connsiteX68" fmla="*/ 1379802 w 10655455"/>
              <a:gd name="connsiteY68" fmla="*/ 1954861 h 6858000"/>
              <a:gd name="connsiteX69" fmla="*/ 751013 w 10655455"/>
              <a:gd name="connsiteY69" fmla="*/ 1589421 h 6858000"/>
              <a:gd name="connsiteX70" fmla="*/ 1951 w 10655455"/>
              <a:gd name="connsiteY70" fmla="*/ 293901 h 6858000"/>
              <a:gd name="connsiteX71" fmla="*/ 0 w 10655455"/>
              <a:gd name="connsiteY71" fmla="*/ 290527 h 6858000"/>
              <a:gd name="connsiteX72" fmla="*/ 0 w 10655455"/>
              <a:gd name="connsiteY72"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1321854 w 10655455"/>
              <a:gd name="connsiteY48" fmla="*/ 2071857 h 6858000"/>
              <a:gd name="connsiteX49" fmla="*/ 5365317 w 10655455"/>
              <a:gd name="connsiteY49" fmla="*/ 2071857 h 6858000"/>
              <a:gd name="connsiteX50" fmla="*/ 5985373 w 10655455"/>
              <a:gd name="connsiteY50" fmla="*/ 2437296 h 6858000"/>
              <a:gd name="connsiteX51" fmla="*/ 8011470 w 10655455"/>
              <a:gd name="connsiteY51" fmla="*/ 5926372 h 6858000"/>
              <a:gd name="connsiteX52" fmla="*/ 8011470 w 10655455"/>
              <a:gd name="connsiteY52" fmla="*/ 6639850 h 6858000"/>
              <a:gd name="connsiteX53" fmla="*/ 7904625 w 10655455"/>
              <a:gd name="connsiteY53" fmla="*/ 6823844 h 6858000"/>
              <a:gd name="connsiteX54" fmla="*/ 7884791 w 10655455"/>
              <a:gd name="connsiteY54" fmla="*/ 6858000 h 6858000"/>
              <a:gd name="connsiteX55" fmla="*/ 0 w 10655455"/>
              <a:gd name="connsiteY55" fmla="*/ 6858000 h 6858000"/>
              <a:gd name="connsiteX56" fmla="*/ 0 w 10655455"/>
              <a:gd name="connsiteY56" fmla="*/ 3635967 h 6858000"/>
              <a:gd name="connsiteX57" fmla="*/ 27177 w 10655455"/>
              <a:gd name="connsiteY57" fmla="*/ 3588964 h 6858000"/>
              <a:gd name="connsiteX58" fmla="*/ 693065 w 10655455"/>
              <a:gd name="connsiteY58" fmla="*/ 2437296 h 6858000"/>
              <a:gd name="connsiteX59" fmla="*/ 1321854 w 10655455"/>
              <a:gd name="connsiteY59" fmla="*/ 2071857 h 6858000"/>
              <a:gd name="connsiteX60" fmla="*/ 0 w 10655455"/>
              <a:gd name="connsiteY60" fmla="*/ 0 h 6858000"/>
              <a:gd name="connsiteX61" fmla="*/ 6966294 w 10655455"/>
              <a:gd name="connsiteY61" fmla="*/ 0 h 6858000"/>
              <a:gd name="connsiteX62" fmla="*/ 6852387 w 10655455"/>
              <a:gd name="connsiteY62" fmla="*/ 196155 h 6858000"/>
              <a:gd name="connsiteX63" fmla="*/ 6043321 w 10655455"/>
              <a:gd name="connsiteY63" fmla="*/ 1589421 h 6858000"/>
              <a:gd name="connsiteX64" fmla="*/ 5423265 w 10655455"/>
              <a:gd name="connsiteY64" fmla="*/ 1954861 h 6858000"/>
              <a:gd name="connsiteX65" fmla="*/ 1379802 w 10655455"/>
              <a:gd name="connsiteY65" fmla="*/ 1954861 h 6858000"/>
              <a:gd name="connsiteX66" fmla="*/ 751013 w 10655455"/>
              <a:gd name="connsiteY66" fmla="*/ 1589421 h 6858000"/>
              <a:gd name="connsiteX67" fmla="*/ 1951 w 10655455"/>
              <a:gd name="connsiteY67" fmla="*/ 293901 h 6858000"/>
              <a:gd name="connsiteX68" fmla="*/ 0 w 10655455"/>
              <a:gd name="connsiteY68" fmla="*/ 290527 h 6858000"/>
              <a:gd name="connsiteX69" fmla="*/ 0 w 10655455"/>
              <a:gd name="connsiteY69" fmla="*/ 0 h 6858000"/>
              <a:gd name="connsiteX0" fmla="*/ 8526285 w 10606716"/>
              <a:gd name="connsiteY0" fmla="*/ 6283111 h 6858000"/>
              <a:gd name="connsiteX1" fmla="*/ 10157124 w 10606716"/>
              <a:gd name="connsiteY1" fmla="*/ 6283111 h 6858000"/>
              <a:gd name="connsiteX2" fmla="*/ 10407209 w 10606716"/>
              <a:gd name="connsiteY2" fmla="*/ 6430504 h 6858000"/>
              <a:gd name="connsiteX3" fmla="*/ 10606716 w 10606716"/>
              <a:gd name="connsiteY3" fmla="*/ 6774068 h 6858000"/>
              <a:gd name="connsiteX4" fmla="*/ 8025501 w 10606716"/>
              <a:gd name="connsiteY4" fmla="*/ 6858000 h 6858000"/>
              <a:gd name="connsiteX5" fmla="*/ 8129453 w 10606716"/>
              <a:gd name="connsiteY5" fmla="*/ 6678214 h 6858000"/>
              <a:gd name="connsiteX6" fmla="*/ 8272677 w 10606716"/>
              <a:gd name="connsiteY6" fmla="*/ 6430504 h 6858000"/>
              <a:gd name="connsiteX7" fmla="*/ 8526285 w 10606716"/>
              <a:gd name="connsiteY7" fmla="*/ 6283111 h 6858000"/>
              <a:gd name="connsiteX8" fmla="*/ 8508611 w 10606716"/>
              <a:gd name="connsiteY8" fmla="*/ 4776272 h 6858000"/>
              <a:gd name="connsiteX9" fmla="*/ 9153763 w 10606716"/>
              <a:gd name="connsiteY9" fmla="*/ 4776272 h 6858000"/>
              <a:gd name="connsiteX10" fmla="*/ 9252696 w 10606716"/>
              <a:gd name="connsiteY10" fmla="*/ 4834580 h 6858000"/>
              <a:gd name="connsiteX11" fmla="*/ 9575969 w 10606716"/>
              <a:gd name="connsiteY11" fmla="*/ 5391278 h 6858000"/>
              <a:gd name="connsiteX12" fmla="*/ 9575969 w 10606716"/>
              <a:gd name="connsiteY12" fmla="*/ 5505116 h 6858000"/>
              <a:gd name="connsiteX13" fmla="*/ 9252696 w 10606716"/>
              <a:gd name="connsiteY13" fmla="*/ 6061815 h 6858000"/>
              <a:gd name="connsiteX14" fmla="*/ 9153763 w 10606716"/>
              <a:gd name="connsiteY14" fmla="*/ 6120122 h 6858000"/>
              <a:gd name="connsiteX15" fmla="*/ 8508611 w 10606716"/>
              <a:gd name="connsiteY15" fmla="*/ 6120122 h 6858000"/>
              <a:gd name="connsiteX16" fmla="*/ 8408284 w 10606716"/>
              <a:gd name="connsiteY16" fmla="*/ 6061815 h 6858000"/>
              <a:gd name="connsiteX17" fmla="*/ 8086404 w 10606716"/>
              <a:gd name="connsiteY17" fmla="*/ 5505116 h 6858000"/>
              <a:gd name="connsiteX18" fmla="*/ 8086404 w 10606716"/>
              <a:gd name="connsiteY18" fmla="*/ 5391278 h 6858000"/>
              <a:gd name="connsiteX19" fmla="*/ 8408284 w 10606716"/>
              <a:gd name="connsiteY19" fmla="*/ 4834580 h 6858000"/>
              <a:gd name="connsiteX20" fmla="*/ 8508611 w 10606716"/>
              <a:gd name="connsiteY20" fmla="*/ 4776272 h 6858000"/>
              <a:gd name="connsiteX21" fmla="*/ 8438383 w 10606716"/>
              <a:gd name="connsiteY21" fmla="*/ 4182594 h 6858000"/>
              <a:gd name="connsiteX22" fmla="*/ 8671249 w 10606716"/>
              <a:gd name="connsiteY22" fmla="*/ 4182594 h 6858000"/>
              <a:gd name="connsiteX23" fmla="*/ 8706958 w 10606716"/>
              <a:gd name="connsiteY23" fmla="*/ 4203640 h 6858000"/>
              <a:gd name="connsiteX24" fmla="*/ 8823642 w 10606716"/>
              <a:gd name="connsiteY24" fmla="*/ 4404579 h 6858000"/>
              <a:gd name="connsiteX25" fmla="*/ 8823642 w 10606716"/>
              <a:gd name="connsiteY25" fmla="*/ 4445668 h 6858000"/>
              <a:gd name="connsiteX26" fmla="*/ 8706958 w 10606716"/>
              <a:gd name="connsiteY26" fmla="*/ 4646606 h 6858000"/>
              <a:gd name="connsiteX27" fmla="*/ 8671249 w 10606716"/>
              <a:gd name="connsiteY27" fmla="*/ 4667652 h 6858000"/>
              <a:gd name="connsiteX28" fmla="*/ 8438383 w 10606716"/>
              <a:gd name="connsiteY28" fmla="*/ 4667652 h 6858000"/>
              <a:gd name="connsiteX29" fmla="*/ 8402170 w 10606716"/>
              <a:gd name="connsiteY29" fmla="*/ 4646606 h 6858000"/>
              <a:gd name="connsiteX30" fmla="*/ 8285989 w 10606716"/>
              <a:gd name="connsiteY30" fmla="*/ 4445668 h 6858000"/>
              <a:gd name="connsiteX31" fmla="*/ 8285989 w 10606716"/>
              <a:gd name="connsiteY31" fmla="*/ 4404579 h 6858000"/>
              <a:gd name="connsiteX32" fmla="*/ 8402170 w 10606716"/>
              <a:gd name="connsiteY32" fmla="*/ 4203640 h 6858000"/>
              <a:gd name="connsiteX33" fmla="*/ 8438383 w 10606716"/>
              <a:gd name="connsiteY33" fmla="*/ 4182594 h 6858000"/>
              <a:gd name="connsiteX34" fmla="*/ 7678681 w 10606716"/>
              <a:gd name="connsiteY34" fmla="*/ 3459104 h 6858000"/>
              <a:gd name="connsiteX35" fmla="*/ 8119685 w 10606716"/>
              <a:gd name="connsiteY35" fmla="*/ 3459104 h 6858000"/>
              <a:gd name="connsiteX36" fmla="*/ 8187313 w 10606716"/>
              <a:gd name="connsiteY36" fmla="*/ 3498961 h 6858000"/>
              <a:gd name="connsiteX37" fmla="*/ 8408292 w 10606716"/>
              <a:gd name="connsiteY37" fmla="*/ 3879501 h 6858000"/>
              <a:gd name="connsiteX38" fmla="*/ 8408292 w 10606716"/>
              <a:gd name="connsiteY38" fmla="*/ 3957318 h 6858000"/>
              <a:gd name="connsiteX39" fmla="*/ 8187313 w 10606716"/>
              <a:gd name="connsiteY39" fmla="*/ 4337857 h 6858000"/>
              <a:gd name="connsiteX40" fmla="*/ 8119685 w 10606716"/>
              <a:gd name="connsiteY40" fmla="*/ 4377714 h 6858000"/>
              <a:gd name="connsiteX41" fmla="*/ 7678681 w 10606716"/>
              <a:gd name="connsiteY41" fmla="*/ 4377714 h 6858000"/>
              <a:gd name="connsiteX42" fmla="*/ 7610101 w 10606716"/>
              <a:gd name="connsiteY42" fmla="*/ 4337857 h 6858000"/>
              <a:gd name="connsiteX43" fmla="*/ 7390076 w 10606716"/>
              <a:gd name="connsiteY43" fmla="*/ 3957318 h 6858000"/>
              <a:gd name="connsiteX44" fmla="*/ 7390076 w 10606716"/>
              <a:gd name="connsiteY44" fmla="*/ 3879501 h 6858000"/>
              <a:gd name="connsiteX45" fmla="*/ 7610101 w 10606716"/>
              <a:gd name="connsiteY45" fmla="*/ 3498961 h 6858000"/>
              <a:gd name="connsiteX46" fmla="*/ 7678681 w 10606716"/>
              <a:gd name="connsiteY46" fmla="*/ 3459104 h 6858000"/>
              <a:gd name="connsiteX47" fmla="*/ 1321854 w 10606716"/>
              <a:gd name="connsiteY47" fmla="*/ 2071857 h 6858000"/>
              <a:gd name="connsiteX48" fmla="*/ 5365317 w 10606716"/>
              <a:gd name="connsiteY48" fmla="*/ 2071857 h 6858000"/>
              <a:gd name="connsiteX49" fmla="*/ 5985373 w 10606716"/>
              <a:gd name="connsiteY49" fmla="*/ 2437296 h 6858000"/>
              <a:gd name="connsiteX50" fmla="*/ 8011470 w 10606716"/>
              <a:gd name="connsiteY50" fmla="*/ 5926372 h 6858000"/>
              <a:gd name="connsiteX51" fmla="*/ 8011470 w 10606716"/>
              <a:gd name="connsiteY51" fmla="*/ 6639850 h 6858000"/>
              <a:gd name="connsiteX52" fmla="*/ 7904625 w 10606716"/>
              <a:gd name="connsiteY52" fmla="*/ 6823844 h 6858000"/>
              <a:gd name="connsiteX53" fmla="*/ 7884791 w 10606716"/>
              <a:gd name="connsiteY53" fmla="*/ 6858000 h 6858000"/>
              <a:gd name="connsiteX54" fmla="*/ 0 w 10606716"/>
              <a:gd name="connsiteY54" fmla="*/ 6858000 h 6858000"/>
              <a:gd name="connsiteX55" fmla="*/ 0 w 10606716"/>
              <a:gd name="connsiteY55" fmla="*/ 3635967 h 6858000"/>
              <a:gd name="connsiteX56" fmla="*/ 27177 w 10606716"/>
              <a:gd name="connsiteY56" fmla="*/ 3588964 h 6858000"/>
              <a:gd name="connsiteX57" fmla="*/ 693065 w 10606716"/>
              <a:gd name="connsiteY57" fmla="*/ 2437296 h 6858000"/>
              <a:gd name="connsiteX58" fmla="*/ 1321854 w 10606716"/>
              <a:gd name="connsiteY58" fmla="*/ 2071857 h 6858000"/>
              <a:gd name="connsiteX59" fmla="*/ 0 w 10606716"/>
              <a:gd name="connsiteY59" fmla="*/ 0 h 6858000"/>
              <a:gd name="connsiteX60" fmla="*/ 6966294 w 10606716"/>
              <a:gd name="connsiteY60" fmla="*/ 0 h 6858000"/>
              <a:gd name="connsiteX61" fmla="*/ 6852387 w 10606716"/>
              <a:gd name="connsiteY61" fmla="*/ 196155 h 6858000"/>
              <a:gd name="connsiteX62" fmla="*/ 6043321 w 10606716"/>
              <a:gd name="connsiteY62" fmla="*/ 1589421 h 6858000"/>
              <a:gd name="connsiteX63" fmla="*/ 5423265 w 10606716"/>
              <a:gd name="connsiteY63" fmla="*/ 1954861 h 6858000"/>
              <a:gd name="connsiteX64" fmla="*/ 1379802 w 10606716"/>
              <a:gd name="connsiteY64" fmla="*/ 1954861 h 6858000"/>
              <a:gd name="connsiteX65" fmla="*/ 751013 w 10606716"/>
              <a:gd name="connsiteY65" fmla="*/ 1589421 h 6858000"/>
              <a:gd name="connsiteX66" fmla="*/ 1951 w 10606716"/>
              <a:gd name="connsiteY66" fmla="*/ 293901 h 6858000"/>
              <a:gd name="connsiteX67" fmla="*/ 0 w 10606716"/>
              <a:gd name="connsiteY67" fmla="*/ 290527 h 6858000"/>
              <a:gd name="connsiteX68" fmla="*/ 0 w 10606716"/>
              <a:gd name="connsiteY68" fmla="*/ 0 h 6858000"/>
              <a:gd name="connsiteX0" fmla="*/ 8526285 w 10407209"/>
              <a:gd name="connsiteY0" fmla="*/ 6283111 h 6858000"/>
              <a:gd name="connsiteX1" fmla="*/ 10157124 w 10407209"/>
              <a:gd name="connsiteY1" fmla="*/ 6283111 h 6858000"/>
              <a:gd name="connsiteX2" fmla="*/ 10407209 w 10407209"/>
              <a:gd name="connsiteY2" fmla="*/ 6430504 h 6858000"/>
              <a:gd name="connsiteX3" fmla="*/ 8025501 w 10407209"/>
              <a:gd name="connsiteY3" fmla="*/ 6858000 h 6858000"/>
              <a:gd name="connsiteX4" fmla="*/ 8129453 w 10407209"/>
              <a:gd name="connsiteY4" fmla="*/ 6678214 h 6858000"/>
              <a:gd name="connsiteX5" fmla="*/ 8272677 w 10407209"/>
              <a:gd name="connsiteY5" fmla="*/ 6430504 h 6858000"/>
              <a:gd name="connsiteX6" fmla="*/ 8526285 w 10407209"/>
              <a:gd name="connsiteY6" fmla="*/ 6283111 h 6858000"/>
              <a:gd name="connsiteX7" fmla="*/ 8508611 w 10407209"/>
              <a:gd name="connsiteY7" fmla="*/ 4776272 h 6858000"/>
              <a:gd name="connsiteX8" fmla="*/ 9153763 w 10407209"/>
              <a:gd name="connsiteY8" fmla="*/ 4776272 h 6858000"/>
              <a:gd name="connsiteX9" fmla="*/ 9252696 w 10407209"/>
              <a:gd name="connsiteY9" fmla="*/ 4834580 h 6858000"/>
              <a:gd name="connsiteX10" fmla="*/ 9575969 w 10407209"/>
              <a:gd name="connsiteY10" fmla="*/ 5391278 h 6858000"/>
              <a:gd name="connsiteX11" fmla="*/ 9575969 w 10407209"/>
              <a:gd name="connsiteY11" fmla="*/ 5505116 h 6858000"/>
              <a:gd name="connsiteX12" fmla="*/ 9252696 w 10407209"/>
              <a:gd name="connsiteY12" fmla="*/ 6061815 h 6858000"/>
              <a:gd name="connsiteX13" fmla="*/ 9153763 w 10407209"/>
              <a:gd name="connsiteY13" fmla="*/ 6120122 h 6858000"/>
              <a:gd name="connsiteX14" fmla="*/ 8508611 w 10407209"/>
              <a:gd name="connsiteY14" fmla="*/ 6120122 h 6858000"/>
              <a:gd name="connsiteX15" fmla="*/ 8408284 w 10407209"/>
              <a:gd name="connsiteY15" fmla="*/ 6061815 h 6858000"/>
              <a:gd name="connsiteX16" fmla="*/ 8086404 w 10407209"/>
              <a:gd name="connsiteY16" fmla="*/ 5505116 h 6858000"/>
              <a:gd name="connsiteX17" fmla="*/ 8086404 w 10407209"/>
              <a:gd name="connsiteY17" fmla="*/ 5391278 h 6858000"/>
              <a:gd name="connsiteX18" fmla="*/ 8408284 w 10407209"/>
              <a:gd name="connsiteY18" fmla="*/ 4834580 h 6858000"/>
              <a:gd name="connsiteX19" fmla="*/ 8508611 w 10407209"/>
              <a:gd name="connsiteY19" fmla="*/ 4776272 h 6858000"/>
              <a:gd name="connsiteX20" fmla="*/ 8438383 w 10407209"/>
              <a:gd name="connsiteY20" fmla="*/ 4182594 h 6858000"/>
              <a:gd name="connsiteX21" fmla="*/ 8671249 w 10407209"/>
              <a:gd name="connsiteY21" fmla="*/ 4182594 h 6858000"/>
              <a:gd name="connsiteX22" fmla="*/ 8706958 w 10407209"/>
              <a:gd name="connsiteY22" fmla="*/ 4203640 h 6858000"/>
              <a:gd name="connsiteX23" fmla="*/ 8823642 w 10407209"/>
              <a:gd name="connsiteY23" fmla="*/ 4404579 h 6858000"/>
              <a:gd name="connsiteX24" fmla="*/ 8823642 w 10407209"/>
              <a:gd name="connsiteY24" fmla="*/ 4445668 h 6858000"/>
              <a:gd name="connsiteX25" fmla="*/ 8706958 w 10407209"/>
              <a:gd name="connsiteY25" fmla="*/ 4646606 h 6858000"/>
              <a:gd name="connsiteX26" fmla="*/ 8671249 w 10407209"/>
              <a:gd name="connsiteY26" fmla="*/ 4667652 h 6858000"/>
              <a:gd name="connsiteX27" fmla="*/ 8438383 w 10407209"/>
              <a:gd name="connsiteY27" fmla="*/ 4667652 h 6858000"/>
              <a:gd name="connsiteX28" fmla="*/ 8402170 w 10407209"/>
              <a:gd name="connsiteY28" fmla="*/ 4646606 h 6858000"/>
              <a:gd name="connsiteX29" fmla="*/ 8285989 w 10407209"/>
              <a:gd name="connsiteY29" fmla="*/ 4445668 h 6858000"/>
              <a:gd name="connsiteX30" fmla="*/ 8285989 w 10407209"/>
              <a:gd name="connsiteY30" fmla="*/ 4404579 h 6858000"/>
              <a:gd name="connsiteX31" fmla="*/ 8402170 w 10407209"/>
              <a:gd name="connsiteY31" fmla="*/ 4203640 h 6858000"/>
              <a:gd name="connsiteX32" fmla="*/ 8438383 w 10407209"/>
              <a:gd name="connsiteY32" fmla="*/ 4182594 h 6858000"/>
              <a:gd name="connsiteX33" fmla="*/ 7678681 w 10407209"/>
              <a:gd name="connsiteY33" fmla="*/ 3459104 h 6858000"/>
              <a:gd name="connsiteX34" fmla="*/ 8119685 w 10407209"/>
              <a:gd name="connsiteY34" fmla="*/ 3459104 h 6858000"/>
              <a:gd name="connsiteX35" fmla="*/ 8187313 w 10407209"/>
              <a:gd name="connsiteY35" fmla="*/ 3498961 h 6858000"/>
              <a:gd name="connsiteX36" fmla="*/ 8408292 w 10407209"/>
              <a:gd name="connsiteY36" fmla="*/ 3879501 h 6858000"/>
              <a:gd name="connsiteX37" fmla="*/ 8408292 w 10407209"/>
              <a:gd name="connsiteY37" fmla="*/ 3957318 h 6858000"/>
              <a:gd name="connsiteX38" fmla="*/ 8187313 w 10407209"/>
              <a:gd name="connsiteY38" fmla="*/ 4337857 h 6858000"/>
              <a:gd name="connsiteX39" fmla="*/ 8119685 w 10407209"/>
              <a:gd name="connsiteY39" fmla="*/ 4377714 h 6858000"/>
              <a:gd name="connsiteX40" fmla="*/ 7678681 w 10407209"/>
              <a:gd name="connsiteY40" fmla="*/ 4377714 h 6858000"/>
              <a:gd name="connsiteX41" fmla="*/ 7610101 w 10407209"/>
              <a:gd name="connsiteY41" fmla="*/ 4337857 h 6858000"/>
              <a:gd name="connsiteX42" fmla="*/ 7390076 w 10407209"/>
              <a:gd name="connsiteY42" fmla="*/ 3957318 h 6858000"/>
              <a:gd name="connsiteX43" fmla="*/ 7390076 w 10407209"/>
              <a:gd name="connsiteY43" fmla="*/ 3879501 h 6858000"/>
              <a:gd name="connsiteX44" fmla="*/ 7610101 w 10407209"/>
              <a:gd name="connsiteY44" fmla="*/ 3498961 h 6858000"/>
              <a:gd name="connsiteX45" fmla="*/ 7678681 w 10407209"/>
              <a:gd name="connsiteY45" fmla="*/ 3459104 h 6858000"/>
              <a:gd name="connsiteX46" fmla="*/ 1321854 w 10407209"/>
              <a:gd name="connsiteY46" fmla="*/ 2071857 h 6858000"/>
              <a:gd name="connsiteX47" fmla="*/ 5365317 w 10407209"/>
              <a:gd name="connsiteY47" fmla="*/ 2071857 h 6858000"/>
              <a:gd name="connsiteX48" fmla="*/ 5985373 w 10407209"/>
              <a:gd name="connsiteY48" fmla="*/ 2437296 h 6858000"/>
              <a:gd name="connsiteX49" fmla="*/ 8011470 w 10407209"/>
              <a:gd name="connsiteY49" fmla="*/ 5926372 h 6858000"/>
              <a:gd name="connsiteX50" fmla="*/ 8011470 w 10407209"/>
              <a:gd name="connsiteY50" fmla="*/ 6639850 h 6858000"/>
              <a:gd name="connsiteX51" fmla="*/ 7904625 w 10407209"/>
              <a:gd name="connsiteY51" fmla="*/ 6823844 h 6858000"/>
              <a:gd name="connsiteX52" fmla="*/ 7884791 w 10407209"/>
              <a:gd name="connsiteY52" fmla="*/ 6858000 h 6858000"/>
              <a:gd name="connsiteX53" fmla="*/ 0 w 10407209"/>
              <a:gd name="connsiteY53" fmla="*/ 6858000 h 6858000"/>
              <a:gd name="connsiteX54" fmla="*/ 0 w 10407209"/>
              <a:gd name="connsiteY54" fmla="*/ 3635967 h 6858000"/>
              <a:gd name="connsiteX55" fmla="*/ 27177 w 10407209"/>
              <a:gd name="connsiteY55" fmla="*/ 3588964 h 6858000"/>
              <a:gd name="connsiteX56" fmla="*/ 693065 w 10407209"/>
              <a:gd name="connsiteY56" fmla="*/ 2437296 h 6858000"/>
              <a:gd name="connsiteX57" fmla="*/ 1321854 w 10407209"/>
              <a:gd name="connsiteY57" fmla="*/ 2071857 h 6858000"/>
              <a:gd name="connsiteX58" fmla="*/ 0 w 10407209"/>
              <a:gd name="connsiteY58" fmla="*/ 0 h 6858000"/>
              <a:gd name="connsiteX59" fmla="*/ 6966294 w 10407209"/>
              <a:gd name="connsiteY59" fmla="*/ 0 h 6858000"/>
              <a:gd name="connsiteX60" fmla="*/ 6852387 w 10407209"/>
              <a:gd name="connsiteY60" fmla="*/ 196155 h 6858000"/>
              <a:gd name="connsiteX61" fmla="*/ 6043321 w 10407209"/>
              <a:gd name="connsiteY61" fmla="*/ 1589421 h 6858000"/>
              <a:gd name="connsiteX62" fmla="*/ 5423265 w 10407209"/>
              <a:gd name="connsiteY62" fmla="*/ 1954861 h 6858000"/>
              <a:gd name="connsiteX63" fmla="*/ 1379802 w 10407209"/>
              <a:gd name="connsiteY63" fmla="*/ 1954861 h 6858000"/>
              <a:gd name="connsiteX64" fmla="*/ 751013 w 10407209"/>
              <a:gd name="connsiteY64" fmla="*/ 1589421 h 6858000"/>
              <a:gd name="connsiteX65" fmla="*/ 1951 w 10407209"/>
              <a:gd name="connsiteY65" fmla="*/ 293901 h 6858000"/>
              <a:gd name="connsiteX66" fmla="*/ 0 w 10407209"/>
              <a:gd name="connsiteY66" fmla="*/ 290527 h 6858000"/>
              <a:gd name="connsiteX67" fmla="*/ 0 w 10407209"/>
              <a:gd name="connsiteY67" fmla="*/ 0 h 6858000"/>
              <a:gd name="connsiteX0" fmla="*/ 8526285 w 10161361"/>
              <a:gd name="connsiteY0" fmla="*/ 6283111 h 6858000"/>
              <a:gd name="connsiteX1" fmla="*/ 10157124 w 10161361"/>
              <a:gd name="connsiteY1" fmla="*/ 6283111 h 6858000"/>
              <a:gd name="connsiteX2" fmla="*/ 8025501 w 10161361"/>
              <a:gd name="connsiteY2" fmla="*/ 6858000 h 6858000"/>
              <a:gd name="connsiteX3" fmla="*/ 8129453 w 10161361"/>
              <a:gd name="connsiteY3" fmla="*/ 6678214 h 6858000"/>
              <a:gd name="connsiteX4" fmla="*/ 8272677 w 10161361"/>
              <a:gd name="connsiteY4" fmla="*/ 6430504 h 6858000"/>
              <a:gd name="connsiteX5" fmla="*/ 8526285 w 10161361"/>
              <a:gd name="connsiteY5" fmla="*/ 6283111 h 6858000"/>
              <a:gd name="connsiteX6" fmla="*/ 8508611 w 10161361"/>
              <a:gd name="connsiteY6" fmla="*/ 4776272 h 6858000"/>
              <a:gd name="connsiteX7" fmla="*/ 9153763 w 10161361"/>
              <a:gd name="connsiteY7" fmla="*/ 4776272 h 6858000"/>
              <a:gd name="connsiteX8" fmla="*/ 9252696 w 10161361"/>
              <a:gd name="connsiteY8" fmla="*/ 4834580 h 6858000"/>
              <a:gd name="connsiteX9" fmla="*/ 9575969 w 10161361"/>
              <a:gd name="connsiteY9" fmla="*/ 5391278 h 6858000"/>
              <a:gd name="connsiteX10" fmla="*/ 9575969 w 10161361"/>
              <a:gd name="connsiteY10" fmla="*/ 5505116 h 6858000"/>
              <a:gd name="connsiteX11" fmla="*/ 9252696 w 10161361"/>
              <a:gd name="connsiteY11" fmla="*/ 6061815 h 6858000"/>
              <a:gd name="connsiteX12" fmla="*/ 9153763 w 10161361"/>
              <a:gd name="connsiteY12" fmla="*/ 6120122 h 6858000"/>
              <a:gd name="connsiteX13" fmla="*/ 8508611 w 10161361"/>
              <a:gd name="connsiteY13" fmla="*/ 6120122 h 6858000"/>
              <a:gd name="connsiteX14" fmla="*/ 8408284 w 10161361"/>
              <a:gd name="connsiteY14" fmla="*/ 6061815 h 6858000"/>
              <a:gd name="connsiteX15" fmla="*/ 8086404 w 10161361"/>
              <a:gd name="connsiteY15" fmla="*/ 5505116 h 6858000"/>
              <a:gd name="connsiteX16" fmla="*/ 8086404 w 10161361"/>
              <a:gd name="connsiteY16" fmla="*/ 5391278 h 6858000"/>
              <a:gd name="connsiteX17" fmla="*/ 8408284 w 10161361"/>
              <a:gd name="connsiteY17" fmla="*/ 4834580 h 6858000"/>
              <a:gd name="connsiteX18" fmla="*/ 8508611 w 10161361"/>
              <a:gd name="connsiteY18" fmla="*/ 4776272 h 6858000"/>
              <a:gd name="connsiteX19" fmla="*/ 8438383 w 10161361"/>
              <a:gd name="connsiteY19" fmla="*/ 4182594 h 6858000"/>
              <a:gd name="connsiteX20" fmla="*/ 8671249 w 10161361"/>
              <a:gd name="connsiteY20" fmla="*/ 4182594 h 6858000"/>
              <a:gd name="connsiteX21" fmla="*/ 8706958 w 10161361"/>
              <a:gd name="connsiteY21" fmla="*/ 4203640 h 6858000"/>
              <a:gd name="connsiteX22" fmla="*/ 8823642 w 10161361"/>
              <a:gd name="connsiteY22" fmla="*/ 4404579 h 6858000"/>
              <a:gd name="connsiteX23" fmla="*/ 8823642 w 10161361"/>
              <a:gd name="connsiteY23" fmla="*/ 4445668 h 6858000"/>
              <a:gd name="connsiteX24" fmla="*/ 8706958 w 10161361"/>
              <a:gd name="connsiteY24" fmla="*/ 4646606 h 6858000"/>
              <a:gd name="connsiteX25" fmla="*/ 8671249 w 10161361"/>
              <a:gd name="connsiteY25" fmla="*/ 4667652 h 6858000"/>
              <a:gd name="connsiteX26" fmla="*/ 8438383 w 10161361"/>
              <a:gd name="connsiteY26" fmla="*/ 4667652 h 6858000"/>
              <a:gd name="connsiteX27" fmla="*/ 8402170 w 10161361"/>
              <a:gd name="connsiteY27" fmla="*/ 4646606 h 6858000"/>
              <a:gd name="connsiteX28" fmla="*/ 8285989 w 10161361"/>
              <a:gd name="connsiteY28" fmla="*/ 4445668 h 6858000"/>
              <a:gd name="connsiteX29" fmla="*/ 8285989 w 10161361"/>
              <a:gd name="connsiteY29" fmla="*/ 4404579 h 6858000"/>
              <a:gd name="connsiteX30" fmla="*/ 8402170 w 10161361"/>
              <a:gd name="connsiteY30" fmla="*/ 4203640 h 6858000"/>
              <a:gd name="connsiteX31" fmla="*/ 8438383 w 10161361"/>
              <a:gd name="connsiteY31" fmla="*/ 4182594 h 6858000"/>
              <a:gd name="connsiteX32" fmla="*/ 7678681 w 10161361"/>
              <a:gd name="connsiteY32" fmla="*/ 3459104 h 6858000"/>
              <a:gd name="connsiteX33" fmla="*/ 8119685 w 10161361"/>
              <a:gd name="connsiteY33" fmla="*/ 3459104 h 6858000"/>
              <a:gd name="connsiteX34" fmla="*/ 8187313 w 10161361"/>
              <a:gd name="connsiteY34" fmla="*/ 3498961 h 6858000"/>
              <a:gd name="connsiteX35" fmla="*/ 8408292 w 10161361"/>
              <a:gd name="connsiteY35" fmla="*/ 3879501 h 6858000"/>
              <a:gd name="connsiteX36" fmla="*/ 8408292 w 10161361"/>
              <a:gd name="connsiteY36" fmla="*/ 3957318 h 6858000"/>
              <a:gd name="connsiteX37" fmla="*/ 8187313 w 10161361"/>
              <a:gd name="connsiteY37" fmla="*/ 4337857 h 6858000"/>
              <a:gd name="connsiteX38" fmla="*/ 8119685 w 10161361"/>
              <a:gd name="connsiteY38" fmla="*/ 4377714 h 6858000"/>
              <a:gd name="connsiteX39" fmla="*/ 7678681 w 10161361"/>
              <a:gd name="connsiteY39" fmla="*/ 4377714 h 6858000"/>
              <a:gd name="connsiteX40" fmla="*/ 7610101 w 10161361"/>
              <a:gd name="connsiteY40" fmla="*/ 4337857 h 6858000"/>
              <a:gd name="connsiteX41" fmla="*/ 7390076 w 10161361"/>
              <a:gd name="connsiteY41" fmla="*/ 3957318 h 6858000"/>
              <a:gd name="connsiteX42" fmla="*/ 7390076 w 10161361"/>
              <a:gd name="connsiteY42" fmla="*/ 3879501 h 6858000"/>
              <a:gd name="connsiteX43" fmla="*/ 7610101 w 10161361"/>
              <a:gd name="connsiteY43" fmla="*/ 3498961 h 6858000"/>
              <a:gd name="connsiteX44" fmla="*/ 7678681 w 10161361"/>
              <a:gd name="connsiteY44" fmla="*/ 3459104 h 6858000"/>
              <a:gd name="connsiteX45" fmla="*/ 1321854 w 10161361"/>
              <a:gd name="connsiteY45" fmla="*/ 2071857 h 6858000"/>
              <a:gd name="connsiteX46" fmla="*/ 5365317 w 10161361"/>
              <a:gd name="connsiteY46" fmla="*/ 2071857 h 6858000"/>
              <a:gd name="connsiteX47" fmla="*/ 5985373 w 10161361"/>
              <a:gd name="connsiteY47" fmla="*/ 2437296 h 6858000"/>
              <a:gd name="connsiteX48" fmla="*/ 8011470 w 10161361"/>
              <a:gd name="connsiteY48" fmla="*/ 5926372 h 6858000"/>
              <a:gd name="connsiteX49" fmla="*/ 8011470 w 10161361"/>
              <a:gd name="connsiteY49" fmla="*/ 6639850 h 6858000"/>
              <a:gd name="connsiteX50" fmla="*/ 7904625 w 10161361"/>
              <a:gd name="connsiteY50" fmla="*/ 6823844 h 6858000"/>
              <a:gd name="connsiteX51" fmla="*/ 7884791 w 10161361"/>
              <a:gd name="connsiteY51" fmla="*/ 6858000 h 6858000"/>
              <a:gd name="connsiteX52" fmla="*/ 0 w 10161361"/>
              <a:gd name="connsiteY52" fmla="*/ 6858000 h 6858000"/>
              <a:gd name="connsiteX53" fmla="*/ 0 w 10161361"/>
              <a:gd name="connsiteY53" fmla="*/ 3635967 h 6858000"/>
              <a:gd name="connsiteX54" fmla="*/ 27177 w 10161361"/>
              <a:gd name="connsiteY54" fmla="*/ 3588964 h 6858000"/>
              <a:gd name="connsiteX55" fmla="*/ 693065 w 10161361"/>
              <a:gd name="connsiteY55" fmla="*/ 2437296 h 6858000"/>
              <a:gd name="connsiteX56" fmla="*/ 1321854 w 10161361"/>
              <a:gd name="connsiteY56" fmla="*/ 2071857 h 6858000"/>
              <a:gd name="connsiteX57" fmla="*/ 0 w 10161361"/>
              <a:gd name="connsiteY57" fmla="*/ 0 h 6858000"/>
              <a:gd name="connsiteX58" fmla="*/ 6966294 w 10161361"/>
              <a:gd name="connsiteY58" fmla="*/ 0 h 6858000"/>
              <a:gd name="connsiteX59" fmla="*/ 6852387 w 10161361"/>
              <a:gd name="connsiteY59" fmla="*/ 196155 h 6858000"/>
              <a:gd name="connsiteX60" fmla="*/ 6043321 w 10161361"/>
              <a:gd name="connsiteY60" fmla="*/ 1589421 h 6858000"/>
              <a:gd name="connsiteX61" fmla="*/ 5423265 w 10161361"/>
              <a:gd name="connsiteY61" fmla="*/ 1954861 h 6858000"/>
              <a:gd name="connsiteX62" fmla="*/ 1379802 w 10161361"/>
              <a:gd name="connsiteY62" fmla="*/ 1954861 h 6858000"/>
              <a:gd name="connsiteX63" fmla="*/ 751013 w 10161361"/>
              <a:gd name="connsiteY63" fmla="*/ 1589421 h 6858000"/>
              <a:gd name="connsiteX64" fmla="*/ 1951 w 10161361"/>
              <a:gd name="connsiteY64" fmla="*/ 293901 h 6858000"/>
              <a:gd name="connsiteX65" fmla="*/ 0 w 10161361"/>
              <a:gd name="connsiteY65" fmla="*/ 290527 h 6858000"/>
              <a:gd name="connsiteX66" fmla="*/ 0 w 10161361"/>
              <a:gd name="connsiteY66" fmla="*/ 0 h 6858000"/>
              <a:gd name="connsiteX0" fmla="*/ 8526285 w 9591645"/>
              <a:gd name="connsiteY0" fmla="*/ 6283111 h 6858000"/>
              <a:gd name="connsiteX1" fmla="*/ 8025501 w 9591645"/>
              <a:gd name="connsiteY1" fmla="*/ 6858000 h 6858000"/>
              <a:gd name="connsiteX2" fmla="*/ 8129453 w 9591645"/>
              <a:gd name="connsiteY2" fmla="*/ 6678214 h 6858000"/>
              <a:gd name="connsiteX3" fmla="*/ 8272677 w 9591645"/>
              <a:gd name="connsiteY3" fmla="*/ 6430504 h 6858000"/>
              <a:gd name="connsiteX4" fmla="*/ 8526285 w 9591645"/>
              <a:gd name="connsiteY4" fmla="*/ 6283111 h 6858000"/>
              <a:gd name="connsiteX5" fmla="*/ 8508611 w 9591645"/>
              <a:gd name="connsiteY5" fmla="*/ 4776272 h 6858000"/>
              <a:gd name="connsiteX6" fmla="*/ 9153763 w 9591645"/>
              <a:gd name="connsiteY6" fmla="*/ 4776272 h 6858000"/>
              <a:gd name="connsiteX7" fmla="*/ 9252696 w 9591645"/>
              <a:gd name="connsiteY7" fmla="*/ 4834580 h 6858000"/>
              <a:gd name="connsiteX8" fmla="*/ 9575969 w 9591645"/>
              <a:gd name="connsiteY8" fmla="*/ 5391278 h 6858000"/>
              <a:gd name="connsiteX9" fmla="*/ 9575969 w 9591645"/>
              <a:gd name="connsiteY9" fmla="*/ 5505116 h 6858000"/>
              <a:gd name="connsiteX10" fmla="*/ 9252696 w 9591645"/>
              <a:gd name="connsiteY10" fmla="*/ 6061815 h 6858000"/>
              <a:gd name="connsiteX11" fmla="*/ 9153763 w 9591645"/>
              <a:gd name="connsiteY11" fmla="*/ 6120122 h 6858000"/>
              <a:gd name="connsiteX12" fmla="*/ 8508611 w 9591645"/>
              <a:gd name="connsiteY12" fmla="*/ 6120122 h 6858000"/>
              <a:gd name="connsiteX13" fmla="*/ 8408284 w 9591645"/>
              <a:gd name="connsiteY13" fmla="*/ 6061815 h 6858000"/>
              <a:gd name="connsiteX14" fmla="*/ 8086404 w 9591645"/>
              <a:gd name="connsiteY14" fmla="*/ 5505116 h 6858000"/>
              <a:gd name="connsiteX15" fmla="*/ 8086404 w 9591645"/>
              <a:gd name="connsiteY15" fmla="*/ 5391278 h 6858000"/>
              <a:gd name="connsiteX16" fmla="*/ 8408284 w 9591645"/>
              <a:gd name="connsiteY16" fmla="*/ 4834580 h 6858000"/>
              <a:gd name="connsiteX17" fmla="*/ 8508611 w 9591645"/>
              <a:gd name="connsiteY17" fmla="*/ 4776272 h 6858000"/>
              <a:gd name="connsiteX18" fmla="*/ 8438383 w 9591645"/>
              <a:gd name="connsiteY18" fmla="*/ 4182594 h 6858000"/>
              <a:gd name="connsiteX19" fmla="*/ 8671249 w 9591645"/>
              <a:gd name="connsiteY19" fmla="*/ 4182594 h 6858000"/>
              <a:gd name="connsiteX20" fmla="*/ 8706958 w 9591645"/>
              <a:gd name="connsiteY20" fmla="*/ 4203640 h 6858000"/>
              <a:gd name="connsiteX21" fmla="*/ 8823642 w 9591645"/>
              <a:gd name="connsiteY21" fmla="*/ 4404579 h 6858000"/>
              <a:gd name="connsiteX22" fmla="*/ 8823642 w 9591645"/>
              <a:gd name="connsiteY22" fmla="*/ 4445668 h 6858000"/>
              <a:gd name="connsiteX23" fmla="*/ 8706958 w 9591645"/>
              <a:gd name="connsiteY23" fmla="*/ 4646606 h 6858000"/>
              <a:gd name="connsiteX24" fmla="*/ 8671249 w 9591645"/>
              <a:gd name="connsiteY24" fmla="*/ 4667652 h 6858000"/>
              <a:gd name="connsiteX25" fmla="*/ 8438383 w 9591645"/>
              <a:gd name="connsiteY25" fmla="*/ 4667652 h 6858000"/>
              <a:gd name="connsiteX26" fmla="*/ 8402170 w 9591645"/>
              <a:gd name="connsiteY26" fmla="*/ 4646606 h 6858000"/>
              <a:gd name="connsiteX27" fmla="*/ 8285989 w 9591645"/>
              <a:gd name="connsiteY27" fmla="*/ 4445668 h 6858000"/>
              <a:gd name="connsiteX28" fmla="*/ 8285989 w 9591645"/>
              <a:gd name="connsiteY28" fmla="*/ 4404579 h 6858000"/>
              <a:gd name="connsiteX29" fmla="*/ 8402170 w 9591645"/>
              <a:gd name="connsiteY29" fmla="*/ 4203640 h 6858000"/>
              <a:gd name="connsiteX30" fmla="*/ 8438383 w 9591645"/>
              <a:gd name="connsiteY30" fmla="*/ 4182594 h 6858000"/>
              <a:gd name="connsiteX31" fmla="*/ 7678681 w 9591645"/>
              <a:gd name="connsiteY31" fmla="*/ 3459104 h 6858000"/>
              <a:gd name="connsiteX32" fmla="*/ 8119685 w 9591645"/>
              <a:gd name="connsiteY32" fmla="*/ 3459104 h 6858000"/>
              <a:gd name="connsiteX33" fmla="*/ 8187313 w 9591645"/>
              <a:gd name="connsiteY33" fmla="*/ 3498961 h 6858000"/>
              <a:gd name="connsiteX34" fmla="*/ 8408292 w 9591645"/>
              <a:gd name="connsiteY34" fmla="*/ 3879501 h 6858000"/>
              <a:gd name="connsiteX35" fmla="*/ 8408292 w 9591645"/>
              <a:gd name="connsiteY35" fmla="*/ 3957318 h 6858000"/>
              <a:gd name="connsiteX36" fmla="*/ 8187313 w 9591645"/>
              <a:gd name="connsiteY36" fmla="*/ 4337857 h 6858000"/>
              <a:gd name="connsiteX37" fmla="*/ 8119685 w 9591645"/>
              <a:gd name="connsiteY37" fmla="*/ 4377714 h 6858000"/>
              <a:gd name="connsiteX38" fmla="*/ 7678681 w 9591645"/>
              <a:gd name="connsiteY38" fmla="*/ 4377714 h 6858000"/>
              <a:gd name="connsiteX39" fmla="*/ 7610101 w 9591645"/>
              <a:gd name="connsiteY39" fmla="*/ 4337857 h 6858000"/>
              <a:gd name="connsiteX40" fmla="*/ 7390076 w 9591645"/>
              <a:gd name="connsiteY40" fmla="*/ 3957318 h 6858000"/>
              <a:gd name="connsiteX41" fmla="*/ 7390076 w 9591645"/>
              <a:gd name="connsiteY41" fmla="*/ 3879501 h 6858000"/>
              <a:gd name="connsiteX42" fmla="*/ 7610101 w 9591645"/>
              <a:gd name="connsiteY42" fmla="*/ 3498961 h 6858000"/>
              <a:gd name="connsiteX43" fmla="*/ 7678681 w 9591645"/>
              <a:gd name="connsiteY43" fmla="*/ 3459104 h 6858000"/>
              <a:gd name="connsiteX44" fmla="*/ 1321854 w 9591645"/>
              <a:gd name="connsiteY44" fmla="*/ 2071857 h 6858000"/>
              <a:gd name="connsiteX45" fmla="*/ 5365317 w 9591645"/>
              <a:gd name="connsiteY45" fmla="*/ 2071857 h 6858000"/>
              <a:gd name="connsiteX46" fmla="*/ 5985373 w 9591645"/>
              <a:gd name="connsiteY46" fmla="*/ 2437296 h 6858000"/>
              <a:gd name="connsiteX47" fmla="*/ 8011470 w 9591645"/>
              <a:gd name="connsiteY47" fmla="*/ 5926372 h 6858000"/>
              <a:gd name="connsiteX48" fmla="*/ 8011470 w 9591645"/>
              <a:gd name="connsiteY48" fmla="*/ 6639850 h 6858000"/>
              <a:gd name="connsiteX49" fmla="*/ 7904625 w 9591645"/>
              <a:gd name="connsiteY49" fmla="*/ 6823844 h 6858000"/>
              <a:gd name="connsiteX50" fmla="*/ 7884791 w 9591645"/>
              <a:gd name="connsiteY50" fmla="*/ 6858000 h 6858000"/>
              <a:gd name="connsiteX51" fmla="*/ 0 w 9591645"/>
              <a:gd name="connsiteY51" fmla="*/ 6858000 h 6858000"/>
              <a:gd name="connsiteX52" fmla="*/ 0 w 9591645"/>
              <a:gd name="connsiteY52" fmla="*/ 3635967 h 6858000"/>
              <a:gd name="connsiteX53" fmla="*/ 27177 w 9591645"/>
              <a:gd name="connsiteY53" fmla="*/ 3588964 h 6858000"/>
              <a:gd name="connsiteX54" fmla="*/ 693065 w 9591645"/>
              <a:gd name="connsiteY54" fmla="*/ 2437296 h 6858000"/>
              <a:gd name="connsiteX55" fmla="*/ 1321854 w 9591645"/>
              <a:gd name="connsiteY55" fmla="*/ 2071857 h 6858000"/>
              <a:gd name="connsiteX56" fmla="*/ 0 w 9591645"/>
              <a:gd name="connsiteY56" fmla="*/ 0 h 6858000"/>
              <a:gd name="connsiteX57" fmla="*/ 6966294 w 9591645"/>
              <a:gd name="connsiteY57" fmla="*/ 0 h 6858000"/>
              <a:gd name="connsiteX58" fmla="*/ 6852387 w 9591645"/>
              <a:gd name="connsiteY58" fmla="*/ 196155 h 6858000"/>
              <a:gd name="connsiteX59" fmla="*/ 6043321 w 9591645"/>
              <a:gd name="connsiteY59" fmla="*/ 1589421 h 6858000"/>
              <a:gd name="connsiteX60" fmla="*/ 5423265 w 9591645"/>
              <a:gd name="connsiteY60" fmla="*/ 1954861 h 6858000"/>
              <a:gd name="connsiteX61" fmla="*/ 1379802 w 9591645"/>
              <a:gd name="connsiteY61" fmla="*/ 1954861 h 6858000"/>
              <a:gd name="connsiteX62" fmla="*/ 751013 w 9591645"/>
              <a:gd name="connsiteY62" fmla="*/ 1589421 h 6858000"/>
              <a:gd name="connsiteX63" fmla="*/ 1951 w 9591645"/>
              <a:gd name="connsiteY63" fmla="*/ 293901 h 6858000"/>
              <a:gd name="connsiteX64" fmla="*/ 0 w 9591645"/>
              <a:gd name="connsiteY64" fmla="*/ 290527 h 6858000"/>
              <a:gd name="connsiteX65" fmla="*/ 0 w 9591645"/>
              <a:gd name="connsiteY65" fmla="*/ 0 h 6858000"/>
              <a:gd name="connsiteX0" fmla="*/ 8272677 w 9591645"/>
              <a:gd name="connsiteY0" fmla="*/ 6430504 h 6858000"/>
              <a:gd name="connsiteX1" fmla="*/ 8025501 w 9591645"/>
              <a:gd name="connsiteY1" fmla="*/ 6858000 h 6858000"/>
              <a:gd name="connsiteX2" fmla="*/ 8129453 w 9591645"/>
              <a:gd name="connsiteY2" fmla="*/ 6678214 h 6858000"/>
              <a:gd name="connsiteX3" fmla="*/ 8272677 w 9591645"/>
              <a:gd name="connsiteY3" fmla="*/ 6430504 h 6858000"/>
              <a:gd name="connsiteX4" fmla="*/ 8508611 w 9591645"/>
              <a:gd name="connsiteY4" fmla="*/ 4776272 h 6858000"/>
              <a:gd name="connsiteX5" fmla="*/ 9153763 w 9591645"/>
              <a:gd name="connsiteY5" fmla="*/ 4776272 h 6858000"/>
              <a:gd name="connsiteX6" fmla="*/ 9252696 w 9591645"/>
              <a:gd name="connsiteY6" fmla="*/ 4834580 h 6858000"/>
              <a:gd name="connsiteX7" fmla="*/ 9575969 w 9591645"/>
              <a:gd name="connsiteY7" fmla="*/ 5391278 h 6858000"/>
              <a:gd name="connsiteX8" fmla="*/ 9575969 w 9591645"/>
              <a:gd name="connsiteY8" fmla="*/ 5505116 h 6858000"/>
              <a:gd name="connsiteX9" fmla="*/ 9252696 w 9591645"/>
              <a:gd name="connsiteY9" fmla="*/ 6061815 h 6858000"/>
              <a:gd name="connsiteX10" fmla="*/ 9153763 w 9591645"/>
              <a:gd name="connsiteY10" fmla="*/ 6120122 h 6858000"/>
              <a:gd name="connsiteX11" fmla="*/ 8508611 w 9591645"/>
              <a:gd name="connsiteY11" fmla="*/ 6120122 h 6858000"/>
              <a:gd name="connsiteX12" fmla="*/ 8408284 w 9591645"/>
              <a:gd name="connsiteY12" fmla="*/ 6061815 h 6858000"/>
              <a:gd name="connsiteX13" fmla="*/ 8086404 w 9591645"/>
              <a:gd name="connsiteY13" fmla="*/ 5505116 h 6858000"/>
              <a:gd name="connsiteX14" fmla="*/ 8086404 w 9591645"/>
              <a:gd name="connsiteY14" fmla="*/ 5391278 h 6858000"/>
              <a:gd name="connsiteX15" fmla="*/ 8408284 w 9591645"/>
              <a:gd name="connsiteY15" fmla="*/ 4834580 h 6858000"/>
              <a:gd name="connsiteX16" fmla="*/ 8508611 w 9591645"/>
              <a:gd name="connsiteY16" fmla="*/ 4776272 h 6858000"/>
              <a:gd name="connsiteX17" fmla="*/ 8438383 w 9591645"/>
              <a:gd name="connsiteY17" fmla="*/ 4182594 h 6858000"/>
              <a:gd name="connsiteX18" fmla="*/ 8671249 w 9591645"/>
              <a:gd name="connsiteY18" fmla="*/ 4182594 h 6858000"/>
              <a:gd name="connsiteX19" fmla="*/ 8706958 w 9591645"/>
              <a:gd name="connsiteY19" fmla="*/ 4203640 h 6858000"/>
              <a:gd name="connsiteX20" fmla="*/ 8823642 w 9591645"/>
              <a:gd name="connsiteY20" fmla="*/ 4404579 h 6858000"/>
              <a:gd name="connsiteX21" fmla="*/ 8823642 w 9591645"/>
              <a:gd name="connsiteY21" fmla="*/ 4445668 h 6858000"/>
              <a:gd name="connsiteX22" fmla="*/ 8706958 w 9591645"/>
              <a:gd name="connsiteY22" fmla="*/ 4646606 h 6858000"/>
              <a:gd name="connsiteX23" fmla="*/ 8671249 w 9591645"/>
              <a:gd name="connsiteY23" fmla="*/ 4667652 h 6858000"/>
              <a:gd name="connsiteX24" fmla="*/ 8438383 w 9591645"/>
              <a:gd name="connsiteY24" fmla="*/ 4667652 h 6858000"/>
              <a:gd name="connsiteX25" fmla="*/ 8402170 w 9591645"/>
              <a:gd name="connsiteY25" fmla="*/ 4646606 h 6858000"/>
              <a:gd name="connsiteX26" fmla="*/ 8285989 w 9591645"/>
              <a:gd name="connsiteY26" fmla="*/ 4445668 h 6858000"/>
              <a:gd name="connsiteX27" fmla="*/ 8285989 w 9591645"/>
              <a:gd name="connsiteY27" fmla="*/ 4404579 h 6858000"/>
              <a:gd name="connsiteX28" fmla="*/ 8402170 w 9591645"/>
              <a:gd name="connsiteY28" fmla="*/ 4203640 h 6858000"/>
              <a:gd name="connsiteX29" fmla="*/ 8438383 w 9591645"/>
              <a:gd name="connsiteY29" fmla="*/ 4182594 h 6858000"/>
              <a:gd name="connsiteX30" fmla="*/ 7678681 w 9591645"/>
              <a:gd name="connsiteY30" fmla="*/ 3459104 h 6858000"/>
              <a:gd name="connsiteX31" fmla="*/ 8119685 w 9591645"/>
              <a:gd name="connsiteY31" fmla="*/ 3459104 h 6858000"/>
              <a:gd name="connsiteX32" fmla="*/ 8187313 w 9591645"/>
              <a:gd name="connsiteY32" fmla="*/ 3498961 h 6858000"/>
              <a:gd name="connsiteX33" fmla="*/ 8408292 w 9591645"/>
              <a:gd name="connsiteY33" fmla="*/ 3879501 h 6858000"/>
              <a:gd name="connsiteX34" fmla="*/ 8408292 w 9591645"/>
              <a:gd name="connsiteY34" fmla="*/ 3957318 h 6858000"/>
              <a:gd name="connsiteX35" fmla="*/ 8187313 w 9591645"/>
              <a:gd name="connsiteY35" fmla="*/ 4337857 h 6858000"/>
              <a:gd name="connsiteX36" fmla="*/ 8119685 w 9591645"/>
              <a:gd name="connsiteY36" fmla="*/ 4377714 h 6858000"/>
              <a:gd name="connsiteX37" fmla="*/ 7678681 w 9591645"/>
              <a:gd name="connsiteY37" fmla="*/ 4377714 h 6858000"/>
              <a:gd name="connsiteX38" fmla="*/ 7610101 w 9591645"/>
              <a:gd name="connsiteY38" fmla="*/ 4337857 h 6858000"/>
              <a:gd name="connsiteX39" fmla="*/ 7390076 w 9591645"/>
              <a:gd name="connsiteY39" fmla="*/ 3957318 h 6858000"/>
              <a:gd name="connsiteX40" fmla="*/ 7390076 w 9591645"/>
              <a:gd name="connsiteY40" fmla="*/ 3879501 h 6858000"/>
              <a:gd name="connsiteX41" fmla="*/ 7610101 w 9591645"/>
              <a:gd name="connsiteY41" fmla="*/ 3498961 h 6858000"/>
              <a:gd name="connsiteX42" fmla="*/ 7678681 w 9591645"/>
              <a:gd name="connsiteY42" fmla="*/ 3459104 h 6858000"/>
              <a:gd name="connsiteX43" fmla="*/ 1321854 w 9591645"/>
              <a:gd name="connsiteY43" fmla="*/ 2071857 h 6858000"/>
              <a:gd name="connsiteX44" fmla="*/ 5365317 w 9591645"/>
              <a:gd name="connsiteY44" fmla="*/ 2071857 h 6858000"/>
              <a:gd name="connsiteX45" fmla="*/ 5985373 w 9591645"/>
              <a:gd name="connsiteY45" fmla="*/ 2437296 h 6858000"/>
              <a:gd name="connsiteX46" fmla="*/ 8011470 w 9591645"/>
              <a:gd name="connsiteY46" fmla="*/ 5926372 h 6858000"/>
              <a:gd name="connsiteX47" fmla="*/ 8011470 w 9591645"/>
              <a:gd name="connsiteY47" fmla="*/ 6639850 h 6858000"/>
              <a:gd name="connsiteX48" fmla="*/ 7904625 w 9591645"/>
              <a:gd name="connsiteY48" fmla="*/ 6823844 h 6858000"/>
              <a:gd name="connsiteX49" fmla="*/ 7884791 w 9591645"/>
              <a:gd name="connsiteY49" fmla="*/ 6858000 h 6858000"/>
              <a:gd name="connsiteX50" fmla="*/ 0 w 9591645"/>
              <a:gd name="connsiteY50" fmla="*/ 6858000 h 6858000"/>
              <a:gd name="connsiteX51" fmla="*/ 0 w 9591645"/>
              <a:gd name="connsiteY51" fmla="*/ 3635967 h 6858000"/>
              <a:gd name="connsiteX52" fmla="*/ 27177 w 9591645"/>
              <a:gd name="connsiteY52" fmla="*/ 3588964 h 6858000"/>
              <a:gd name="connsiteX53" fmla="*/ 693065 w 9591645"/>
              <a:gd name="connsiteY53" fmla="*/ 2437296 h 6858000"/>
              <a:gd name="connsiteX54" fmla="*/ 1321854 w 9591645"/>
              <a:gd name="connsiteY54" fmla="*/ 2071857 h 6858000"/>
              <a:gd name="connsiteX55" fmla="*/ 0 w 9591645"/>
              <a:gd name="connsiteY55" fmla="*/ 0 h 6858000"/>
              <a:gd name="connsiteX56" fmla="*/ 6966294 w 9591645"/>
              <a:gd name="connsiteY56" fmla="*/ 0 h 6858000"/>
              <a:gd name="connsiteX57" fmla="*/ 6852387 w 9591645"/>
              <a:gd name="connsiteY57" fmla="*/ 196155 h 6858000"/>
              <a:gd name="connsiteX58" fmla="*/ 6043321 w 9591645"/>
              <a:gd name="connsiteY58" fmla="*/ 1589421 h 6858000"/>
              <a:gd name="connsiteX59" fmla="*/ 5423265 w 9591645"/>
              <a:gd name="connsiteY59" fmla="*/ 1954861 h 6858000"/>
              <a:gd name="connsiteX60" fmla="*/ 1379802 w 9591645"/>
              <a:gd name="connsiteY60" fmla="*/ 1954861 h 6858000"/>
              <a:gd name="connsiteX61" fmla="*/ 751013 w 9591645"/>
              <a:gd name="connsiteY61" fmla="*/ 1589421 h 6858000"/>
              <a:gd name="connsiteX62" fmla="*/ 1951 w 9591645"/>
              <a:gd name="connsiteY62" fmla="*/ 293901 h 6858000"/>
              <a:gd name="connsiteX63" fmla="*/ 0 w 9591645"/>
              <a:gd name="connsiteY63" fmla="*/ 290527 h 6858000"/>
              <a:gd name="connsiteX64" fmla="*/ 0 w 9591645"/>
              <a:gd name="connsiteY64" fmla="*/ 0 h 6858000"/>
              <a:gd name="connsiteX0" fmla="*/ 8129453 w 9591645"/>
              <a:gd name="connsiteY0" fmla="*/ 6678214 h 6858000"/>
              <a:gd name="connsiteX1" fmla="*/ 8025501 w 9591645"/>
              <a:gd name="connsiteY1" fmla="*/ 6858000 h 6858000"/>
              <a:gd name="connsiteX2" fmla="*/ 8129453 w 9591645"/>
              <a:gd name="connsiteY2" fmla="*/ 6678214 h 6858000"/>
              <a:gd name="connsiteX3" fmla="*/ 8508611 w 9591645"/>
              <a:gd name="connsiteY3" fmla="*/ 4776272 h 6858000"/>
              <a:gd name="connsiteX4" fmla="*/ 9153763 w 9591645"/>
              <a:gd name="connsiteY4" fmla="*/ 4776272 h 6858000"/>
              <a:gd name="connsiteX5" fmla="*/ 9252696 w 9591645"/>
              <a:gd name="connsiteY5" fmla="*/ 4834580 h 6858000"/>
              <a:gd name="connsiteX6" fmla="*/ 9575969 w 9591645"/>
              <a:gd name="connsiteY6" fmla="*/ 5391278 h 6858000"/>
              <a:gd name="connsiteX7" fmla="*/ 9575969 w 9591645"/>
              <a:gd name="connsiteY7" fmla="*/ 5505116 h 6858000"/>
              <a:gd name="connsiteX8" fmla="*/ 9252696 w 9591645"/>
              <a:gd name="connsiteY8" fmla="*/ 6061815 h 6858000"/>
              <a:gd name="connsiteX9" fmla="*/ 9153763 w 9591645"/>
              <a:gd name="connsiteY9" fmla="*/ 6120122 h 6858000"/>
              <a:gd name="connsiteX10" fmla="*/ 8508611 w 9591645"/>
              <a:gd name="connsiteY10" fmla="*/ 6120122 h 6858000"/>
              <a:gd name="connsiteX11" fmla="*/ 8408284 w 9591645"/>
              <a:gd name="connsiteY11" fmla="*/ 6061815 h 6858000"/>
              <a:gd name="connsiteX12" fmla="*/ 8086404 w 9591645"/>
              <a:gd name="connsiteY12" fmla="*/ 5505116 h 6858000"/>
              <a:gd name="connsiteX13" fmla="*/ 8086404 w 9591645"/>
              <a:gd name="connsiteY13" fmla="*/ 5391278 h 6858000"/>
              <a:gd name="connsiteX14" fmla="*/ 8408284 w 9591645"/>
              <a:gd name="connsiteY14" fmla="*/ 4834580 h 6858000"/>
              <a:gd name="connsiteX15" fmla="*/ 8508611 w 9591645"/>
              <a:gd name="connsiteY15" fmla="*/ 4776272 h 6858000"/>
              <a:gd name="connsiteX16" fmla="*/ 8438383 w 9591645"/>
              <a:gd name="connsiteY16" fmla="*/ 4182594 h 6858000"/>
              <a:gd name="connsiteX17" fmla="*/ 8671249 w 9591645"/>
              <a:gd name="connsiteY17" fmla="*/ 4182594 h 6858000"/>
              <a:gd name="connsiteX18" fmla="*/ 8706958 w 9591645"/>
              <a:gd name="connsiteY18" fmla="*/ 4203640 h 6858000"/>
              <a:gd name="connsiteX19" fmla="*/ 8823642 w 9591645"/>
              <a:gd name="connsiteY19" fmla="*/ 4404579 h 6858000"/>
              <a:gd name="connsiteX20" fmla="*/ 8823642 w 9591645"/>
              <a:gd name="connsiteY20" fmla="*/ 4445668 h 6858000"/>
              <a:gd name="connsiteX21" fmla="*/ 8706958 w 9591645"/>
              <a:gd name="connsiteY21" fmla="*/ 4646606 h 6858000"/>
              <a:gd name="connsiteX22" fmla="*/ 8671249 w 9591645"/>
              <a:gd name="connsiteY22" fmla="*/ 4667652 h 6858000"/>
              <a:gd name="connsiteX23" fmla="*/ 8438383 w 9591645"/>
              <a:gd name="connsiteY23" fmla="*/ 4667652 h 6858000"/>
              <a:gd name="connsiteX24" fmla="*/ 8402170 w 9591645"/>
              <a:gd name="connsiteY24" fmla="*/ 4646606 h 6858000"/>
              <a:gd name="connsiteX25" fmla="*/ 8285989 w 9591645"/>
              <a:gd name="connsiteY25" fmla="*/ 4445668 h 6858000"/>
              <a:gd name="connsiteX26" fmla="*/ 8285989 w 9591645"/>
              <a:gd name="connsiteY26" fmla="*/ 4404579 h 6858000"/>
              <a:gd name="connsiteX27" fmla="*/ 8402170 w 9591645"/>
              <a:gd name="connsiteY27" fmla="*/ 4203640 h 6858000"/>
              <a:gd name="connsiteX28" fmla="*/ 8438383 w 9591645"/>
              <a:gd name="connsiteY28" fmla="*/ 4182594 h 6858000"/>
              <a:gd name="connsiteX29" fmla="*/ 7678681 w 9591645"/>
              <a:gd name="connsiteY29" fmla="*/ 3459104 h 6858000"/>
              <a:gd name="connsiteX30" fmla="*/ 8119685 w 9591645"/>
              <a:gd name="connsiteY30" fmla="*/ 3459104 h 6858000"/>
              <a:gd name="connsiteX31" fmla="*/ 8187313 w 9591645"/>
              <a:gd name="connsiteY31" fmla="*/ 3498961 h 6858000"/>
              <a:gd name="connsiteX32" fmla="*/ 8408292 w 9591645"/>
              <a:gd name="connsiteY32" fmla="*/ 3879501 h 6858000"/>
              <a:gd name="connsiteX33" fmla="*/ 8408292 w 9591645"/>
              <a:gd name="connsiteY33" fmla="*/ 3957318 h 6858000"/>
              <a:gd name="connsiteX34" fmla="*/ 8187313 w 9591645"/>
              <a:gd name="connsiteY34" fmla="*/ 4337857 h 6858000"/>
              <a:gd name="connsiteX35" fmla="*/ 8119685 w 9591645"/>
              <a:gd name="connsiteY35" fmla="*/ 4377714 h 6858000"/>
              <a:gd name="connsiteX36" fmla="*/ 7678681 w 9591645"/>
              <a:gd name="connsiteY36" fmla="*/ 4377714 h 6858000"/>
              <a:gd name="connsiteX37" fmla="*/ 7610101 w 9591645"/>
              <a:gd name="connsiteY37" fmla="*/ 4337857 h 6858000"/>
              <a:gd name="connsiteX38" fmla="*/ 7390076 w 9591645"/>
              <a:gd name="connsiteY38" fmla="*/ 3957318 h 6858000"/>
              <a:gd name="connsiteX39" fmla="*/ 7390076 w 9591645"/>
              <a:gd name="connsiteY39" fmla="*/ 3879501 h 6858000"/>
              <a:gd name="connsiteX40" fmla="*/ 7610101 w 9591645"/>
              <a:gd name="connsiteY40" fmla="*/ 3498961 h 6858000"/>
              <a:gd name="connsiteX41" fmla="*/ 7678681 w 9591645"/>
              <a:gd name="connsiteY41" fmla="*/ 3459104 h 6858000"/>
              <a:gd name="connsiteX42" fmla="*/ 1321854 w 9591645"/>
              <a:gd name="connsiteY42" fmla="*/ 2071857 h 6858000"/>
              <a:gd name="connsiteX43" fmla="*/ 5365317 w 9591645"/>
              <a:gd name="connsiteY43" fmla="*/ 2071857 h 6858000"/>
              <a:gd name="connsiteX44" fmla="*/ 5985373 w 9591645"/>
              <a:gd name="connsiteY44" fmla="*/ 2437296 h 6858000"/>
              <a:gd name="connsiteX45" fmla="*/ 8011470 w 9591645"/>
              <a:gd name="connsiteY45" fmla="*/ 5926372 h 6858000"/>
              <a:gd name="connsiteX46" fmla="*/ 8011470 w 9591645"/>
              <a:gd name="connsiteY46" fmla="*/ 6639850 h 6858000"/>
              <a:gd name="connsiteX47" fmla="*/ 7904625 w 9591645"/>
              <a:gd name="connsiteY47" fmla="*/ 6823844 h 6858000"/>
              <a:gd name="connsiteX48" fmla="*/ 7884791 w 9591645"/>
              <a:gd name="connsiteY48" fmla="*/ 6858000 h 6858000"/>
              <a:gd name="connsiteX49" fmla="*/ 0 w 9591645"/>
              <a:gd name="connsiteY49" fmla="*/ 6858000 h 6858000"/>
              <a:gd name="connsiteX50" fmla="*/ 0 w 9591645"/>
              <a:gd name="connsiteY50" fmla="*/ 3635967 h 6858000"/>
              <a:gd name="connsiteX51" fmla="*/ 27177 w 9591645"/>
              <a:gd name="connsiteY51" fmla="*/ 3588964 h 6858000"/>
              <a:gd name="connsiteX52" fmla="*/ 693065 w 9591645"/>
              <a:gd name="connsiteY52" fmla="*/ 2437296 h 6858000"/>
              <a:gd name="connsiteX53" fmla="*/ 1321854 w 9591645"/>
              <a:gd name="connsiteY53" fmla="*/ 2071857 h 6858000"/>
              <a:gd name="connsiteX54" fmla="*/ 0 w 9591645"/>
              <a:gd name="connsiteY54" fmla="*/ 0 h 6858000"/>
              <a:gd name="connsiteX55" fmla="*/ 6966294 w 9591645"/>
              <a:gd name="connsiteY55" fmla="*/ 0 h 6858000"/>
              <a:gd name="connsiteX56" fmla="*/ 6852387 w 9591645"/>
              <a:gd name="connsiteY56" fmla="*/ 196155 h 6858000"/>
              <a:gd name="connsiteX57" fmla="*/ 6043321 w 9591645"/>
              <a:gd name="connsiteY57" fmla="*/ 1589421 h 6858000"/>
              <a:gd name="connsiteX58" fmla="*/ 5423265 w 9591645"/>
              <a:gd name="connsiteY58" fmla="*/ 1954861 h 6858000"/>
              <a:gd name="connsiteX59" fmla="*/ 1379802 w 9591645"/>
              <a:gd name="connsiteY59" fmla="*/ 1954861 h 6858000"/>
              <a:gd name="connsiteX60" fmla="*/ 751013 w 9591645"/>
              <a:gd name="connsiteY60" fmla="*/ 1589421 h 6858000"/>
              <a:gd name="connsiteX61" fmla="*/ 1951 w 9591645"/>
              <a:gd name="connsiteY61" fmla="*/ 293901 h 6858000"/>
              <a:gd name="connsiteX62" fmla="*/ 0 w 9591645"/>
              <a:gd name="connsiteY62" fmla="*/ 290527 h 6858000"/>
              <a:gd name="connsiteX63" fmla="*/ 0 w 9591645"/>
              <a:gd name="connsiteY63" fmla="*/ 0 h 6858000"/>
              <a:gd name="connsiteX0" fmla="*/ 8508611 w 9591645"/>
              <a:gd name="connsiteY0" fmla="*/ 4776272 h 6858000"/>
              <a:gd name="connsiteX1" fmla="*/ 9153763 w 9591645"/>
              <a:gd name="connsiteY1" fmla="*/ 4776272 h 6858000"/>
              <a:gd name="connsiteX2" fmla="*/ 9252696 w 9591645"/>
              <a:gd name="connsiteY2" fmla="*/ 4834580 h 6858000"/>
              <a:gd name="connsiteX3" fmla="*/ 9575969 w 9591645"/>
              <a:gd name="connsiteY3" fmla="*/ 5391278 h 6858000"/>
              <a:gd name="connsiteX4" fmla="*/ 9575969 w 9591645"/>
              <a:gd name="connsiteY4" fmla="*/ 5505116 h 6858000"/>
              <a:gd name="connsiteX5" fmla="*/ 9252696 w 9591645"/>
              <a:gd name="connsiteY5" fmla="*/ 6061815 h 6858000"/>
              <a:gd name="connsiteX6" fmla="*/ 9153763 w 9591645"/>
              <a:gd name="connsiteY6" fmla="*/ 6120122 h 6858000"/>
              <a:gd name="connsiteX7" fmla="*/ 8508611 w 9591645"/>
              <a:gd name="connsiteY7" fmla="*/ 6120122 h 6858000"/>
              <a:gd name="connsiteX8" fmla="*/ 8408284 w 9591645"/>
              <a:gd name="connsiteY8" fmla="*/ 6061815 h 6858000"/>
              <a:gd name="connsiteX9" fmla="*/ 8086404 w 9591645"/>
              <a:gd name="connsiteY9" fmla="*/ 5505116 h 6858000"/>
              <a:gd name="connsiteX10" fmla="*/ 8086404 w 9591645"/>
              <a:gd name="connsiteY10" fmla="*/ 5391278 h 6858000"/>
              <a:gd name="connsiteX11" fmla="*/ 8408284 w 9591645"/>
              <a:gd name="connsiteY11" fmla="*/ 4834580 h 6858000"/>
              <a:gd name="connsiteX12" fmla="*/ 8508611 w 9591645"/>
              <a:gd name="connsiteY12" fmla="*/ 4776272 h 6858000"/>
              <a:gd name="connsiteX13" fmla="*/ 8438383 w 9591645"/>
              <a:gd name="connsiteY13" fmla="*/ 4182594 h 6858000"/>
              <a:gd name="connsiteX14" fmla="*/ 8671249 w 9591645"/>
              <a:gd name="connsiteY14" fmla="*/ 4182594 h 6858000"/>
              <a:gd name="connsiteX15" fmla="*/ 8706958 w 9591645"/>
              <a:gd name="connsiteY15" fmla="*/ 4203640 h 6858000"/>
              <a:gd name="connsiteX16" fmla="*/ 8823642 w 9591645"/>
              <a:gd name="connsiteY16" fmla="*/ 4404579 h 6858000"/>
              <a:gd name="connsiteX17" fmla="*/ 8823642 w 9591645"/>
              <a:gd name="connsiteY17" fmla="*/ 4445668 h 6858000"/>
              <a:gd name="connsiteX18" fmla="*/ 8706958 w 9591645"/>
              <a:gd name="connsiteY18" fmla="*/ 4646606 h 6858000"/>
              <a:gd name="connsiteX19" fmla="*/ 8671249 w 9591645"/>
              <a:gd name="connsiteY19" fmla="*/ 4667652 h 6858000"/>
              <a:gd name="connsiteX20" fmla="*/ 8438383 w 9591645"/>
              <a:gd name="connsiteY20" fmla="*/ 4667652 h 6858000"/>
              <a:gd name="connsiteX21" fmla="*/ 8402170 w 9591645"/>
              <a:gd name="connsiteY21" fmla="*/ 4646606 h 6858000"/>
              <a:gd name="connsiteX22" fmla="*/ 8285989 w 9591645"/>
              <a:gd name="connsiteY22" fmla="*/ 4445668 h 6858000"/>
              <a:gd name="connsiteX23" fmla="*/ 8285989 w 9591645"/>
              <a:gd name="connsiteY23" fmla="*/ 4404579 h 6858000"/>
              <a:gd name="connsiteX24" fmla="*/ 8402170 w 9591645"/>
              <a:gd name="connsiteY24" fmla="*/ 4203640 h 6858000"/>
              <a:gd name="connsiteX25" fmla="*/ 8438383 w 9591645"/>
              <a:gd name="connsiteY25" fmla="*/ 4182594 h 6858000"/>
              <a:gd name="connsiteX26" fmla="*/ 7678681 w 9591645"/>
              <a:gd name="connsiteY26" fmla="*/ 3459104 h 6858000"/>
              <a:gd name="connsiteX27" fmla="*/ 8119685 w 9591645"/>
              <a:gd name="connsiteY27" fmla="*/ 3459104 h 6858000"/>
              <a:gd name="connsiteX28" fmla="*/ 8187313 w 9591645"/>
              <a:gd name="connsiteY28" fmla="*/ 3498961 h 6858000"/>
              <a:gd name="connsiteX29" fmla="*/ 8408292 w 9591645"/>
              <a:gd name="connsiteY29" fmla="*/ 3879501 h 6858000"/>
              <a:gd name="connsiteX30" fmla="*/ 8408292 w 9591645"/>
              <a:gd name="connsiteY30" fmla="*/ 3957318 h 6858000"/>
              <a:gd name="connsiteX31" fmla="*/ 8187313 w 9591645"/>
              <a:gd name="connsiteY31" fmla="*/ 4337857 h 6858000"/>
              <a:gd name="connsiteX32" fmla="*/ 8119685 w 9591645"/>
              <a:gd name="connsiteY32" fmla="*/ 4377714 h 6858000"/>
              <a:gd name="connsiteX33" fmla="*/ 7678681 w 9591645"/>
              <a:gd name="connsiteY33" fmla="*/ 4377714 h 6858000"/>
              <a:gd name="connsiteX34" fmla="*/ 7610101 w 9591645"/>
              <a:gd name="connsiteY34" fmla="*/ 4337857 h 6858000"/>
              <a:gd name="connsiteX35" fmla="*/ 7390076 w 9591645"/>
              <a:gd name="connsiteY35" fmla="*/ 3957318 h 6858000"/>
              <a:gd name="connsiteX36" fmla="*/ 7390076 w 9591645"/>
              <a:gd name="connsiteY36" fmla="*/ 3879501 h 6858000"/>
              <a:gd name="connsiteX37" fmla="*/ 7610101 w 9591645"/>
              <a:gd name="connsiteY37" fmla="*/ 3498961 h 6858000"/>
              <a:gd name="connsiteX38" fmla="*/ 7678681 w 9591645"/>
              <a:gd name="connsiteY38" fmla="*/ 3459104 h 6858000"/>
              <a:gd name="connsiteX39" fmla="*/ 1321854 w 9591645"/>
              <a:gd name="connsiteY39" fmla="*/ 2071857 h 6858000"/>
              <a:gd name="connsiteX40" fmla="*/ 5365317 w 9591645"/>
              <a:gd name="connsiteY40" fmla="*/ 2071857 h 6858000"/>
              <a:gd name="connsiteX41" fmla="*/ 5985373 w 9591645"/>
              <a:gd name="connsiteY41" fmla="*/ 2437296 h 6858000"/>
              <a:gd name="connsiteX42" fmla="*/ 8011470 w 9591645"/>
              <a:gd name="connsiteY42" fmla="*/ 5926372 h 6858000"/>
              <a:gd name="connsiteX43" fmla="*/ 8011470 w 9591645"/>
              <a:gd name="connsiteY43" fmla="*/ 6639850 h 6858000"/>
              <a:gd name="connsiteX44" fmla="*/ 7904625 w 9591645"/>
              <a:gd name="connsiteY44" fmla="*/ 6823844 h 6858000"/>
              <a:gd name="connsiteX45" fmla="*/ 7884791 w 9591645"/>
              <a:gd name="connsiteY45" fmla="*/ 6858000 h 6858000"/>
              <a:gd name="connsiteX46" fmla="*/ 0 w 9591645"/>
              <a:gd name="connsiteY46" fmla="*/ 6858000 h 6858000"/>
              <a:gd name="connsiteX47" fmla="*/ 0 w 9591645"/>
              <a:gd name="connsiteY47" fmla="*/ 3635967 h 6858000"/>
              <a:gd name="connsiteX48" fmla="*/ 27177 w 9591645"/>
              <a:gd name="connsiteY48" fmla="*/ 3588964 h 6858000"/>
              <a:gd name="connsiteX49" fmla="*/ 693065 w 9591645"/>
              <a:gd name="connsiteY49" fmla="*/ 2437296 h 6858000"/>
              <a:gd name="connsiteX50" fmla="*/ 1321854 w 9591645"/>
              <a:gd name="connsiteY50" fmla="*/ 2071857 h 6858000"/>
              <a:gd name="connsiteX51" fmla="*/ 0 w 9591645"/>
              <a:gd name="connsiteY51" fmla="*/ 0 h 6858000"/>
              <a:gd name="connsiteX52" fmla="*/ 6966294 w 9591645"/>
              <a:gd name="connsiteY52" fmla="*/ 0 h 6858000"/>
              <a:gd name="connsiteX53" fmla="*/ 6852387 w 9591645"/>
              <a:gd name="connsiteY53" fmla="*/ 196155 h 6858000"/>
              <a:gd name="connsiteX54" fmla="*/ 6043321 w 9591645"/>
              <a:gd name="connsiteY54" fmla="*/ 1589421 h 6858000"/>
              <a:gd name="connsiteX55" fmla="*/ 5423265 w 9591645"/>
              <a:gd name="connsiteY55" fmla="*/ 1954861 h 6858000"/>
              <a:gd name="connsiteX56" fmla="*/ 1379802 w 9591645"/>
              <a:gd name="connsiteY56" fmla="*/ 1954861 h 6858000"/>
              <a:gd name="connsiteX57" fmla="*/ 751013 w 9591645"/>
              <a:gd name="connsiteY57" fmla="*/ 1589421 h 6858000"/>
              <a:gd name="connsiteX58" fmla="*/ 1951 w 9591645"/>
              <a:gd name="connsiteY58" fmla="*/ 293901 h 6858000"/>
              <a:gd name="connsiteX59" fmla="*/ 0 w 9591645"/>
              <a:gd name="connsiteY59" fmla="*/ 290527 h 6858000"/>
              <a:gd name="connsiteX60" fmla="*/ 0 w 9591645"/>
              <a:gd name="connsiteY60" fmla="*/ 0 h 6858000"/>
              <a:gd name="connsiteX0" fmla="*/ 8508611 w 9591645"/>
              <a:gd name="connsiteY0" fmla="*/ 4776272 h 6858000"/>
              <a:gd name="connsiteX1" fmla="*/ 9153763 w 9591645"/>
              <a:gd name="connsiteY1" fmla="*/ 4776272 h 6858000"/>
              <a:gd name="connsiteX2" fmla="*/ 9252696 w 9591645"/>
              <a:gd name="connsiteY2" fmla="*/ 4834580 h 6858000"/>
              <a:gd name="connsiteX3" fmla="*/ 9575969 w 9591645"/>
              <a:gd name="connsiteY3" fmla="*/ 5391278 h 6858000"/>
              <a:gd name="connsiteX4" fmla="*/ 9575969 w 9591645"/>
              <a:gd name="connsiteY4" fmla="*/ 5505116 h 6858000"/>
              <a:gd name="connsiteX5" fmla="*/ 9252696 w 9591645"/>
              <a:gd name="connsiteY5" fmla="*/ 6061815 h 6858000"/>
              <a:gd name="connsiteX6" fmla="*/ 8923364 w 9591645"/>
              <a:gd name="connsiteY6" fmla="*/ 6129723 h 6858000"/>
              <a:gd name="connsiteX7" fmla="*/ 8508611 w 9591645"/>
              <a:gd name="connsiteY7" fmla="*/ 6120122 h 6858000"/>
              <a:gd name="connsiteX8" fmla="*/ 8408284 w 9591645"/>
              <a:gd name="connsiteY8" fmla="*/ 6061815 h 6858000"/>
              <a:gd name="connsiteX9" fmla="*/ 8086404 w 9591645"/>
              <a:gd name="connsiteY9" fmla="*/ 5505116 h 6858000"/>
              <a:gd name="connsiteX10" fmla="*/ 8086404 w 9591645"/>
              <a:gd name="connsiteY10" fmla="*/ 5391278 h 6858000"/>
              <a:gd name="connsiteX11" fmla="*/ 8408284 w 9591645"/>
              <a:gd name="connsiteY11" fmla="*/ 4834580 h 6858000"/>
              <a:gd name="connsiteX12" fmla="*/ 8508611 w 9591645"/>
              <a:gd name="connsiteY12" fmla="*/ 4776272 h 6858000"/>
              <a:gd name="connsiteX13" fmla="*/ 8438383 w 9591645"/>
              <a:gd name="connsiteY13" fmla="*/ 4182594 h 6858000"/>
              <a:gd name="connsiteX14" fmla="*/ 8671249 w 9591645"/>
              <a:gd name="connsiteY14" fmla="*/ 4182594 h 6858000"/>
              <a:gd name="connsiteX15" fmla="*/ 8706958 w 9591645"/>
              <a:gd name="connsiteY15" fmla="*/ 4203640 h 6858000"/>
              <a:gd name="connsiteX16" fmla="*/ 8823642 w 9591645"/>
              <a:gd name="connsiteY16" fmla="*/ 4404579 h 6858000"/>
              <a:gd name="connsiteX17" fmla="*/ 8823642 w 9591645"/>
              <a:gd name="connsiteY17" fmla="*/ 4445668 h 6858000"/>
              <a:gd name="connsiteX18" fmla="*/ 8706958 w 9591645"/>
              <a:gd name="connsiteY18" fmla="*/ 4646606 h 6858000"/>
              <a:gd name="connsiteX19" fmla="*/ 8671249 w 9591645"/>
              <a:gd name="connsiteY19" fmla="*/ 4667652 h 6858000"/>
              <a:gd name="connsiteX20" fmla="*/ 8438383 w 9591645"/>
              <a:gd name="connsiteY20" fmla="*/ 4667652 h 6858000"/>
              <a:gd name="connsiteX21" fmla="*/ 8402170 w 9591645"/>
              <a:gd name="connsiteY21" fmla="*/ 4646606 h 6858000"/>
              <a:gd name="connsiteX22" fmla="*/ 8285989 w 9591645"/>
              <a:gd name="connsiteY22" fmla="*/ 4445668 h 6858000"/>
              <a:gd name="connsiteX23" fmla="*/ 8285989 w 9591645"/>
              <a:gd name="connsiteY23" fmla="*/ 4404579 h 6858000"/>
              <a:gd name="connsiteX24" fmla="*/ 8402170 w 9591645"/>
              <a:gd name="connsiteY24" fmla="*/ 4203640 h 6858000"/>
              <a:gd name="connsiteX25" fmla="*/ 8438383 w 9591645"/>
              <a:gd name="connsiteY25" fmla="*/ 4182594 h 6858000"/>
              <a:gd name="connsiteX26" fmla="*/ 7678681 w 9591645"/>
              <a:gd name="connsiteY26" fmla="*/ 3459104 h 6858000"/>
              <a:gd name="connsiteX27" fmla="*/ 8119685 w 9591645"/>
              <a:gd name="connsiteY27" fmla="*/ 3459104 h 6858000"/>
              <a:gd name="connsiteX28" fmla="*/ 8187313 w 9591645"/>
              <a:gd name="connsiteY28" fmla="*/ 3498961 h 6858000"/>
              <a:gd name="connsiteX29" fmla="*/ 8408292 w 9591645"/>
              <a:gd name="connsiteY29" fmla="*/ 3879501 h 6858000"/>
              <a:gd name="connsiteX30" fmla="*/ 8408292 w 9591645"/>
              <a:gd name="connsiteY30" fmla="*/ 3957318 h 6858000"/>
              <a:gd name="connsiteX31" fmla="*/ 8187313 w 9591645"/>
              <a:gd name="connsiteY31" fmla="*/ 4337857 h 6858000"/>
              <a:gd name="connsiteX32" fmla="*/ 8119685 w 9591645"/>
              <a:gd name="connsiteY32" fmla="*/ 4377714 h 6858000"/>
              <a:gd name="connsiteX33" fmla="*/ 7678681 w 9591645"/>
              <a:gd name="connsiteY33" fmla="*/ 4377714 h 6858000"/>
              <a:gd name="connsiteX34" fmla="*/ 7610101 w 9591645"/>
              <a:gd name="connsiteY34" fmla="*/ 4337857 h 6858000"/>
              <a:gd name="connsiteX35" fmla="*/ 7390076 w 9591645"/>
              <a:gd name="connsiteY35" fmla="*/ 3957318 h 6858000"/>
              <a:gd name="connsiteX36" fmla="*/ 7390076 w 9591645"/>
              <a:gd name="connsiteY36" fmla="*/ 3879501 h 6858000"/>
              <a:gd name="connsiteX37" fmla="*/ 7610101 w 9591645"/>
              <a:gd name="connsiteY37" fmla="*/ 3498961 h 6858000"/>
              <a:gd name="connsiteX38" fmla="*/ 7678681 w 9591645"/>
              <a:gd name="connsiteY38" fmla="*/ 3459104 h 6858000"/>
              <a:gd name="connsiteX39" fmla="*/ 1321854 w 9591645"/>
              <a:gd name="connsiteY39" fmla="*/ 2071857 h 6858000"/>
              <a:gd name="connsiteX40" fmla="*/ 5365317 w 9591645"/>
              <a:gd name="connsiteY40" fmla="*/ 2071857 h 6858000"/>
              <a:gd name="connsiteX41" fmla="*/ 5985373 w 9591645"/>
              <a:gd name="connsiteY41" fmla="*/ 2437296 h 6858000"/>
              <a:gd name="connsiteX42" fmla="*/ 8011470 w 9591645"/>
              <a:gd name="connsiteY42" fmla="*/ 5926372 h 6858000"/>
              <a:gd name="connsiteX43" fmla="*/ 8011470 w 9591645"/>
              <a:gd name="connsiteY43" fmla="*/ 6639850 h 6858000"/>
              <a:gd name="connsiteX44" fmla="*/ 7904625 w 9591645"/>
              <a:gd name="connsiteY44" fmla="*/ 6823844 h 6858000"/>
              <a:gd name="connsiteX45" fmla="*/ 7884791 w 9591645"/>
              <a:gd name="connsiteY45" fmla="*/ 6858000 h 6858000"/>
              <a:gd name="connsiteX46" fmla="*/ 0 w 9591645"/>
              <a:gd name="connsiteY46" fmla="*/ 6858000 h 6858000"/>
              <a:gd name="connsiteX47" fmla="*/ 0 w 9591645"/>
              <a:gd name="connsiteY47" fmla="*/ 3635967 h 6858000"/>
              <a:gd name="connsiteX48" fmla="*/ 27177 w 9591645"/>
              <a:gd name="connsiteY48" fmla="*/ 3588964 h 6858000"/>
              <a:gd name="connsiteX49" fmla="*/ 693065 w 9591645"/>
              <a:gd name="connsiteY49" fmla="*/ 2437296 h 6858000"/>
              <a:gd name="connsiteX50" fmla="*/ 1321854 w 9591645"/>
              <a:gd name="connsiteY50" fmla="*/ 2071857 h 6858000"/>
              <a:gd name="connsiteX51" fmla="*/ 0 w 9591645"/>
              <a:gd name="connsiteY51" fmla="*/ 0 h 6858000"/>
              <a:gd name="connsiteX52" fmla="*/ 6966294 w 9591645"/>
              <a:gd name="connsiteY52" fmla="*/ 0 h 6858000"/>
              <a:gd name="connsiteX53" fmla="*/ 6852387 w 9591645"/>
              <a:gd name="connsiteY53" fmla="*/ 196155 h 6858000"/>
              <a:gd name="connsiteX54" fmla="*/ 6043321 w 9591645"/>
              <a:gd name="connsiteY54" fmla="*/ 1589421 h 6858000"/>
              <a:gd name="connsiteX55" fmla="*/ 5423265 w 9591645"/>
              <a:gd name="connsiteY55" fmla="*/ 1954861 h 6858000"/>
              <a:gd name="connsiteX56" fmla="*/ 1379802 w 9591645"/>
              <a:gd name="connsiteY56" fmla="*/ 1954861 h 6858000"/>
              <a:gd name="connsiteX57" fmla="*/ 751013 w 9591645"/>
              <a:gd name="connsiteY57" fmla="*/ 1589421 h 6858000"/>
              <a:gd name="connsiteX58" fmla="*/ 1951 w 9591645"/>
              <a:gd name="connsiteY58" fmla="*/ 293901 h 6858000"/>
              <a:gd name="connsiteX59" fmla="*/ 0 w 9591645"/>
              <a:gd name="connsiteY59" fmla="*/ 290527 h 6858000"/>
              <a:gd name="connsiteX60" fmla="*/ 0 w 9591645"/>
              <a:gd name="connsiteY60"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923364 w 9592013"/>
              <a:gd name="connsiteY6" fmla="*/ 6129723 h 6858000"/>
              <a:gd name="connsiteX7" fmla="*/ 8508611 w 9592013"/>
              <a:gd name="connsiteY7" fmla="*/ 6120122 h 6858000"/>
              <a:gd name="connsiteX8" fmla="*/ 8408284 w 9592013"/>
              <a:gd name="connsiteY8" fmla="*/ 6061815 h 6858000"/>
              <a:gd name="connsiteX9" fmla="*/ 8086404 w 9592013"/>
              <a:gd name="connsiteY9" fmla="*/ 5505116 h 6858000"/>
              <a:gd name="connsiteX10" fmla="*/ 8086404 w 9592013"/>
              <a:gd name="connsiteY10" fmla="*/ 5391278 h 6858000"/>
              <a:gd name="connsiteX11" fmla="*/ 8408284 w 9592013"/>
              <a:gd name="connsiteY11" fmla="*/ 4834580 h 6858000"/>
              <a:gd name="connsiteX12" fmla="*/ 8508611 w 9592013"/>
              <a:gd name="connsiteY12" fmla="*/ 4776272 h 6858000"/>
              <a:gd name="connsiteX13" fmla="*/ 8438383 w 9592013"/>
              <a:gd name="connsiteY13" fmla="*/ 4182594 h 6858000"/>
              <a:gd name="connsiteX14" fmla="*/ 8671249 w 9592013"/>
              <a:gd name="connsiteY14" fmla="*/ 4182594 h 6858000"/>
              <a:gd name="connsiteX15" fmla="*/ 8706958 w 9592013"/>
              <a:gd name="connsiteY15" fmla="*/ 4203640 h 6858000"/>
              <a:gd name="connsiteX16" fmla="*/ 8823642 w 9592013"/>
              <a:gd name="connsiteY16" fmla="*/ 4404579 h 6858000"/>
              <a:gd name="connsiteX17" fmla="*/ 8823642 w 9592013"/>
              <a:gd name="connsiteY17" fmla="*/ 4445668 h 6858000"/>
              <a:gd name="connsiteX18" fmla="*/ 8706958 w 9592013"/>
              <a:gd name="connsiteY18" fmla="*/ 4646606 h 6858000"/>
              <a:gd name="connsiteX19" fmla="*/ 8671249 w 9592013"/>
              <a:gd name="connsiteY19" fmla="*/ 4667652 h 6858000"/>
              <a:gd name="connsiteX20" fmla="*/ 8438383 w 9592013"/>
              <a:gd name="connsiteY20" fmla="*/ 4667652 h 6858000"/>
              <a:gd name="connsiteX21" fmla="*/ 8402170 w 9592013"/>
              <a:gd name="connsiteY21" fmla="*/ 4646606 h 6858000"/>
              <a:gd name="connsiteX22" fmla="*/ 8285989 w 9592013"/>
              <a:gd name="connsiteY22" fmla="*/ 4445668 h 6858000"/>
              <a:gd name="connsiteX23" fmla="*/ 8285989 w 9592013"/>
              <a:gd name="connsiteY23" fmla="*/ 4404579 h 6858000"/>
              <a:gd name="connsiteX24" fmla="*/ 8402170 w 9592013"/>
              <a:gd name="connsiteY24" fmla="*/ 4203640 h 6858000"/>
              <a:gd name="connsiteX25" fmla="*/ 8438383 w 9592013"/>
              <a:gd name="connsiteY25" fmla="*/ 4182594 h 6858000"/>
              <a:gd name="connsiteX26" fmla="*/ 7678681 w 9592013"/>
              <a:gd name="connsiteY26" fmla="*/ 3459104 h 6858000"/>
              <a:gd name="connsiteX27" fmla="*/ 8119685 w 9592013"/>
              <a:gd name="connsiteY27" fmla="*/ 3459104 h 6858000"/>
              <a:gd name="connsiteX28" fmla="*/ 8187313 w 9592013"/>
              <a:gd name="connsiteY28" fmla="*/ 3498961 h 6858000"/>
              <a:gd name="connsiteX29" fmla="*/ 8408292 w 9592013"/>
              <a:gd name="connsiteY29" fmla="*/ 3879501 h 6858000"/>
              <a:gd name="connsiteX30" fmla="*/ 8408292 w 9592013"/>
              <a:gd name="connsiteY30" fmla="*/ 3957318 h 6858000"/>
              <a:gd name="connsiteX31" fmla="*/ 8187313 w 9592013"/>
              <a:gd name="connsiteY31" fmla="*/ 4337857 h 6858000"/>
              <a:gd name="connsiteX32" fmla="*/ 8119685 w 9592013"/>
              <a:gd name="connsiteY32" fmla="*/ 4377714 h 6858000"/>
              <a:gd name="connsiteX33" fmla="*/ 7678681 w 9592013"/>
              <a:gd name="connsiteY33" fmla="*/ 4377714 h 6858000"/>
              <a:gd name="connsiteX34" fmla="*/ 7610101 w 9592013"/>
              <a:gd name="connsiteY34" fmla="*/ 4337857 h 6858000"/>
              <a:gd name="connsiteX35" fmla="*/ 7390076 w 9592013"/>
              <a:gd name="connsiteY35" fmla="*/ 3957318 h 6858000"/>
              <a:gd name="connsiteX36" fmla="*/ 7390076 w 9592013"/>
              <a:gd name="connsiteY36" fmla="*/ 3879501 h 6858000"/>
              <a:gd name="connsiteX37" fmla="*/ 7610101 w 9592013"/>
              <a:gd name="connsiteY37" fmla="*/ 3498961 h 6858000"/>
              <a:gd name="connsiteX38" fmla="*/ 7678681 w 9592013"/>
              <a:gd name="connsiteY38" fmla="*/ 3459104 h 6858000"/>
              <a:gd name="connsiteX39" fmla="*/ 1321854 w 9592013"/>
              <a:gd name="connsiteY39" fmla="*/ 2071857 h 6858000"/>
              <a:gd name="connsiteX40" fmla="*/ 5365317 w 9592013"/>
              <a:gd name="connsiteY40" fmla="*/ 2071857 h 6858000"/>
              <a:gd name="connsiteX41" fmla="*/ 5985373 w 9592013"/>
              <a:gd name="connsiteY41" fmla="*/ 2437296 h 6858000"/>
              <a:gd name="connsiteX42" fmla="*/ 8011470 w 9592013"/>
              <a:gd name="connsiteY42" fmla="*/ 5926372 h 6858000"/>
              <a:gd name="connsiteX43" fmla="*/ 8011470 w 9592013"/>
              <a:gd name="connsiteY43" fmla="*/ 6639850 h 6858000"/>
              <a:gd name="connsiteX44" fmla="*/ 7904625 w 9592013"/>
              <a:gd name="connsiteY44" fmla="*/ 6823844 h 6858000"/>
              <a:gd name="connsiteX45" fmla="*/ 7884791 w 9592013"/>
              <a:gd name="connsiteY45" fmla="*/ 6858000 h 6858000"/>
              <a:gd name="connsiteX46" fmla="*/ 0 w 9592013"/>
              <a:gd name="connsiteY46" fmla="*/ 6858000 h 6858000"/>
              <a:gd name="connsiteX47" fmla="*/ 0 w 9592013"/>
              <a:gd name="connsiteY47" fmla="*/ 3635967 h 6858000"/>
              <a:gd name="connsiteX48" fmla="*/ 27177 w 9592013"/>
              <a:gd name="connsiteY48" fmla="*/ 3588964 h 6858000"/>
              <a:gd name="connsiteX49" fmla="*/ 693065 w 9592013"/>
              <a:gd name="connsiteY49" fmla="*/ 2437296 h 6858000"/>
              <a:gd name="connsiteX50" fmla="*/ 1321854 w 9592013"/>
              <a:gd name="connsiteY50" fmla="*/ 2071857 h 6858000"/>
              <a:gd name="connsiteX51" fmla="*/ 0 w 9592013"/>
              <a:gd name="connsiteY51" fmla="*/ 0 h 6858000"/>
              <a:gd name="connsiteX52" fmla="*/ 6966294 w 9592013"/>
              <a:gd name="connsiteY52" fmla="*/ 0 h 6858000"/>
              <a:gd name="connsiteX53" fmla="*/ 6852387 w 9592013"/>
              <a:gd name="connsiteY53" fmla="*/ 196155 h 6858000"/>
              <a:gd name="connsiteX54" fmla="*/ 6043321 w 9592013"/>
              <a:gd name="connsiteY54" fmla="*/ 1589421 h 6858000"/>
              <a:gd name="connsiteX55" fmla="*/ 5423265 w 9592013"/>
              <a:gd name="connsiteY55" fmla="*/ 1954861 h 6858000"/>
              <a:gd name="connsiteX56" fmla="*/ 1379802 w 9592013"/>
              <a:gd name="connsiteY56" fmla="*/ 1954861 h 6858000"/>
              <a:gd name="connsiteX57" fmla="*/ 751013 w 9592013"/>
              <a:gd name="connsiteY57" fmla="*/ 1589421 h 6858000"/>
              <a:gd name="connsiteX58" fmla="*/ 1951 w 9592013"/>
              <a:gd name="connsiteY58" fmla="*/ 293901 h 6858000"/>
              <a:gd name="connsiteX59" fmla="*/ 0 w 9592013"/>
              <a:gd name="connsiteY59" fmla="*/ 290527 h 6858000"/>
              <a:gd name="connsiteX60" fmla="*/ 0 w 9592013"/>
              <a:gd name="connsiteY60"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508611 w 9592013"/>
              <a:gd name="connsiteY6" fmla="*/ 6120122 h 6858000"/>
              <a:gd name="connsiteX7" fmla="*/ 8408284 w 9592013"/>
              <a:gd name="connsiteY7" fmla="*/ 6061815 h 6858000"/>
              <a:gd name="connsiteX8" fmla="*/ 8086404 w 9592013"/>
              <a:gd name="connsiteY8" fmla="*/ 5505116 h 6858000"/>
              <a:gd name="connsiteX9" fmla="*/ 8086404 w 9592013"/>
              <a:gd name="connsiteY9" fmla="*/ 5391278 h 6858000"/>
              <a:gd name="connsiteX10" fmla="*/ 8408284 w 9592013"/>
              <a:gd name="connsiteY10" fmla="*/ 4834580 h 6858000"/>
              <a:gd name="connsiteX11" fmla="*/ 8508611 w 9592013"/>
              <a:gd name="connsiteY11" fmla="*/ 4776272 h 6858000"/>
              <a:gd name="connsiteX12" fmla="*/ 8438383 w 9592013"/>
              <a:gd name="connsiteY12" fmla="*/ 4182594 h 6858000"/>
              <a:gd name="connsiteX13" fmla="*/ 8671249 w 9592013"/>
              <a:gd name="connsiteY13" fmla="*/ 4182594 h 6858000"/>
              <a:gd name="connsiteX14" fmla="*/ 8706958 w 9592013"/>
              <a:gd name="connsiteY14" fmla="*/ 4203640 h 6858000"/>
              <a:gd name="connsiteX15" fmla="*/ 8823642 w 9592013"/>
              <a:gd name="connsiteY15" fmla="*/ 4404579 h 6858000"/>
              <a:gd name="connsiteX16" fmla="*/ 8823642 w 9592013"/>
              <a:gd name="connsiteY16" fmla="*/ 4445668 h 6858000"/>
              <a:gd name="connsiteX17" fmla="*/ 8706958 w 9592013"/>
              <a:gd name="connsiteY17" fmla="*/ 4646606 h 6858000"/>
              <a:gd name="connsiteX18" fmla="*/ 8671249 w 9592013"/>
              <a:gd name="connsiteY18" fmla="*/ 4667652 h 6858000"/>
              <a:gd name="connsiteX19" fmla="*/ 8438383 w 9592013"/>
              <a:gd name="connsiteY19" fmla="*/ 4667652 h 6858000"/>
              <a:gd name="connsiteX20" fmla="*/ 8402170 w 9592013"/>
              <a:gd name="connsiteY20" fmla="*/ 4646606 h 6858000"/>
              <a:gd name="connsiteX21" fmla="*/ 8285989 w 9592013"/>
              <a:gd name="connsiteY21" fmla="*/ 4445668 h 6858000"/>
              <a:gd name="connsiteX22" fmla="*/ 8285989 w 9592013"/>
              <a:gd name="connsiteY22" fmla="*/ 4404579 h 6858000"/>
              <a:gd name="connsiteX23" fmla="*/ 8402170 w 9592013"/>
              <a:gd name="connsiteY23" fmla="*/ 4203640 h 6858000"/>
              <a:gd name="connsiteX24" fmla="*/ 8438383 w 9592013"/>
              <a:gd name="connsiteY24" fmla="*/ 4182594 h 6858000"/>
              <a:gd name="connsiteX25" fmla="*/ 7678681 w 9592013"/>
              <a:gd name="connsiteY25" fmla="*/ 3459104 h 6858000"/>
              <a:gd name="connsiteX26" fmla="*/ 8119685 w 9592013"/>
              <a:gd name="connsiteY26" fmla="*/ 3459104 h 6858000"/>
              <a:gd name="connsiteX27" fmla="*/ 8187313 w 9592013"/>
              <a:gd name="connsiteY27" fmla="*/ 3498961 h 6858000"/>
              <a:gd name="connsiteX28" fmla="*/ 8408292 w 9592013"/>
              <a:gd name="connsiteY28" fmla="*/ 3879501 h 6858000"/>
              <a:gd name="connsiteX29" fmla="*/ 8408292 w 9592013"/>
              <a:gd name="connsiteY29" fmla="*/ 3957318 h 6858000"/>
              <a:gd name="connsiteX30" fmla="*/ 8187313 w 9592013"/>
              <a:gd name="connsiteY30" fmla="*/ 4337857 h 6858000"/>
              <a:gd name="connsiteX31" fmla="*/ 8119685 w 9592013"/>
              <a:gd name="connsiteY31" fmla="*/ 4377714 h 6858000"/>
              <a:gd name="connsiteX32" fmla="*/ 7678681 w 9592013"/>
              <a:gd name="connsiteY32" fmla="*/ 4377714 h 6858000"/>
              <a:gd name="connsiteX33" fmla="*/ 7610101 w 9592013"/>
              <a:gd name="connsiteY33" fmla="*/ 4337857 h 6858000"/>
              <a:gd name="connsiteX34" fmla="*/ 7390076 w 9592013"/>
              <a:gd name="connsiteY34" fmla="*/ 3957318 h 6858000"/>
              <a:gd name="connsiteX35" fmla="*/ 7390076 w 9592013"/>
              <a:gd name="connsiteY35" fmla="*/ 3879501 h 6858000"/>
              <a:gd name="connsiteX36" fmla="*/ 7610101 w 9592013"/>
              <a:gd name="connsiteY36" fmla="*/ 3498961 h 6858000"/>
              <a:gd name="connsiteX37" fmla="*/ 7678681 w 9592013"/>
              <a:gd name="connsiteY37" fmla="*/ 3459104 h 6858000"/>
              <a:gd name="connsiteX38" fmla="*/ 1321854 w 9592013"/>
              <a:gd name="connsiteY38" fmla="*/ 2071857 h 6858000"/>
              <a:gd name="connsiteX39" fmla="*/ 5365317 w 9592013"/>
              <a:gd name="connsiteY39" fmla="*/ 2071857 h 6858000"/>
              <a:gd name="connsiteX40" fmla="*/ 5985373 w 9592013"/>
              <a:gd name="connsiteY40" fmla="*/ 2437296 h 6858000"/>
              <a:gd name="connsiteX41" fmla="*/ 8011470 w 9592013"/>
              <a:gd name="connsiteY41" fmla="*/ 5926372 h 6858000"/>
              <a:gd name="connsiteX42" fmla="*/ 8011470 w 9592013"/>
              <a:gd name="connsiteY42" fmla="*/ 6639850 h 6858000"/>
              <a:gd name="connsiteX43" fmla="*/ 7904625 w 9592013"/>
              <a:gd name="connsiteY43" fmla="*/ 6823844 h 6858000"/>
              <a:gd name="connsiteX44" fmla="*/ 7884791 w 9592013"/>
              <a:gd name="connsiteY44" fmla="*/ 6858000 h 6858000"/>
              <a:gd name="connsiteX45" fmla="*/ 0 w 9592013"/>
              <a:gd name="connsiteY45" fmla="*/ 6858000 h 6858000"/>
              <a:gd name="connsiteX46" fmla="*/ 0 w 9592013"/>
              <a:gd name="connsiteY46" fmla="*/ 3635967 h 6858000"/>
              <a:gd name="connsiteX47" fmla="*/ 27177 w 9592013"/>
              <a:gd name="connsiteY47" fmla="*/ 3588964 h 6858000"/>
              <a:gd name="connsiteX48" fmla="*/ 693065 w 9592013"/>
              <a:gd name="connsiteY48" fmla="*/ 2437296 h 6858000"/>
              <a:gd name="connsiteX49" fmla="*/ 1321854 w 9592013"/>
              <a:gd name="connsiteY49" fmla="*/ 2071857 h 6858000"/>
              <a:gd name="connsiteX50" fmla="*/ 0 w 9592013"/>
              <a:gd name="connsiteY50" fmla="*/ 0 h 6858000"/>
              <a:gd name="connsiteX51" fmla="*/ 6966294 w 9592013"/>
              <a:gd name="connsiteY51" fmla="*/ 0 h 6858000"/>
              <a:gd name="connsiteX52" fmla="*/ 6852387 w 9592013"/>
              <a:gd name="connsiteY52" fmla="*/ 196155 h 6858000"/>
              <a:gd name="connsiteX53" fmla="*/ 6043321 w 9592013"/>
              <a:gd name="connsiteY53" fmla="*/ 1589421 h 6858000"/>
              <a:gd name="connsiteX54" fmla="*/ 5423265 w 9592013"/>
              <a:gd name="connsiteY54" fmla="*/ 1954861 h 6858000"/>
              <a:gd name="connsiteX55" fmla="*/ 1379802 w 9592013"/>
              <a:gd name="connsiteY55" fmla="*/ 1954861 h 6858000"/>
              <a:gd name="connsiteX56" fmla="*/ 751013 w 9592013"/>
              <a:gd name="connsiteY56" fmla="*/ 1589421 h 6858000"/>
              <a:gd name="connsiteX57" fmla="*/ 1951 w 9592013"/>
              <a:gd name="connsiteY57" fmla="*/ 293901 h 6858000"/>
              <a:gd name="connsiteX58" fmla="*/ 0 w 9592013"/>
              <a:gd name="connsiteY58" fmla="*/ 290527 h 6858000"/>
              <a:gd name="connsiteX59" fmla="*/ 0 w 9592013"/>
              <a:gd name="connsiteY59"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408284 w 9592013"/>
              <a:gd name="connsiteY6" fmla="*/ 6061815 h 6858000"/>
              <a:gd name="connsiteX7" fmla="*/ 8086404 w 9592013"/>
              <a:gd name="connsiteY7" fmla="*/ 5505116 h 6858000"/>
              <a:gd name="connsiteX8" fmla="*/ 8086404 w 9592013"/>
              <a:gd name="connsiteY8" fmla="*/ 5391278 h 6858000"/>
              <a:gd name="connsiteX9" fmla="*/ 8408284 w 9592013"/>
              <a:gd name="connsiteY9" fmla="*/ 4834580 h 6858000"/>
              <a:gd name="connsiteX10" fmla="*/ 8508611 w 9592013"/>
              <a:gd name="connsiteY10" fmla="*/ 4776272 h 6858000"/>
              <a:gd name="connsiteX11" fmla="*/ 8438383 w 9592013"/>
              <a:gd name="connsiteY11" fmla="*/ 4182594 h 6858000"/>
              <a:gd name="connsiteX12" fmla="*/ 8671249 w 9592013"/>
              <a:gd name="connsiteY12" fmla="*/ 4182594 h 6858000"/>
              <a:gd name="connsiteX13" fmla="*/ 8706958 w 9592013"/>
              <a:gd name="connsiteY13" fmla="*/ 4203640 h 6858000"/>
              <a:gd name="connsiteX14" fmla="*/ 8823642 w 9592013"/>
              <a:gd name="connsiteY14" fmla="*/ 4404579 h 6858000"/>
              <a:gd name="connsiteX15" fmla="*/ 8823642 w 9592013"/>
              <a:gd name="connsiteY15" fmla="*/ 4445668 h 6858000"/>
              <a:gd name="connsiteX16" fmla="*/ 8706958 w 9592013"/>
              <a:gd name="connsiteY16" fmla="*/ 4646606 h 6858000"/>
              <a:gd name="connsiteX17" fmla="*/ 8671249 w 9592013"/>
              <a:gd name="connsiteY17" fmla="*/ 4667652 h 6858000"/>
              <a:gd name="connsiteX18" fmla="*/ 8438383 w 9592013"/>
              <a:gd name="connsiteY18" fmla="*/ 4667652 h 6858000"/>
              <a:gd name="connsiteX19" fmla="*/ 8402170 w 9592013"/>
              <a:gd name="connsiteY19" fmla="*/ 4646606 h 6858000"/>
              <a:gd name="connsiteX20" fmla="*/ 8285989 w 9592013"/>
              <a:gd name="connsiteY20" fmla="*/ 4445668 h 6858000"/>
              <a:gd name="connsiteX21" fmla="*/ 8285989 w 9592013"/>
              <a:gd name="connsiteY21" fmla="*/ 4404579 h 6858000"/>
              <a:gd name="connsiteX22" fmla="*/ 8402170 w 9592013"/>
              <a:gd name="connsiteY22" fmla="*/ 4203640 h 6858000"/>
              <a:gd name="connsiteX23" fmla="*/ 8438383 w 9592013"/>
              <a:gd name="connsiteY23" fmla="*/ 4182594 h 6858000"/>
              <a:gd name="connsiteX24" fmla="*/ 7678681 w 9592013"/>
              <a:gd name="connsiteY24" fmla="*/ 3459104 h 6858000"/>
              <a:gd name="connsiteX25" fmla="*/ 8119685 w 9592013"/>
              <a:gd name="connsiteY25" fmla="*/ 3459104 h 6858000"/>
              <a:gd name="connsiteX26" fmla="*/ 8187313 w 9592013"/>
              <a:gd name="connsiteY26" fmla="*/ 3498961 h 6858000"/>
              <a:gd name="connsiteX27" fmla="*/ 8408292 w 9592013"/>
              <a:gd name="connsiteY27" fmla="*/ 3879501 h 6858000"/>
              <a:gd name="connsiteX28" fmla="*/ 8408292 w 9592013"/>
              <a:gd name="connsiteY28" fmla="*/ 3957318 h 6858000"/>
              <a:gd name="connsiteX29" fmla="*/ 8187313 w 9592013"/>
              <a:gd name="connsiteY29" fmla="*/ 4337857 h 6858000"/>
              <a:gd name="connsiteX30" fmla="*/ 8119685 w 9592013"/>
              <a:gd name="connsiteY30" fmla="*/ 4377714 h 6858000"/>
              <a:gd name="connsiteX31" fmla="*/ 7678681 w 9592013"/>
              <a:gd name="connsiteY31" fmla="*/ 4377714 h 6858000"/>
              <a:gd name="connsiteX32" fmla="*/ 7610101 w 9592013"/>
              <a:gd name="connsiteY32" fmla="*/ 4337857 h 6858000"/>
              <a:gd name="connsiteX33" fmla="*/ 7390076 w 9592013"/>
              <a:gd name="connsiteY33" fmla="*/ 3957318 h 6858000"/>
              <a:gd name="connsiteX34" fmla="*/ 7390076 w 9592013"/>
              <a:gd name="connsiteY34" fmla="*/ 3879501 h 6858000"/>
              <a:gd name="connsiteX35" fmla="*/ 7610101 w 9592013"/>
              <a:gd name="connsiteY35" fmla="*/ 3498961 h 6858000"/>
              <a:gd name="connsiteX36" fmla="*/ 7678681 w 9592013"/>
              <a:gd name="connsiteY36" fmla="*/ 3459104 h 6858000"/>
              <a:gd name="connsiteX37" fmla="*/ 1321854 w 9592013"/>
              <a:gd name="connsiteY37" fmla="*/ 2071857 h 6858000"/>
              <a:gd name="connsiteX38" fmla="*/ 5365317 w 9592013"/>
              <a:gd name="connsiteY38" fmla="*/ 2071857 h 6858000"/>
              <a:gd name="connsiteX39" fmla="*/ 5985373 w 9592013"/>
              <a:gd name="connsiteY39" fmla="*/ 2437296 h 6858000"/>
              <a:gd name="connsiteX40" fmla="*/ 8011470 w 9592013"/>
              <a:gd name="connsiteY40" fmla="*/ 5926372 h 6858000"/>
              <a:gd name="connsiteX41" fmla="*/ 8011470 w 9592013"/>
              <a:gd name="connsiteY41" fmla="*/ 6639850 h 6858000"/>
              <a:gd name="connsiteX42" fmla="*/ 7904625 w 9592013"/>
              <a:gd name="connsiteY42" fmla="*/ 6823844 h 6858000"/>
              <a:gd name="connsiteX43" fmla="*/ 7884791 w 9592013"/>
              <a:gd name="connsiteY43" fmla="*/ 6858000 h 6858000"/>
              <a:gd name="connsiteX44" fmla="*/ 0 w 9592013"/>
              <a:gd name="connsiteY44" fmla="*/ 6858000 h 6858000"/>
              <a:gd name="connsiteX45" fmla="*/ 0 w 9592013"/>
              <a:gd name="connsiteY45" fmla="*/ 3635967 h 6858000"/>
              <a:gd name="connsiteX46" fmla="*/ 27177 w 9592013"/>
              <a:gd name="connsiteY46" fmla="*/ 3588964 h 6858000"/>
              <a:gd name="connsiteX47" fmla="*/ 693065 w 9592013"/>
              <a:gd name="connsiteY47" fmla="*/ 2437296 h 6858000"/>
              <a:gd name="connsiteX48" fmla="*/ 1321854 w 9592013"/>
              <a:gd name="connsiteY48" fmla="*/ 2071857 h 6858000"/>
              <a:gd name="connsiteX49" fmla="*/ 0 w 9592013"/>
              <a:gd name="connsiteY49" fmla="*/ 0 h 6858000"/>
              <a:gd name="connsiteX50" fmla="*/ 6966294 w 9592013"/>
              <a:gd name="connsiteY50" fmla="*/ 0 h 6858000"/>
              <a:gd name="connsiteX51" fmla="*/ 6852387 w 9592013"/>
              <a:gd name="connsiteY51" fmla="*/ 196155 h 6858000"/>
              <a:gd name="connsiteX52" fmla="*/ 6043321 w 9592013"/>
              <a:gd name="connsiteY52" fmla="*/ 1589421 h 6858000"/>
              <a:gd name="connsiteX53" fmla="*/ 5423265 w 9592013"/>
              <a:gd name="connsiteY53" fmla="*/ 1954861 h 6858000"/>
              <a:gd name="connsiteX54" fmla="*/ 1379802 w 9592013"/>
              <a:gd name="connsiteY54" fmla="*/ 1954861 h 6858000"/>
              <a:gd name="connsiteX55" fmla="*/ 751013 w 9592013"/>
              <a:gd name="connsiteY55" fmla="*/ 1589421 h 6858000"/>
              <a:gd name="connsiteX56" fmla="*/ 1951 w 9592013"/>
              <a:gd name="connsiteY56" fmla="*/ 293901 h 6858000"/>
              <a:gd name="connsiteX57" fmla="*/ 0 w 9592013"/>
              <a:gd name="connsiteY57" fmla="*/ 290527 h 6858000"/>
              <a:gd name="connsiteX58" fmla="*/ 0 w 9592013"/>
              <a:gd name="connsiteY58"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086404 w 9592013"/>
              <a:gd name="connsiteY6" fmla="*/ 5505116 h 6858000"/>
              <a:gd name="connsiteX7" fmla="*/ 8086404 w 9592013"/>
              <a:gd name="connsiteY7" fmla="*/ 5391278 h 6858000"/>
              <a:gd name="connsiteX8" fmla="*/ 8408284 w 9592013"/>
              <a:gd name="connsiteY8" fmla="*/ 4834580 h 6858000"/>
              <a:gd name="connsiteX9" fmla="*/ 8508611 w 9592013"/>
              <a:gd name="connsiteY9" fmla="*/ 4776272 h 6858000"/>
              <a:gd name="connsiteX10" fmla="*/ 8438383 w 9592013"/>
              <a:gd name="connsiteY10" fmla="*/ 4182594 h 6858000"/>
              <a:gd name="connsiteX11" fmla="*/ 8671249 w 9592013"/>
              <a:gd name="connsiteY11" fmla="*/ 4182594 h 6858000"/>
              <a:gd name="connsiteX12" fmla="*/ 8706958 w 9592013"/>
              <a:gd name="connsiteY12" fmla="*/ 4203640 h 6858000"/>
              <a:gd name="connsiteX13" fmla="*/ 8823642 w 9592013"/>
              <a:gd name="connsiteY13" fmla="*/ 4404579 h 6858000"/>
              <a:gd name="connsiteX14" fmla="*/ 8823642 w 9592013"/>
              <a:gd name="connsiteY14" fmla="*/ 4445668 h 6858000"/>
              <a:gd name="connsiteX15" fmla="*/ 8706958 w 9592013"/>
              <a:gd name="connsiteY15" fmla="*/ 4646606 h 6858000"/>
              <a:gd name="connsiteX16" fmla="*/ 8671249 w 9592013"/>
              <a:gd name="connsiteY16" fmla="*/ 4667652 h 6858000"/>
              <a:gd name="connsiteX17" fmla="*/ 8438383 w 9592013"/>
              <a:gd name="connsiteY17" fmla="*/ 4667652 h 6858000"/>
              <a:gd name="connsiteX18" fmla="*/ 8402170 w 9592013"/>
              <a:gd name="connsiteY18" fmla="*/ 4646606 h 6858000"/>
              <a:gd name="connsiteX19" fmla="*/ 8285989 w 9592013"/>
              <a:gd name="connsiteY19" fmla="*/ 4445668 h 6858000"/>
              <a:gd name="connsiteX20" fmla="*/ 8285989 w 9592013"/>
              <a:gd name="connsiteY20" fmla="*/ 4404579 h 6858000"/>
              <a:gd name="connsiteX21" fmla="*/ 8402170 w 9592013"/>
              <a:gd name="connsiteY21" fmla="*/ 4203640 h 6858000"/>
              <a:gd name="connsiteX22" fmla="*/ 8438383 w 9592013"/>
              <a:gd name="connsiteY22" fmla="*/ 4182594 h 6858000"/>
              <a:gd name="connsiteX23" fmla="*/ 7678681 w 9592013"/>
              <a:gd name="connsiteY23" fmla="*/ 3459104 h 6858000"/>
              <a:gd name="connsiteX24" fmla="*/ 8119685 w 9592013"/>
              <a:gd name="connsiteY24" fmla="*/ 3459104 h 6858000"/>
              <a:gd name="connsiteX25" fmla="*/ 8187313 w 9592013"/>
              <a:gd name="connsiteY25" fmla="*/ 3498961 h 6858000"/>
              <a:gd name="connsiteX26" fmla="*/ 8408292 w 9592013"/>
              <a:gd name="connsiteY26" fmla="*/ 3879501 h 6858000"/>
              <a:gd name="connsiteX27" fmla="*/ 8408292 w 9592013"/>
              <a:gd name="connsiteY27" fmla="*/ 3957318 h 6858000"/>
              <a:gd name="connsiteX28" fmla="*/ 8187313 w 9592013"/>
              <a:gd name="connsiteY28" fmla="*/ 4337857 h 6858000"/>
              <a:gd name="connsiteX29" fmla="*/ 8119685 w 9592013"/>
              <a:gd name="connsiteY29" fmla="*/ 4377714 h 6858000"/>
              <a:gd name="connsiteX30" fmla="*/ 7678681 w 9592013"/>
              <a:gd name="connsiteY30" fmla="*/ 4377714 h 6858000"/>
              <a:gd name="connsiteX31" fmla="*/ 7610101 w 9592013"/>
              <a:gd name="connsiteY31" fmla="*/ 4337857 h 6858000"/>
              <a:gd name="connsiteX32" fmla="*/ 7390076 w 9592013"/>
              <a:gd name="connsiteY32" fmla="*/ 3957318 h 6858000"/>
              <a:gd name="connsiteX33" fmla="*/ 7390076 w 9592013"/>
              <a:gd name="connsiteY33" fmla="*/ 3879501 h 6858000"/>
              <a:gd name="connsiteX34" fmla="*/ 7610101 w 9592013"/>
              <a:gd name="connsiteY34" fmla="*/ 3498961 h 6858000"/>
              <a:gd name="connsiteX35" fmla="*/ 7678681 w 9592013"/>
              <a:gd name="connsiteY35" fmla="*/ 3459104 h 6858000"/>
              <a:gd name="connsiteX36" fmla="*/ 1321854 w 9592013"/>
              <a:gd name="connsiteY36" fmla="*/ 2071857 h 6858000"/>
              <a:gd name="connsiteX37" fmla="*/ 5365317 w 9592013"/>
              <a:gd name="connsiteY37" fmla="*/ 2071857 h 6858000"/>
              <a:gd name="connsiteX38" fmla="*/ 5985373 w 9592013"/>
              <a:gd name="connsiteY38" fmla="*/ 2437296 h 6858000"/>
              <a:gd name="connsiteX39" fmla="*/ 8011470 w 9592013"/>
              <a:gd name="connsiteY39" fmla="*/ 5926372 h 6858000"/>
              <a:gd name="connsiteX40" fmla="*/ 8011470 w 9592013"/>
              <a:gd name="connsiteY40" fmla="*/ 6639850 h 6858000"/>
              <a:gd name="connsiteX41" fmla="*/ 7904625 w 9592013"/>
              <a:gd name="connsiteY41" fmla="*/ 6823844 h 6858000"/>
              <a:gd name="connsiteX42" fmla="*/ 7884791 w 9592013"/>
              <a:gd name="connsiteY42" fmla="*/ 6858000 h 6858000"/>
              <a:gd name="connsiteX43" fmla="*/ 0 w 9592013"/>
              <a:gd name="connsiteY43" fmla="*/ 6858000 h 6858000"/>
              <a:gd name="connsiteX44" fmla="*/ 0 w 9592013"/>
              <a:gd name="connsiteY44" fmla="*/ 3635967 h 6858000"/>
              <a:gd name="connsiteX45" fmla="*/ 27177 w 9592013"/>
              <a:gd name="connsiteY45" fmla="*/ 3588964 h 6858000"/>
              <a:gd name="connsiteX46" fmla="*/ 693065 w 9592013"/>
              <a:gd name="connsiteY46" fmla="*/ 2437296 h 6858000"/>
              <a:gd name="connsiteX47" fmla="*/ 1321854 w 9592013"/>
              <a:gd name="connsiteY47" fmla="*/ 2071857 h 6858000"/>
              <a:gd name="connsiteX48" fmla="*/ 0 w 9592013"/>
              <a:gd name="connsiteY48" fmla="*/ 0 h 6858000"/>
              <a:gd name="connsiteX49" fmla="*/ 6966294 w 9592013"/>
              <a:gd name="connsiteY49" fmla="*/ 0 h 6858000"/>
              <a:gd name="connsiteX50" fmla="*/ 6852387 w 9592013"/>
              <a:gd name="connsiteY50" fmla="*/ 196155 h 6858000"/>
              <a:gd name="connsiteX51" fmla="*/ 6043321 w 9592013"/>
              <a:gd name="connsiteY51" fmla="*/ 1589421 h 6858000"/>
              <a:gd name="connsiteX52" fmla="*/ 5423265 w 9592013"/>
              <a:gd name="connsiteY52" fmla="*/ 1954861 h 6858000"/>
              <a:gd name="connsiteX53" fmla="*/ 1379802 w 9592013"/>
              <a:gd name="connsiteY53" fmla="*/ 1954861 h 6858000"/>
              <a:gd name="connsiteX54" fmla="*/ 751013 w 9592013"/>
              <a:gd name="connsiteY54" fmla="*/ 1589421 h 6858000"/>
              <a:gd name="connsiteX55" fmla="*/ 1951 w 9592013"/>
              <a:gd name="connsiteY55" fmla="*/ 293901 h 6858000"/>
              <a:gd name="connsiteX56" fmla="*/ 0 w 9592013"/>
              <a:gd name="connsiteY56" fmla="*/ 290527 h 6858000"/>
              <a:gd name="connsiteX57" fmla="*/ 0 w 9592013"/>
              <a:gd name="connsiteY57" fmla="*/ 0 h 6858000"/>
              <a:gd name="connsiteX0" fmla="*/ 8508611 w 9691100"/>
              <a:gd name="connsiteY0" fmla="*/ 4776272 h 6858000"/>
              <a:gd name="connsiteX1" fmla="*/ 9153763 w 9691100"/>
              <a:gd name="connsiteY1" fmla="*/ 4776272 h 6858000"/>
              <a:gd name="connsiteX2" fmla="*/ 9252696 w 9691100"/>
              <a:gd name="connsiteY2" fmla="*/ 4834580 h 6858000"/>
              <a:gd name="connsiteX3" fmla="*/ 9575969 w 9691100"/>
              <a:gd name="connsiteY3" fmla="*/ 5391278 h 6858000"/>
              <a:gd name="connsiteX4" fmla="*/ 9575969 w 9691100"/>
              <a:gd name="connsiteY4" fmla="*/ 5505116 h 6858000"/>
              <a:gd name="connsiteX5" fmla="*/ 8086404 w 9691100"/>
              <a:gd name="connsiteY5" fmla="*/ 5505116 h 6858000"/>
              <a:gd name="connsiteX6" fmla="*/ 8086404 w 9691100"/>
              <a:gd name="connsiteY6" fmla="*/ 5391278 h 6858000"/>
              <a:gd name="connsiteX7" fmla="*/ 8408284 w 9691100"/>
              <a:gd name="connsiteY7" fmla="*/ 4834580 h 6858000"/>
              <a:gd name="connsiteX8" fmla="*/ 8508611 w 9691100"/>
              <a:gd name="connsiteY8" fmla="*/ 4776272 h 6858000"/>
              <a:gd name="connsiteX9" fmla="*/ 8438383 w 9691100"/>
              <a:gd name="connsiteY9" fmla="*/ 4182594 h 6858000"/>
              <a:gd name="connsiteX10" fmla="*/ 8671249 w 9691100"/>
              <a:gd name="connsiteY10" fmla="*/ 4182594 h 6858000"/>
              <a:gd name="connsiteX11" fmla="*/ 8706958 w 9691100"/>
              <a:gd name="connsiteY11" fmla="*/ 4203640 h 6858000"/>
              <a:gd name="connsiteX12" fmla="*/ 8823642 w 9691100"/>
              <a:gd name="connsiteY12" fmla="*/ 4404579 h 6858000"/>
              <a:gd name="connsiteX13" fmla="*/ 8823642 w 9691100"/>
              <a:gd name="connsiteY13" fmla="*/ 4445668 h 6858000"/>
              <a:gd name="connsiteX14" fmla="*/ 8706958 w 9691100"/>
              <a:gd name="connsiteY14" fmla="*/ 4646606 h 6858000"/>
              <a:gd name="connsiteX15" fmla="*/ 8671249 w 9691100"/>
              <a:gd name="connsiteY15" fmla="*/ 4667652 h 6858000"/>
              <a:gd name="connsiteX16" fmla="*/ 8438383 w 9691100"/>
              <a:gd name="connsiteY16" fmla="*/ 4667652 h 6858000"/>
              <a:gd name="connsiteX17" fmla="*/ 8402170 w 9691100"/>
              <a:gd name="connsiteY17" fmla="*/ 4646606 h 6858000"/>
              <a:gd name="connsiteX18" fmla="*/ 8285989 w 9691100"/>
              <a:gd name="connsiteY18" fmla="*/ 4445668 h 6858000"/>
              <a:gd name="connsiteX19" fmla="*/ 8285989 w 9691100"/>
              <a:gd name="connsiteY19" fmla="*/ 4404579 h 6858000"/>
              <a:gd name="connsiteX20" fmla="*/ 8402170 w 9691100"/>
              <a:gd name="connsiteY20" fmla="*/ 4203640 h 6858000"/>
              <a:gd name="connsiteX21" fmla="*/ 8438383 w 9691100"/>
              <a:gd name="connsiteY21" fmla="*/ 4182594 h 6858000"/>
              <a:gd name="connsiteX22" fmla="*/ 7678681 w 9691100"/>
              <a:gd name="connsiteY22" fmla="*/ 3459104 h 6858000"/>
              <a:gd name="connsiteX23" fmla="*/ 8119685 w 9691100"/>
              <a:gd name="connsiteY23" fmla="*/ 3459104 h 6858000"/>
              <a:gd name="connsiteX24" fmla="*/ 8187313 w 9691100"/>
              <a:gd name="connsiteY24" fmla="*/ 3498961 h 6858000"/>
              <a:gd name="connsiteX25" fmla="*/ 8408292 w 9691100"/>
              <a:gd name="connsiteY25" fmla="*/ 3879501 h 6858000"/>
              <a:gd name="connsiteX26" fmla="*/ 8408292 w 9691100"/>
              <a:gd name="connsiteY26" fmla="*/ 3957318 h 6858000"/>
              <a:gd name="connsiteX27" fmla="*/ 8187313 w 9691100"/>
              <a:gd name="connsiteY27" fmla="*/ 4337857 h 6858000"/>
              <a:gd name="connsiteX28" fmla="*/ 8119685 w 9691100"/>
              <a:gd name="connsiteY28" fmla="*/ 4377714 h 6858000"/>
              <a:gd name="connsiteX29" fmla="*/ 7678681 w 9691100"/>
              <a:gd name="connsiteY29" fmla="*/ 4377714 h 6858000"/>
              <a:gd name="connsiteX30" fmla="*/ 7610101 w 9691100"/>
              <a:gd name="connsiteY30" fmla="*/ 4337857 h 6858000"/>
              <a:gd name="connsiteX31" fmla="*/ 7390076 w 9691100"/>
              <a:gd name="connsiteY31" fmla="*/ 3957318 h 6858000"/>
              <a:gd name="connsiteX32" fmla="*/ 7390076 w 9691100"/>
              <a:gd name="connsiteY32" fmla="*/ 3879501 h 6858000"/>
              <a:gd name="connsiteX33" fmla="*/ 7610101 w 9691100"/>
              <a:gd name="connsiteY33" fmla="*/ 3498961 h 6858000"/>
              <a:gd name="connsiteX34" fmla="*/ 7678681 w 9691100"/>
              <a:gd name="connsiteY34" fmla="*/ 3459104 h 6858000"/>
              <a:gd name="connsiteX35" fmla="*/ 1321854 w 9691100"/>
              <a:gd name="connsiteY35" fmla="*/ 2071857 h 6858000"/>
              <a:gd name="connsiteX36" fmla="*/ 5365317 w 9691100"/>
              <a:gd name="connsiteY36" fmla="*/ 2071857 h 6858000"/>
              <a:gd name="connsiteX37" fmla="*/ 5985373 w 9691100"/>
              <a:gd name="connsiteY37" fmla="*/ 2437296 h 6858000"/>
              <a:gd name="connsiteX38" fmla="*/ 8011470 w 9691100"/>
              <a:gd name="connsiteY38" fmla="*/ 5926372 h 6858000"/>
              <a:gd name="connsiteX39" fmla="*/ 8011470 w 9691100"/>
              <a:gd name="connsiteY39" fmla="*/ 6639850 h 6858000"/>
              <a:gd name="connsiteX40" fmla="*/ 7904625 w 9691100"/>
              <a:gd name="connsiteY40" fmla="*/ 6823844 h 6858000"/>
              <a:gd name="connsiteX41" fmla="*/ 7884791 w 9691100"/>
              <a:gd name="connsiteY41" fmla="*/ 6858000 h 6858000"/>
              <a:gd name="connsiteX42" fmla="*/ 0 w 9691100"/>
              <a:gd name="connsiteY42" fmla="*/ 6858000 h 6858000"/>
              <a:gd name="connsiteX43" fmla="*/ 0 w 9691100"/>
              <a:gd name="connsiteY43" fmla="*/ 3635967 h 6858000"/>
              <a:gd name="connsiteX44" fmla="*/ 27177 w 9691100"/>
              <a:gd name="connsiteY44" fmla="*/ 3588964 h 6858000"/>
              <a:gd name="connsiteX45" fmla="*/ 693065 w 9691100"/>
              <a:gd name="connsiteY45" fmla="*/ 2437296 h 6858000"/>
              <a:gd name="connsiteX46" fmla="*/ 1321854 w 9691100"/>
              <a:gd name="connsiteY46" fmla="*/ 2071857 h 6858000"/>
              <a:gd name="connsiteX47" fmla="*/ 0 w 9691100"/>
              <a:gd name="connsiteY47" fmla="*/ 0 h 6858000"/>
              <a:gd name="connsiteX48" fmla="*/ 6966294 w 9691100"/>
              <a:gd name="connsiteY48" fmla="*/ 0 h 6858000"/>
              <a:gd name="connsiteX49" fmla="*/ 6852387 w 9691100"/>
              <a:gd name="connsiteY49" fmla="*/ 196155 h 6858000"/>
              <a:gd name="connsiteX50" fmla="*/ 6043321 w 9691100"/>
              <a:gd name="connsiteY50" fmla="*/ 1589421 h 6858000"/>
              <a:gd name="connsiteX51" fmla="*/ 5423265 w 9691100"/>
              <a:gd name="connsiteY51" fmla="*/ 1954861 h 6858000"/>
              <a:gd name="connsiteX52" fmla="*/ 1379802 w 9691100"/>
              <a:gd name="connsiteY52" fmla="*/ 1954861 h 6858000"/>
              <a:gd name="connsiteX53" fmla="*/ 751013 w 9691100"/>
              <a:gd name="connsiteY53" fmla="*/ 1589421 h 6858000"/>
              <a:gd name="connsiteX54" fmla="*/ 1951 w 9691100"/>
              <a:gd name="connsiteY54" fmla="*/ 293901 h 6858000"/>
              <a:gd name="connsiteX55" fmla="*/ 0 w 9691100"/>
              <a:gd name="connsiteY55" fmla="*/ 290527 h 6858000"/>
              <a:gd name="connsiteX56" fmla="*/ 0 w 9691100"/>
              <a:gd name="connsiteY56" fmla="*/ 0 h 6858000"/>
              <a:gd name="connsiteX0" fmla="*/ 8508611 w 9575969"/>
              <a:gd name="connsiteY0" fmla="*/ 4776272 h 6858000"/>
              <a:gd name="connsiteX1" fmla="*/ 9153763 w 9575969"/>
              <a:gd name="connsiteY1" fmla="*/ 4776272 h 6858000"/>
              <a:gd name="connsiteX2" fmla="*/ 9252696 w 9575969"/>
              <a:gd name="connsiteY2" fmla="*/ 4834580 h 6858000"/>
              <a:gd name="connsiteX3" fmla="*/ 9575969 w 9575969"/>
              <a:gd name="connsiteY3" fmla="*/ 5391278 h 6858000"/>
              <a:gd name="connsiteX4" fmla="*/ 8086404 w 9575969"/>
              <a:gd name="connsiteY4" fmla="*/ 5505116 h 6858000"/>
              <a:gd name="connsiteX5" fmla="*/ 8086404 w 9575969"/>
              <a:gd name="connsiteY5" fmla="*/ 5391278 h 6858000"/>
              <a:gd name="connsiteX6" fmla="*/ 8408284 w 9575969"/>
              <a:gd name="connsiteY6" fmla="*/ 4834580 h 6858000"/>
              <a:gd name="connsiteX7" fmla="*/ 8508611 w 9575969"/>
              <a:gd name="connsiteY7" fmla="*/ 4776272 h 6858000"/>
              <a:gd name="connsiteX8" fmla="*/ 8438383 w 9575969"/>
              <a:gd name="connsiteY8" fmla="*/ 4182594 h 6858000"/>
              <a:gd name="connsiteX9" fmla="*/ 8671249 w 9575969"/>
              <a:gd name="connsiteY9" fmla="*/ 4182594 h 6858000"/>
              <a:gd name="connsiteX10" fmla="*/ 8706958 w 9575969"/>
              <a:gd name="connsiteY10" fmla="*/ 4203640 h 6858000"/>
              <a:gd name="connsiteX11" fmla="*/ 8823642 w 9575969"/>
              <a:gd name="connsiteY11" fmla="*/ 4404579 h 6858000"/>
              <a:gd name="connsiteX12" fmla="*/ 8823642 w 9575969"/>
              <a:gd name="connsiteY12" fmla="*/ 4445668 h 6858000"/>
              <a:gd name="connsiteX13" fmla="*/ 8706958 w 9575969"/>
              <a:gd name="connsiteY13" fmla="*/ 4646606 h 6858000"/>
              <a:gd name="connsiteX14" fmla="*/ 8671249 w 9575969"/>
              <a:gd name="connsiteY14" fmla="*/ 4667652 h 6858000"/>
              <a:gd name="connsiteX15" fmla="*/ 8438383 w 9575969"/>
              <a:gd name="connsiteY15" fmla="*/ 4667652 h 6858000"/>
              <a:gd name="connsiteX16" fmla="*/ 8402170 w 9575969"/>
              <a:gd name="connsiteY16" fmla="*/ 4646606 h 6858000"/>
              <a:gd name="connsiteX17" fmla="*/ 8285989 w 9575969"/>
              <a:gd name="connsiteY17" fmla="*/ 4445668 h 6858000"/>
              <a:gd name="connsiteX18" fmla="*/ 8285989 w 9575969"/>
              <a:gd name="connsiteY18" fmla="*/ 4404579 h 6858000"/>
              <a:gd name="connsiteX19" fmla="*/ 8402170 w 9575969"/>
              <a:gd name="connsiteY19" fmla="*/ 4203640 h 6858000"/>
              <a:gd name="connsiteX20" fmla="*/ 8438383 w 9575969"/>
              <a:gd name="connsiteY20" fmla="*/ 4182594 h 6858000"/>
              <a:gd name="connsiteX21" fmla="*/ 7678681 w 9575969"/>
              <a:gd name="connsiteY21" fmla="*/ 3459104 h 6858000"/>
              <a:gd name="connsiteX22" fmla="*/ 8119685 w 9575969"/>
              <a:gd name="connsiteY22" fmla="*/ 3459104 h 6858000"/>
              <a:gd name="connsiteX23" fmla="*/ 8187313 w 9575969"/>
              <a:gd name="connsiteY23" fmla="*/ 3498961 h 6858000"/>
              <a:gd name="connsiteX24" fmla="*/ 8408292 w 9575969"/>
              <a:gd name="connsiteY24" fmla="*/ 3879501 h 6858000"/>
              <a:gd name="connsiteX25" fmla="*/ 8408292 w 9575969"/>
              <a:gd name="connsiteY25" fmla="*/ 3957318 h 6858000"/>
              <a:gd name="connsiteX26" fmla="*/ 8187313 w 9575969"/>
              <a:gd name="connsiteY26" fmla="*/ 4337857 h 6858000"/>
              <a:gd name="connsiteX27" fmla="*/ 8119685 w 9575969"/>
              <a:gd name="connsiteY27" fmla="*/ 4377714 h 6858000"/>
              <a:gd name="connsiteX28" fmla="*/ 7678681 w 9575969"/>
              <a:gd name="connsiteY28" fmla="*/ 4377714 h 6858000"/>
              <a:gd name="connsiteX29" fmla="*/ 7610101 w 9575969"/>
              <a:gd name="connsiteY29" fmla="*/ 4337857 h 6858000"/>
              <a:gd name="connsiteX30" fmla="*/ 7390076 w 9575969"/>
              <a:gd name="connsiteY30" fmla="*/ 3957318 h 6858000"/>
              <a:gd name="connsiteX31" fmla="*/ 7390076 w 9575969"/>
              <a:gd name="connsiteY31" fmla="*/ 3879501 h 6858000"/>
              <a:gd name="connsiteX32" fmla="*/ 7610101 w 9575969"/>
              <a:gd name="connsiteY32" fmla="*/ 3498961 h 6858000"/>
              <a:gd name="connsiteX33" fmla="*/ 7678681 w 9575969"/>
              <a:gd name="connsiteY33" fmla="*/ 3459104 h 6858000"/>
              <a:gd name="connsiteX34" fmla="*/ 1321854 w 9575969"/>
              <a:gd name="connsiteY34" fmla="*/ 2071857 h 6858000"/>
              <a:gd name="connsiteX35" fmla="*/ 5365317 w 9575969"/>
              <a:gd name="connsiteY35" fmla="*/ 2071857 h 6858000"/>
              <a:gd name="connsiteX36" fmla="*/ 5985373 w 9575969"/>
              <a:gd name="connsiteY36" fmla="*/ 2437296 h 6858000"/>
              <a:gd name="connsiteX37" fmla="*/ 8011470 w 9575969"/>
              <a:gd name="connsiteY37" fmla="*/ 5926372 h 6858000"/>
              <a:gd name="connsiteX38" fmla="*/ 8011470 w 9575969"/>
              <a:gd name="connsiteY38" fmla="*/ 6639850 h 6858000"/>
              <a:gd name="connsiteX39" fmla="*/ 7904625 w 9575969"/>
              <a:gd name="connsiteY39" fmla="*/ 6823844 h 6858000"/>
              <a:gd name="connsiteX40" fmla="*/ 7884791 w 9575969"/>
              <a:gd name="connsiteY40" fmla="*/ 6858000 h 6858000"/>
              <a:gd name="connsiteX41" fmla="*/ 0 w 9575969"/>
              <a:gd name="connsiteY41" fmla="*/ 6858000 h 6858000"/>
              <a:gd name="connsiteX42" fmla="*/ 0 w 9575969"/>
              <a:gd name="connsiteY42" fmla="*/ 3635967 h 6858000"/>
              <a:gd name="connsiteX43" fmla="*/ 27177 w 9575969"/>
              <a:gd name="connsiteY43" fmla="*/ 3588964 h 6858000"/>
              <a:gd name="connsiteX44" fmla="*/ 693065 w 9575969"/>
              <a:gd name="connsiteY44" fmla="*/ 2437296 h 6858000"/>
              <a:gd name="connsiteX45" fmla="*/ 1321854 w 9575969"/>
              <a:gd name="connsiteY45" fmla="*/ 2071857 h 6858000"/>
              <a:gd name="connsiteX46" fmla="*/ 0 w 9575969"/>
              <a:gd name="connsiteY46" fmla="*/ 0 h 6858000"/>
              <a:gd name="connsiteX47" fmla="*/ 6966294 w 9575969"/>
              <a:gd name="connsiteY47" fmla="*/ 0 h 6858000"/>
              <a:gd name="connsiteX48" fmla="*/ 6852387 w 9575969"/>
              <a:gd name="connsiteY48" fmla="*/ 196155 h 6858000"/>
              <a:gd name="connsiteX49" fmla="*/ 6043321 w 9575969"/>
              <a:gd name="connsiteY49" fmla="*/ 1589421 h 6858000"/>
              <a:gd name="connsiteX50" fmla="*/ 5423265 w 9575969"/>
              <a:gd name="connsiteY50" fmla="*/ 1954861 h 6858000"/>
              <a:gd name="connsiteX51" fmla="*/ 1379802 w 9575969"/>
              <a:gd name="connsiteY51" fmla="*/ 1954861 h 6858000"/>
              <a:gd name="connsiteX52" fmla="*/ 751013 w 9575969"/>
              <a:gd name="connsiteY52" fmla="*/ 1589421 h 6858000"/>
              <a:gd name="connsiteX53" fmla="*/ 1951 w 9575969"/>
              <a:gd name="connsiteY53" fmla="*/ 293901 h 6858000"/>
              <a:gd name="connsiteX54" fmla="*/ 0 w 9575969"/>
              <a:gd name="connsiteY54" fmla="*/ 290527 h 6858000"/>
              <a:gd name="connsiteX55" fmla="*/ 0 w 9575969"/>
              <a:gd name="connsiteY55"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086404 w 9252696"/>
              <a:gd name="connsiteY3" fmla="*/ 5505116 h 6858000"/>
              <a:gd name="connsiteX4" fmla="*/ 8086404 w 9252696"/>
              <a:gd name="connsiteY4" fmla="*/ 5391278 h 6858000"/>
              <a:gd name="connsiteX5" fmla="*/ 8408284 w 9252696"/>
              <a:gd name="connsiteY5" fmla="*/ 4834580 h 6858000"/>
              <a:gd name="connsiteX6" fmla="*/ 8508611 w 9252696"/>
              <a:gd name="connsiteY6" fmla="*/ 4776272 h 6858000"/>
              <a:gd name="connsiteX7" fmla="*/ 8438383 w 9252696"/>
              <a:gd name="connsiteY7" fmla="*/ 4182594 h 6858000"/>
              <a:gd name="connsiteX8" fmla="*/ 8671249 w 9252696"/>
              <a:gd name="connsiteY8" fmla="*/ 4182594 h 6858000"/>
              <a:gd name="connsiteX9" fmla="*/ 8706958 w 9252696"/>
              <a:gd name="connsiteY9" fmla="*/ 4203640 h 6858000"/>
              <a:gd name="connsiteX10" fmla="*/ 8823642 w 9252696"/>
              <a:gd name="connsiteY10" fmla="*/ 4404579 h 6858000"/>
              <a:gd name="connsiteX11" fmla="*/ 8823642 w 9252696"/>
              <a:gd name="connsiteY11" fmla="*/ 4445668 h 6858000"/>
              <a:gd name="connsiteX12" fmla="*/ 8706958 w 9252696"/>
              <a:gd name="connsiteY12" fmla="*/ 4646606 h 6858000"/>
              <a:gd name="connsiteX13" fmla="*/ 8671249 w 9252696"/>
              <a:gd name="connsiteY13" fmla="*/ 4667652 h 6858000"/>
              <a:gd name="connsiteX14" fmla="*/ 8438383 w 9252696"/>
              <a:gd name="connsiteY14" fmla="*/ 4667652 h 6858000"/>
              <a:gd name="connsiteX15" fmla="*/ 8402170 w 9252696"/>
              <a:gd name="connsiteY15" fmla="*/ 4646606 h 6858000"/>
              <a:gd name="connsiteX16" fmla="*/ 8285989 w 9252696"/>
              <a:gd name="connsiteY16" fmla="*/ 4445668 h 6858000"/>
              <a:gd name="connsiteX17" fmla="*/ 8285989 w 9252696"/>
              <a:gd name="connsiteY17" fmla="*/ 4404579 h 6858000"/>
              <a:gd name="connsiteX18" fmla="*/ 8402170 w 9252696"/>
              <a:gd name="connsiteY18" fmla="*/ 4203640 h 6858000"/>
              <a:gd name="connsiteX19" fmla="*/ 8438383 w 9252696"/>
              <a:gd name="connsiteY19" fmla="*/ 4182594 h 6858000"/>
              <a:gd name="connsiteX20" fmla="*/ 7678681 w 9252696"/>
              <a:gd name="connsiteY20" fmla="*/ 3459104 h 6858000"/>
              <a:gd name="connsiteX21" fmla="*/ 8119685 w 9252696"/>
              <a:gd name="connsiteY21" fmla="*/ 3459104 h 6858000"/>
              <a:gd name="connsiteX22" fmla="*/ 8187313 w 9252696"/>
              <a:gd name="connsiteY22" fmla="*/ 3498961 h 6858000"/>
              <a:gd name="connsiteX23" fmla="*/ 8408292 w 9252696"/>
              <a:gd name="connsiteY23" fmla="*/ 3879501 h 6858000"/>
              <a:gd name="connsiteX24" fmla="*/ 8408292 w 9252696"/>
              <a:gd name="connsiteY24" fmla="*/ 3957318 h 6858000"/>
              <a:gd name="connsiteX25" fmla="*/ 8187313 w 9252696"/>
              <a:gd name="connsiteY25" fmla="*/ 4337857 h 6858000"/>
              <a:gd name="connsiteX26" fmla="*/ 8119685 w 9252696"/>
              <a:gd name="connsiteY26" fmla="*/ 4377714 h 6858000"/>
              <a:gd name="connsiteX27" fmla="*/ 7678681 w 9252696"/>
              <a:gd name="connsiteY27" fmla="*/ 4377714 h 6858000"/>
              <a:gd name="connsiteX28" fmla="*/ 7610101 w 9252696"/>
              <a:gd name="connsiteY28" fmla="*/ 4337857 h 6858000"/>
              <a:gd name="connsiteX29" fmla="*/ 7390076 w 9252696"/>
              <a:gd name="connsiteY29" fmla="*/ 3957318 h 6858000"/>
              <a:gd name="connsiteX30" fmla="*/ 7390076 w 9252696"/>
              <a:gd name="connsiteY30" fmla="*/ 3879501 h 6858000"/>
              <a:gd name="connsiteX31" fmla="*/ 7610101 w 9252696"/>
              <a:gd name="connsiteY31" fmla="*/ 3498961 h 6858000"/>
              <a:gd name="connsiteX32" fmla="*/ 7678681 w 9252696"/>
              <a:gd name="connsiteY32" fmla="*/ 3459104 h 6858000"/>
              <a:gd name="connsiteX33" fmla="*/ 1321854 w 9252696"/>
              <a:gd name="connsiteY33" fmla="*/ 2071857 h 6858000"/>
              <a:gd name="connsiteX34" fmla="*/ 5365317 w 9252696"/>
              <a:gd name="connsiteY34" fmla="*/ 2071857 h 6858000"/>
              <a:gd name="connsiteX35" fmla="*/ 5985373 w 9252696"/>
              <a:gd name="connsiteY35" fmla="*/ 2437296 h 6858000"/>
              <a:gd name="connsiteX36" fmla="*/ 8011470 w 9252696"/>
              <a:gd name="connsiteY36" fmla="*/ 5926372 h 6858000"/>
              <a:gd name="connsiteX37" fmla="*/ 8011470 w 9252696"/>
              <a:gd name="connsiteY37" fmla="*/ 6639850 h 6858000"/>
              <a:gd name="connsiteX38" fmla="*/ 7904625 w 9252696"/>
              <a:gd name="connsiteY38" fmla="*/ 6823844 h 6858000"/>
              <a:gd name="connsiteX39" fmla="*/ 7884791 w 9252696"/>
              <a:gd name="connsiteY39" fmla="*/ 6858000 h 6858000"/>
              <a:gd name="connsiteX40" fmla="*/ 0 w 9252696"/>
              <a:gd name="connsiteY40" fmla="*/ 6858000 h 6858000"/>
              <a:gd name="connsiteX41" fmla="*/ 0 w 9252696"/>
              <a:gd name="connsiteY41" fmla="*/ 3635967 h 6858000"/>
              <a:gd name="connsiteX42" fmla="*/ 27177 w 9252696"/>
              <a:gd name="connsiteY42" fmla="*/ 3588964 h 6858000"/>
              <a:gd name="connsiteX43" fmla="*/ 693065 w 9252696"/>
              <a:gd name="connsiteY43" fmla="*/ 2437296 h 6858000"/>
              <a:gd name="connsiteX44" fmla="*/ 1321854 w 9252696"/>
              <a:gd name="connsiteY44" fmla="*/ 2071857 h 6858000"/>
              <a:gd name="connsiteX45" fmla="*/ 0 w 9252696"/>
              <a:gd name="connsiteY45" fmla="*/ 0 h 6858000"/>
              <a:gd name="connsiteX46" fmla="*/ 6966294 w 9252696"/>
              <a:gd name="connsiteY46" fmla="*/ 0 h 6858000"/>
              <a:gd name="connsiteX47" fmla="*/ 6852387 w 9252696"/>
              <a:gd name="connsiteY47" fmla="*/ 196155 h 6858000"/>
              <a:gd name="connsiteX48" fmla="*/ 6043321 w 9252696"/>
              <a:gd name="connsiteY48" fmla="*/ 1589421 h 6858000"/>
              <a:gd name="connsiteX49" fmla="*/ 5423265 w 9252696"/>
              <a:gd name="connsiteY49" fmla="*/ 1954861 h 6858000"/>
              <a:gd name="connsiteX50" fmla="*/ 1379802 w 9252696"/>
              <a:gd name="connsiteY50" fmla="*/ 1954861 h 6858000"/>
              <a:gd name="connsiteX51" fmla="*/ 751013 w 9252696"/>
              <a:gd name="connsiteY51" fmla="*/ 1589421 h 6858000"/>
              <a:gd name="connsiteX52" fmla="*/ 1951 w 9252696"/>
              <a:gd name="connsiteY52" fmla="*/ 293901 h 6858000"/>
              <a:gd name="connsiteX53" fmla="*/ 0 w 9252696"/>
              <a:gd name="connsiteY53" fmla="*/ 290527 h 6858000"/>
              <a:gd name="connsiteX54" fmla="*/ 0 w 9252696"/>
              <a:gd name="connsiteY54"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086404 w 9252696"/>
              <a:gd name="connsiteY3" fmla="*/ 5391278 h 6858000"/>
              <a:gd name="connsiteX4" fmla="*/ 8408284 w 9252696"/>
              <a:gd name="connsiteY4" fmla="*/ 4834580 h 6858000"/>
              <a:gd name="connsiteX5" fmla="*/ 8508611 w 9252696"/>
              <a:gd name="connsiteY5" fmla="*/ 4776272 h 6858000"/>
              <a:gd name="connsiteX6" fmla="*/ 8438383 w 9252696"/>
              <a:gd name="connsiteY6" fmla="*/ 4182594 h 6858000"/>
              <a:gd name="connsiteX7" fmla="*/ 8671249 w 9252696"/>
              <a:gd name="connsiteY7" fmla="*/ 4182594 h 6858000"/>
              <a:gd name="connsiteX8" fmla="*/ 8706958 w 9252696"/>
              <a:gd name="connsiteY8" fmla="*/ 4203640 h 6858000"/>
              <a:gd name="connsiteX9" fmla="*/ 8823642 w 9252696"/>
              <a:gd name="connsiteY9" fmla="*/ 4404579 h 6858000"/>
              <a:gd name="connsiteX10" fmla="*/ 8823642 w 9252696"/>
              <a:gd name="connsiteY10" fmla="*/ 4445668 h 6858000"/>
              <a:gd name="connsiteX11" fmla="*/ 8706958 w 9252696"/>
              <a:gd name="connsiteY11" fmla="*/ 4646606 h 6858000"/>
              <a:gd name="connsiteX12" fmla="*/ 8671249 w 9252696"/>
              <a:gd name="connsiteY12" fmla="*/ 4667652 h 6858000"/>
              <a:gd name="connsiteX13" fmla="*/ 8438383 w 9252696"/>
              <a:gd name="connsiteY13" fmla="*/ 4667652 h 6858000"/>
              <a:gd name="connsiteX14" fmla="*/ 8402170 w 9252696"/>
              <a:gd name="connsiteY14" fmla="*/ 4646606 h 6858000"/>
              <a:gd name="connsiteX15" fmla="*/ 8285989 w 9252696"/>
              <a:gd name="connsiteY15" fmla="*/ 4445668 h 6858000"/>
              <a:gd name="connsiteX16" fmla="*/ 8285989 w 9252696"/>
              <a:gd name="connsiteY16" fmla="*/ 4404579 h 6858000"/>
              <a:gd name="connsiteX17" fmla="*/ 8402170 w 9252696"/>
              <a:gd name="connsiteY17" fmla="*/ 4203640 h 6858000"/>
              <a:gd name="connsiteX18" fmla="*/ 8438383 w 9252696"/>
              <a:gd name="connsiteY18" fmla="*/ 4182594 h 6858000"/>
              <a:gd name="connsiteX19" fmla="*/ 7678681 w 9252696"/>
              <a:gd name="connsiteY19" fmla="*/ 3459104 h 6858000"/>
              <a:gd name="connsiteX20" fmla="*/ 8119685 w 9252696"/>
              <a:gd name="connsiteY20" fmla="*/ 3459104 h 6858000"/>
              <a:gd name="connsiteX21" fmla="*/ 8187313 w 9252696"/>
              <a:gd name="connsiteY21" fmla="*/ 3498961 h 6858000"/>
              <a:gd name="connsiteX22" fmla="*/ 8408292 w 9252696"/>
              <a:gd name="connsiteY22" fmla="*/ 3879501 h 6858000"/>
              <a:gd name="connsiteX23" fmla="*/ 8408292 w 9252696"/>
              <a:gd name="connsiteY23" fmla="*/ 3957318 h 6858000"/>
              <a:gd name="connsiteX24" fmla="*/ 8187313 w 9252696"/>
              <a:gd name="connsiteY24" fmla="*/ 4337857 h 6858000"/>
              <a:gd name="connsiteX25" fmla="*/ 8119685 w 9252696"/>
              <a:gd name="connsiteY25" fmla="*/ 4377714 h 6858000"/>
              <a:gd name="connsiteX26" fmla="*/ 7678681 w 9252696"/>
              <a:gd name="connsiteY26" fmla="*/ 4377714 h 6858000"/>
              <a:gd name="connsiteX27" fmla="*/ 7610101 w 9252696"/>
              <a:gd name="connsiteY27" fmla="*/ 4337857 h 6858000"/>
              <a:gd name="connsiteX28" fmla="*/ 7390076 w 9252696"/>
              <a:gd name="connsiteY28" fmla="*/ 3957318 h 6858000"/>
              <a:gd name="connsiteX29" fmla="*/ 7390076 w 9252696"/>
              <a:gd name="connsiteY29" fmla="*/ 3879501 h 6858000"/>
              <a:gd name="connsiteX30" fmla="*/ 7610101 w 9252696"/>
              <a:gd name="connsiteY30" fmla="*/ 3498961 h 6858000"/>
              <a:gd name="connsiteX31" fmla="*/ 7678681 w 9252696"/>
              <a:gd name="connsiteY31" fmla="*/ 3459104 h 6858000"/>
              <a:gd name="connsiteX32" fmla="*/ 1321854 w 9252696"/>
              <a:gd name="connsiteY32" fmla="*/ 2071857 h 6858000"/>
              <a:gd name="connsiteX33" fmla="*/ 5365317 w 9252696"/>
              <a:gd name="connsiteY33" fmla="*/ 2071857 h 6858000"/>
              <a:gd name="connsiteX34" fmla="*/ 5985373 w 9252696"/>
              <a:gd name="connsiteY34" fmla="*/ 2437296 h 6858000"/>
              <a:gd name="connsiteX35" fmla="*/ 8011470 w 9252696"/>
              <a:gd name="connsiteY35" fmla="*/ 5926372 h 6858000"/>
              <a:gd name="connsiteX36" fmla="*/ 8011470 w 9252696"/>
              <a:gd name="connsiteY36" fmla="*/ 6639850 h 6858000"/>
              <a:gd name="connsiteX37" fmla="*/ 7904625 w 9252696"/>
              <a:gd name="connsiteY37" fmla="*/ 6823844 h 6858000"/>
              <a:gd name="connsiteX38" fmla="*/ 7884791 w 9252696"/>
              <a:gd name="connsiteY38" fmla="*/ 6858000 h 6858000"/>
              <a:gd name="connsiteX39" fmla="*/ 0 w 9252696"/>
              <a:gd name="connsiteY39" fmla="*/ 6858000 h 6858000"/>
              <a:gd name="connsiteX40" fmla="*/ 0 w 9252696"/>
              <a:gd name="connsiteY40" fmla="*/ 3635967 h 6858000"/>
              <a:gd name="connsiteX41" fmla="*/ 27177 w 9252696"/>
              <a:gd name="connsiteY41" fmla="*/ 3588964 h 6858000"/>
              <a:gd name="connsiteX42" fmla="*/ 693065 w 9252696"/>
              <a:gd name="connsiteY42" fmla="*/ 2437296 h 6858000"/>
              <a:gd name="connsiteX43" fmla="*/ 1321854 w 9252696"/>
              <a:gd name="connsiteY43" fmla="*/ 2071857 h 6858000"/>
              <a:gd name="connsiteX44" fmla="*/ 0 w 9252696"/>
              <a:gd name="connsiteY44" fmla="*/ 0 h 6858000"/>
              <a:gd name="connsiteX45" fmla="*/ 6966294 w 9252696"/>
              <a:gd name="connsiteY45" fmla="*/ 0 h 6858000"/>
              <a:gd name="connsiteX46" fmla="*/ 6852387 w 9252696"/>
              <a:gd name="connsiteY46" fmla="*/ 196155 h 6858000"/>
              <a:gd name="connsiteX47" fmla="*/ 6043321 w 9252696"/>
              <a:gd name="connsiteY47" fmla="*/ 1589421 h 6858000"/>
              <a:gd name="connsiteX48" fmla="*/ 5423265 w 9252696"/>
              <a:gd name="connsiteY48" fmla="*/ 1954861 h 6858000"/>
              <a:gd name="connsiteX49" fmla="*/ 1379802 w 9252696"/>
              <a:gd name="connsiteY49" fmla="*/ 1954861 h 6858000"/>
              <a:gd name="connsiteX50" fmla="*/ 751013 w 9252696"/>
              <a:gd name="connsiteY50" fmla="*/ 1589421 h 6858000"/>
              <a:gd name="connsiteX51" fmla="*/ 1951 w 9252696"/>
              <a:gd name="connsiteY51" fmla="*/ 293901 h 6858000"/>
              <a:gd name="connsiteX52" fmla="*/ 0 w 9252696"/>
              <a:gd name="connsiteY52" fmla="*/ 290527 h 6858000"/>
              <a:gd name="connsiteX53" fmla="*/ 0 w 9252696"/>
              <a:gd name="connsiteY53"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408284 w 9252696"/>
              <a:gd name="connsiteY3" fmla="*/ 4834580 h 6858000"/>
              <a:gd name="connsiteX4" fmla="*/ 8508611 w 9252696"/>
              <a:gd name="connsiteY4" fmla="*/ 4776272 h 6858000"/>
              <a:gd name="connsiteX5" fmla="*/ 8438383 w 9252696"/>
              <a:gd name="connsiteY5" fmla="*/ 4182594 h 6858000"/>
              <a:gd name="connsiteX6" fmla="*/ 8671249 w 9252696"/>
              <a:gd name="connsiteY6" fmla="*/ 4182594 h 6858000"/>
              <a:gd name="connsiteX7" fmla="*/ 8706958 w 9252696"/>
              <a:gd name="connsiteY7" fmla="*/ 4203640 h 6858000"/>
              <a:gd name="connsiteX8" fmla="*/ 8823642 w 9252696"/>
              <a:gd name="connsiteY8" fmla="*/ 4404579 h 6858000"/>
              <a:gd name="connsiteX9" fmla="*/ 8823642 w 9252696"/>
              <a:gd name="connsiteY9" fmla="*/ 4445668 h 6858000"/>
              <a:gd name="connsiteX10" fmla="*/ 8706958 w 9252696"/>
              <a:gd name="connsiteY10" fmla="*/ 4646606 h 6858000"/>
              <a:gd name="connsiteX11" fmla="*/ 8671249 w 9252696"/>
              <a:gd name="connsiteY11" fmla="*/ 4667652 h 6858000"/>
              <a:gd name="connsiteX12" fmla="*/ 8438383 w 9252696"/>
              <a:gd name="connsiteY12" fmla="*/ 4667652 h 6858000"/>
              <a:gd name="connsiteX13" fmla="*/ 8402170 w 9252696"/>
              <a:gd name="connsiteY13" fmla="*/ 4646606 h 6858000"/>
              <a:gd name="connsiteX14" fmla="*/ 8285989 w 9252696"/>
              <a:gd name="connsiteY14" fmla="*/ 4445668 h 6858000"/>
              <a:gd name="connsiteX15" fmla="*/ 8285989 w 9252696"/>
              <a:gd name="connsiteY15" fmla="*/ 4404579 h 6858000"/>
              <a:gd name="connsiteX16" fmla="*/ 8402170 w 9252696"/>
              <a:gd name="connsiteY16" fmla="*/ 4203640 h 6858000"/>
              <a:gd name="connsiteX17" fmla="*/ 8438383 w 9252696"/>
              <a:gd name="connsiteY17" fmla="*/ 4182594 h 6858000"/>
              <a:gd name="connsiteX18" fmla="*/ 7678681 w 9252696"/>
              <a:gd name="connsiteY18" fmla="*/ 3459104 h 6858000"/>
              <a:gd name="connsiteX19" fmla="*/ 8119685 w 9252696"/>
              <a:gd name="connsiteY19" fmla="*/ 3459104 h 6858000"/>
              <a:gd name="connsiteX20" fmla="*/ 8187313 w 9252696"/>
              <a:gd name="connsiteY20" fmla="*/ 3498961 h 6858000"/>
              <a:gd name="connsiteX21" fmla="*/ 8408292 w 9252696"/>
              <a:gd name="connsiteY21" fmla="*/ 3879501 h 6858000"/>
              <a:gd name="connsiteX22" fmla="*/ 8408292 w 9252696"/>
              <a:gd name="connsiteY22" fmla="*/ 3957318 h 6858000"/>
              <a:gd name="connsiteX23" fmla="*/ 8187313 w 9252696"/>
              <a:gd name="connsiteY23" fmla="*/ 4337857 h 6858000"/>
              <a:gd name="connsiteX24" fmla="*/ 8119685 w 9252696"/>
              <a:gd name="connsiteY24" fmla="*/ 4377714 h 6858000"/>
              <a:gd name="connsiteX25" fmla="*/ 7678681 w 9252696"/>
              <a:gd name="connsiteY25" fmla="*/ 4377714 h 6858000"/>
              <a:gd name="connsiteX26" fmla="*/ 7610101 w 9252696"/>
              <a:gd name="connsiteY26" fmla="*/ 4337857 h 6858000"/>
              <a:gd name="connsiteX27" fmla="*/ 7390076 w 9252696"/>
              <a:gd name="connsiteY27" fmla="*/ 3957318 h 6858000"/>
              <a:gd name="connsiteX28" fmla="*/ 7390076 w 9252696"/>
              <a:gd name="connsiteY28" fmla="*/ 3879501 h 6858000"/>
              <a:gd name="connsiteX29" fmla="*/ 7610101 w 9252696"/>
              <a:gd name="connsiteY29" fmla="*/ 3498961 h 6858000"/>
              <a:gd name="connsiteX30" fmla="*/ 7678681 w 9252696"/>
              <a:gd name="connsiteY30" fmla="*/ 3459104 h 6858000"/>
              <a:gd name="connsiteX31" fmla="*/ 1321854 w 9252696"/>
              <a:gd name="connsiteY31" fmla="*/ 2071857 h 6858000"/>
              <a:gd name="connsiteX32" fmla="*/ 5365317 w 9252696"/>
              <a:gd name="connsiteY32" fmla="*/ 2071857 h 6858000"/>
              <a:gd name="connsiteX33" fmla="*/ 5985373 w 9252696"/>
              <a:gd name="connsiteY33" fmla="*/ 2437296 h 6858000"/>
              <a:gd name="connsiteX34" fmla="*/ 8011470 w 9252696"/>
              <a:gd name="connsiteY34" fmla="*/ 5926372 h 6858000"/>
              <a:gd name="connsiteX35" fmla="*/ 8011470 w 9252696"/>
              <a:gd name="connsiteY35" fmla="*/ 6639850 h 6858000"/>
              <a:gd name="connsiteX36" fmla="*/ 7904625 w 9252696"/>
              <a:gd name="connsiteY36" fmla="*/ 6823844 h 6858000"/>
              <a:gd name="connsiteX37" fmla="*/ 7884791 w 9252696"/>
              <a:gd name="connsiteY37" fmla="*/ 6858000 h 6858000"/>
              <a:gd name="connsiteX38" fmla="*/ 0 w 9252696"/>
              <a:gd name="connsiteY38" fmla="*/ 6858000 h 6858000"/>
              <a:gd name="connsiteX39" fmla="*/ 0 w 9252696"/>
              <a:gd name="connsiteY39" fmla="*/ 3635967 h 6858000"/>
              <a:gd name="connsiteX40" fmla="*/ 27177 w 9252696"/>
              <a:gd name="connsiteY40" fmla="*/ 3588964 h 6858000"/>
              <a:gd name="connsiteX41" fmla="*/ 693065 w 9252696"/>
              <a:gd name="connsiteY41" fmla="*/ 2437296 h 6858000"/>
              <a:gd name="connsiteX42" fmla="*/ 1321854 w 9252696"/>
              <a:gd name="connsiteY42" fmla="*/ 2071857 h 6858000"/>
              <a:gd name="connsiteX43" fmla="*/ 0 w 9252696"/>
              <a:gd name="connsiteY43" fmla="*/ 0 h 6858000"/>
              <a:gd name="connsiteX44" fmla="*/ 6966294 w 9252696"/>
              <a:gd name="connsiteY44" fmla="*/ 0 h 6858000"/>
              <a:gd name="connsiteX45" fmla="*/ 6852387 w 9252696"/>
              <a:gd name="connsiteY45" fmla="*/ 196155 h 6858000"/>
              <a:gd name="connsiteX46" fmla="*/ 6043321 w 9252696"/>
              <a:gd name="connsiteY46" fmla="*/ 1589421 h 6858000"/>
              <a:gd name="connsiteX47" fmla="*/ 5423265 w 9252696"/>
              <a:gd name="connsiteY47" fmla="*/ 1954861 h 6858000"/>
              <a:gd name="connsiteX48" fmla="*/ 1379802 w 9252696"/>
              <a:gd name="connsiteY48" fmla="*/ 1954861 h 6858000"/>
              <a:gd name="connsiteX49" fmla="*/ 751013 w 9252696"/>
              <a:gd name="connsiteY49" fmla="*/ 1589421 h 6858000"/>
              <a:gd name="connsiteX50" fmla="*/ 1951 w 9252696"/>
              <a:gd name="connsiteY50" fmla="*/ 293901 h 6858000"/>
              <a:gd name="connsiteX51" fmla="*/ 0 w 9252696"/>
              <a:gd name="connsiteY51" fmla="*/ 290527 h 6858000"/>
              <a:gd name="connsiteX52" fmla="*/ 0 w 9252696"/>
              <a:gd name="connsiteY52"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508611 w 9252696"/>
              <a:gd name="connsiteY3" fmla="*/ 4776272 h 6858000"/>
              <a:gd name="connsiteX4" fmla="*/ 8438383 w 9252696"/>
              <a:gd name="connsiteY4" fmla="*/ 4182594 h 6858000"/>
              <a:gd name="connsiteX5" fmla="*/ 8671249 w 9252696"/>
              <a:gd name="connsiteY5" fmla="*/ 4182594 h 6858000"/>
              <a:gd name="connsiteX6" fmla="*/ 8706958 w 9252696"/>
              <a:gd name="connsiteY6" fmla="*/ 4203640 h 6858000"/>
              <a:gd name="connsiteX7" fmla="*/ 8823642 w 9252696"/>
              <a:gd name="connsiteY7" fmla="*/ 4404579 h 6858000"/>
              <a:gd name="connsiteX8" fmla="*/ 8823642 w 9252696"/>
              <a:gd name="connsiteY8" fmla="*/ 4445668 h 6858000"/>
              <a:gd name="connsiteX9" fmla="*/ 8706958 w 9252696"/>
              <a:gd name="connsiteY9" fmla="*/ 4646606 h 6858000"/>
              <a:gd name="connsiteX10" fmla="*/ 8671249 w 9252696"/>
              <a:gd name="connsiteY10" fmla="*/ 4667652 h 6858000"/>
              <a:gd name="connsiteX11" fmla="*/ 8438383 w 9252696"/>
              <a:gd name="connsiteY11" fmla="*/ 4667652 h 6858000"/>
              <a:gd name="connsiteX12" fmla="*/ 8402170 w 9252696"/>
              <a:gd name="connsiteY12" fmla="*/ 4646606 h 6858000"/>
              <a:gd name="connsiteX13" fmla="*/ 8285989 w 9252696"/>
              <a:gd name="connsiteY13" fmla="*/ 4445668 h 6858000"/>
              <a:gd name="connsiteX14" fmla="*/ 8285989 w 9252696"/>
              <a:gd name="connsiteY14" fmla="*/ 4404579 h 6858000"/>
              <a:gd name="connsiteX15" fmla="*/ 8402170 w 9252696"/>
              <a:gd name="connsiteY15" fmla="*/ 4203640 h 6858000"/>
              <a:gd name="connsiteX16" fmla="*/ 8438383 w 9252696"/>
              <a:gd name="connsiteY16" fmla="*/ 4182594 h 6858000"/>
              <a:gd name="connsiteX17" fmla="*/ 7678681 w 9252696"/>
              <a:gd name="connsiteY17" fmla="*/ 3459104 h 6858000"/>
              <a:gd name="connsiteX18" fmla="*/ 8119685 w 9252696"/>
              <a:gd name="connsiteY18" fmla="*/ 3459104 h 6858000"/>
              <a:gd name="connsiteX19" fmla="*/ 8187313 w 9252696"/>
              <a:gd name="connsiteY19" fmla="*/ 3498961 h 6858000"/>
              <a:gd name="connsiteX20" fmla="*/ 8408292 w 9252696"/>
              <a:gd name="connsiteY20" fmla="*/ 3879501 h 6858000"/>
              <a:gd name="connsiteX21" fmla="*/ 8408292 w 9252696"/>
              <a:gd name="connsiteY21" fmla="*/ 3957318 h 6858000"/>
              <a:gd name="connsiteX22" fmla="*/ 8187313 w 9252696"/>
              <a:gd name="connsiteY22" fmla="*/ 4337857 h 6858000"/>
              <a:gd name="connsiteX23" fmla="*/ 8119685 w 9252696"/>
              <a:gd name="connsiteY23" fmla="*/ 4377714 h 6858000"/>
              <a:gd name="connsiteX24" fmla="*/ 7678681 w 9252696"/>
              <a:gd name="connsiteY24" fmla="*/ 4377714 h 6858000"/>
              <a:gd name="connsiteX25" fmla="*/ 7610101 w 9252696"/>
              <a:gd name="connsiteY25" fmla="*/ 4337857 h 6858000"/>
              <a:gd name="connsiteX26" fmla="*/ 7390076 w 9252696"/>
              <a:gd name="connsiteY26" fmla="*/ 3957318 h 6858000"/>
              <a:gd name="connsiteX27" fmla="*/ 7390076 w 9252696"/>
              <a:gd name="connsiteY27" fmla="*/ 3879501 h 6858000"/>
              <a:gd name="connsiteX28" fmla="*/ 7610101 w 9252696"/>
              <a:gd name="connsiteY28" fmla="*/ 3498961 h 6858000"/>
              <a:gd name="connsiteX29" fmla="*/ 7678681 w 9252696"/>
              <a:gd name="connsiteY29" fmla="*/ 3459104 h 6858000"/>
              <a:gd name="connsiteX30" fmla="*/ 1321854 w 9252696"/>
              <a:gd name="connsiteY30" fmla="*/ 2071857 h 6858000"/>
              <a:gd name="connsiteX31" fmla="*/ 5365317 w 9252696"/>
              <a:gd name="connsiteY31" fmla="*/ 2071857 h 6858000"/>
              <a:gd name="connsiteX32" fmla="*/ 5985373 w 9252696"/>
              <a:gd name="connsiteY32" fmla="*/ 2437296 h 6858000"/>
              <a:gd name="connsiteX33" fmla="*/ 8011470 w 9252696"/>
              <a:gd name="connsiteY33" fmla="*/ 5926372 h 6858000"/>
              <a:gd name="connsiteX34" fmla="*/ 8011470 w 9252696"/>
              <a:gd name="connsiteY34" fmla="*/ 6639850 h 6858000"/>
              <a:gd name="connsiteX35" fmla="*/ 7904625 w 9252696"/>
              <a:gd name="connsiteY35" fmla="*/ 6823844 h 6858000"/>
              <a:gd name="connsiteX36" fmla="*/ 7884791 w 9252696"/>
              <a:gd name="connsiteY36" fmla="*/ 6858000 h 6858000"/>
              <a:gd name="connsiteX37" fmla="*/ 0 w 9252696"/>
              <a:gd name="connsiteY37" fmla="*/ 6858000 h 6858000"/>
              <a:gd name="connsiteX38" fmla="*/ 0 w 9252696"/>
              <a:gd name="connsiteY38" fmla="*/ 3635967 h 6858000"/>
              <a:gd name="connsiteX39" fmla="*/ 27177 w 9252696"/>
              <a:gd name="connsiteY39" fmla="*/ 3588964 h 6858000"/>
              <a:gd name="connsiteX40" fmla="*/ 693065 w 9252696"/>
              <a:gd name="connsiteY40" fmla="*/ 2437296 h 6858000"/>
              <a:gd name="connsiteX41" fmla="*/ 1321854 w 9252696"/>
              <a:gd name="connsiteY41" fmla="*/ 2071857 h 6858000"/>
              <a:gd name="connsiteX42" fmla="*/ 0 w 9252696"/>
              <a:gd name="connsiteY42" fmla="*/ 0 h 6858000"/>
              <a:gd name="connsiteX43" fmla="*/ 6966294 w 9252696"/>
              <a:gd name="connsiteY43" fmla="*/ 0 h 6858000"/>
              <a:gd name="connsiteX44" fmla="*/ 6852387 w 9252696"/>
              <a:gd name="connsiteY44" fmla="*/ 196155 h 6858000"/>
              <a:gd name="connsiteX45" fmla="*/ 6043321 w 9252696"/>
              <a:gd name="connsiteY45" fmla="*/ 1589421 h 6858000"/>
              <a:gd name="connsiteX46" fmla="*/ 5423265 w 9252696"/>
              <a:gd name="connsiteY46" fmla="*/ 1954861 h 6858000"/>
              <a:gd name="connsiteX47" fmla="*/ 1379802 w 9252696"/>
              <a:gd name="connsiteY47" fmla="*/ 1954861 h 6858000"/>
              <a:gd name="connsiteX48" fmla="*/ 751013 w 9252696"/>
              <a:gd name="connsiteY48" fmla="*/ 1589421 h 6858000"/>
              <a:gd name="connsiteX49" fmla="*/ 1951 w 9252696"/>
              <a:gd name="connsiteY49" fmla="*/ 293901 h 6858000"/>
              <a:gd name="connsiteX50" fmla="*/ 0 w 9252696"/>
              <a:gd name="connsiteY50" fmla="*/ 290527 h 6858000"/>
              <a:gd name="connsiteX51" fmla="*/ 0 w 9252696"/>
              <a:gd name="connsiteY51" fmla="*/ 0 h 6858000"/>
              <a:gd name="connsiteX0" fmla="*/ 8508611 w 9153763"/>
              <a:gd name="connsiteY0" fmla="*/ 4776272 h 6858000"/>
              <a:gd name="connsiteX1" fmla="*/ 9153763 w 9153763"/>
              <a:gd name="connsiteY1" fmla="*/ 4776272 h 6858000"/>
              <a:gd name="connsiteX2" fmla="*/ 8508611 w 9153763"/>
              <a:gd name="connsiteY2" fmla="*/ 4776272 h 6858000"/>
              <a:gd name="connsiteX3" fmla="*/ 8438383 w 9153763"/>
              <a:gd name="connsiteY3" fmla="*/ 4182594 h 6858000"/>
              <a:gd name="connsiteX4" fmla="*/ 8671249 w 9153763"/>
              <a:gd name="connsiteY4" fmla="*/ 4182594 h 6858000"/>
              <a:gd name="connsiteX5" fmla="*/ 8706958 w 9153763"/>
              <a:gd name="connsiteY5" fmla="*/ 4203640 h 6858000"/>
              <a:gd name="connsiteX6" fmla="*/ 8823642 w 9153763"/>
              <a:gd name="connsiteY6" fmla="*/ 4404579 h 6858000"/>
              <a:gd name="connsiteX7" fmla="*/ 8823642 w 9153763"/>
              <a:gd name="connsiteY7" fmla="*/ 4445668 h 6858000"/>
              <a:gd name="connsiteX8" fmla="*/ 8706958 w 9153763"/>
              <a:gd name="connsiteY8" fmla="*/ 4646606 h 6858000"/>
              <a:gd name="connsiteX9" fmla="*/ 8671249 w 9153763"/>
              <a:gd name="connsiteY9" fmla="*/ 4667652 h 6858000"/>
              <a:gd name="connsiteX10" fmla="*/ 8438383 w 9153763"/>
              <a:gd name="connsiteY10" fmla="*/ 4667652 h 6858000"/>
              <a:gd name="connsiteX11" fmla="*/ 8402170 w 9153763"/>
              <a:gd name="connsiteY11" fmla="*/ 4646606 h 6858000"/>
              <a:gd name="connsiteX12" fmla="*/ 8285989 w 9153763"/>
              <a:gd name="connsiteY12" fmla="*/ 4445668 h 6858000"/>
              <a:gd name="connsiteX13" fmla="*/ 8285989 w 9153763"/>
              <a:gd name="connsiteY13" fmla="*/ 4404579 h 6858000"/>
              <a:gd name="connsiteX14" fmla="*/ 8402170 w 9153763"/>
              <a:gd name="connsiteY14" fmla="*/ 4203640 h 6858000"/>
              <a:gd name="connsiteX15" fmla="*/ 8438383 w 9153763"/>
              <a:gd name="connsiteY15" fmla="*/ 4182594 h 6858000"/>
              <a:gd name="connsiteX16" fmla="*/ 7678681 w 9153763"/>
              <a:gd name="connsiteY16" fmla="*/ 3459104 h 6858000"/>
              <a:gd name="connsiteX17" fmla="*/ 8119685 w 9153763"/>
              <a:gd name="connsiteY17" fmla="*/ 3459104 h 6858000"/>
              <a:gd name="connsiteX18" fmla="*/ 8187313 w 9153763"/>
              <a:gd name="connsiteY18" fmla="*/ 3498961 h 6858000"/>
              <a:gd name="connsiteX19" fmla="*/ 8408292 w 9153763"/>
              <a:gd name="connsiteY19" fmla="*/ 3879501 h 6858000"/>
              <a:gd name="connsiteX20" fmla="*/ 8408292 w 9153763"/>
              <a:gd name="connsiteY20" fmla="*/ 3957318 h 6858000"/>
              <a:gd name="connsiteX21" fmla="*/ 8187313 w 9153763"/>
              <a:gd name="connsiteY21" fmla="*/ 4337857 h 6858000"/>
              <a:gd name="connsiteX22" fmla="*/ 8119685 w 9153763"/>
              <a:gd name="connsiteY22" fmla="*/ 4377714 h 6858000"/>
              <a:gd name="connsiteX23" fmla="*/ 7678681 w 9153763"/>
              <a:gd name="connsiteY23" fmla="*/ 4377714 h 6858000"/>
              <a:gd name="connsiteX24" fmla="*/ 7610101 w 9153763"/>
              <a:gd name="connsiteY24" fmla="*/ 4337857 h 6858000"/>
              <a:gd name="connsiteX25" fmla="*/ 7390076 w 9153763"/>
              <a:gd name="connsiteY25" fmla="*/ 3957318 h 6858000"/>
              <a:gd name="connsiteX26" fmla="*/ 7390076 w 9153763"/>
              <a:gd name="connsiteY26" fmla="*/ 3879501 h 6858000"/>
              <a:gd name="connsiteX27" fmla="*/ 7610101 w 9153763"/>
              <a:gd name="connsiteY27" fmla="*/ 3498961 h 6858000"/>
              <a:gd name="connsiteX28" fmla="*/ 7678681 w 9153763"/>
              <a:gd name="connsiteY28" fmla="*/ 3459104 h 6858000"/>
              <a:gd name="connsiteX29" fmla="*/ 1321854 w 9153763"/>
              <a:gd name="connsiteY29" fmla="*/ 2071857 h 6858000"/>
              <a:gd name="connsiteX30" fmla="*/ 5365317 w 9153763"/>
              <a:gd name="connsiteY30" fmla="*/ 2071857 h 6858000"/>
              <a:gd name="connsiteX31" fmla="*/ 5985373 w 9153763"/>
              <a:gd name="connsiteY31" fmla="*/ 2437296 h 6858000"/>
              <a:gd name="connsiteX32" fmla="*/ 8011470 w 9153763"/>
              <a:gd name="connsiteY32" fmla="*/ 5926372 h 6858000"/>
              <a:gd name="connsiteX33" fmla="*/ 8011470 w 9153763"/>
              <a:gd name="connsiteY33" fmla="*/ 6639850 h 6858000"/>
              <a:gd name="connsiteX34" fmla="*/ 7904625 w 9153763"/>
              <a:gd name="connsiteY34" fmla="*/ 6823844 h 6858000"/>
              <a:gd name="connsiteX35" fmla="*/ 7884791 w 9153763"/>
              <a:gd name="connsiteY35" fmla="*/ 6858000 h 6858000"/>
              <a:gd name="connsiteX36" fmla="*/ 0 w 9153763"/>
              <a:gd name="connsiteY36" fmla="*/ 6858000 h 6858000"/>
              <a:gd name="connsiteX37" fmla="*/ 0 w 9153763"/>
              <a:gd name="connsiteY37" fmla="*/ 3635967 h 6858000"/>
              <a:gd name="connsiteX38" fmla="*/ 27177 w 9153763"/>
              <a:gd name="connsiteY38" fmla="*/ 3588964 h 6858000"/>
              <a:gd name="connsiteX39" fmla="*/ 693065 w 9153763"/>
              <a:gd name="connsiteY39" fmla="*/ 2437296 h 6858000"/>
              <a:gd name="connsiteX40" fmla="*/ 1321854 w 9153763"/>
              <a:gd name="connsiteY40" fmla="*/ 2071857 h 6858000"/>
              <a:gd name="connsiteX41" fmla="*/ 0 w 9153763"/>
              <a:gd name="connsiteY41" fmla="*/ 0 h 6858000"/>
              <a:gd name="connsiteX42" fmla="*/ 6966294 w 9153763"/>
              <a:gd name="connsiteY42" fmla="*/ 0 h 6858000"/>
              <a:gd name="connsiteX43" fmla="*/ 6852387 w 9153763"/>
              <a:gd name="connsiteY43" fmla="*/ 196155 h 6858000"/>
              <a:gd name="connsiteX44" fmla="*/ 6043321 w 9153763"/>
              <a:gd name="connsiteY44" fmla="*/ 1589421 h 6858000"/>
              <a:gd name="connsiteX45" fmla="*/ 5423265 w 9153763"/>
              <a:gd name="connsiteY45" fmla="*/ 1954861 h 6858000"/>
              <a:gd name="connsiteX46" fmla="*/ 1379802 w 9153763"/>
              <a:gd name="connsiteY46" fmla="*/ 1954861 h 6858000"/>
              <a:gd name="connsiteX47" fmla="*/ 751013 w 9153763"/>
              <a:gd name="connsiteY47" fmla="*/ 1589421 h 6858000"/>
              <a:gd name="connsiteX48" fmla="*/ 1951 w 9153763"/>
              <a:gd name="connsiteY48" fmla="*/ 293901 h 6858000"/>
              <a:gd name="connsiteX49" fmla="*/ 0 w 9153763"/>
              <a:gd name="connsiteY49" fmla="*/ 290527 h 6858000"/>
              <a:gd name="connsiteX50" fmla="*/ 0 w 9153763"/>
              <a:gd name="connsiteY50" fmla="*/ 0 h 6858000"/>
              <a:gd name="connsiteX0" fmla="*/ 8438383 w 8829300"/>
              <a:gd name="connsiteY0" fmla="*/ 4182594 h 6858000"/>
              <a:gd name="connsiteX1" fmla="*/ 8671249 w 8829300"/>
              <a:gd name="connsiteY1" fmla="*/ 4182594 h 6858000"/>
              <a:gd name="connsiteX2" fmla="*/ 8706958 w 8829300"/>
              <a:gd name="connsiteY2" fmla="*/ 4203640 h 6858000"/>
              <a:gd name="connsiteX3" fmla="*/ 8823642 w 8829300"/>
              <a:gd name="connsiteY3" fmla="*/ 4404579 h 6858000"/>
              <a:gd name="connsiteX4" fmla="*/ 8823642 w 8829300"/>
              <a:gd name="connsiteY4" fmla="*/ 4445668 h 6858000"/>
              <a:gd name="connsiteX5" fmla="*/ 8706958 w 8829300"/>
              <a:gd name="connsiteY5" fmla="*/ 4646606 h 6858000"/>
              <a:gd name="connsiteX6" fmla="*/ 8671249 w 8829300"/>
              <a:gd name="connsiteY6" fmla="*/ 4667652 h 6858000"/>
              <a:gd name="connsiteX7" fmla="*/ 8438383 w 8829300"/>
              <a:gd name="connsiteY7" fmla="*/ 4667652 h 6858000"/>
              <a:gd name="connsiteX8" fmla="*/ 8402170 w 8829300"/>
              <a:gd name="connsiteY8" fmla="*/ 4646606 h 6858000"/>
              <a:gd name="connsiteX9" fmla="*/ 8285989 w 8829300"/>
              <a:gd name="connsiteY9" fmla="*/ 4445668 h 6858000"/>
              <a:gd name="connsiteX10" fmla="*/ 8285989 w 8829300"/>
              <a:gd name="connsiteY10" fmla="*/ 4404579 h 6858000"/>
              <a:gd name="connsiteX11" fmla="*/ 8402170 w 8829300"/>
              <a:gd name="connsiteY11" fmla="*/ 4203640 h 6858000"/>
              <a:gd name="connsiteX12" fmla="*/ 8438383 w 8829300"/>
              <a:gd name="connsiteY12" fmla="*/ 4182594 h 6858000"/>
              <a:gd name="connsiteX13" fmla="*/ 7678681 w 8829300"/>
              <a:gd name="connsiteY13" fmla="*/ 3459104 h 6858000"/>
              <a:gd name="connsiteX14" fmla="*/ 8119685 w 8829300"/>
              <a:gd name="connsiteY14" fmla="*/ 3459104 h 6858000"/>
              <a:gd name="connsiteX15" fmla="*/ 8187313 w 8829300"/>
              <a:gd name="connsiteY15" fmla="*/ 3498961 h 6858000"/>
              <a:gd name="connsiteX16" fmla="*/ 8408292 w 8829300"/>
              <a:gd name="connsiteY16" fmla="*/ 3879501 h 6858000"/>
              <a:gd name="connsiteX17" fmla="*/ 8408292 w 8829300"/>
              <a:gd name="connsiteY17" fmla="*/ 3957318 h 6858000"/>
              <a:gd name="connsiteX18" fmla="*/ 8187313 w 8829300"/>
              <a:gd name="connsiteY18" fmla="*/ 4337857 h 6858000"/>
              <a:gd name="connsiteX19" fmla="*/ 8119685 w 8829300"/>
              <a:gd name="connsiteY19" fmla="*/ 4377714 h 6858000"/>
              <a:gd name="connsiteX20" fmla="*/ 7678681 w 8829300"/>
              <a:gd name="connsiteY20" fmla="*/ 4377714 h 6858000"/>
              <a:gd name="connsiteX21" fmla="*/ 7610101 w 8829300"/>
              <a:gd name="connsiteY21" fmla="*/ 4337857 h 6858000"/>
              <a:gd name="connsiteX22" fmla="*/ 7390076 w 8829300"/>
              <a:gd name="connsiteY22" fmla="*/ 3957318 h 6858000"/>
              <a:gd name="connsiteX23" fmla="*/ 7390076 w 8829300"/>
              <a:gd name="connsiteY23" fmla="*/ 3879501 h 6858000"/>
              <a:gd name="connsiteX24" fmla="*/ 7610101 w 8829300"/>
              <a:gd name="connsiteY24" fmla="*/ 3498961 h 6858000"/>
              <a:gd name="connsiteX25" fmla="*/ 7678681 w 8829300"/>
              <a:gd name="connsiteY25" fmla="*/ 3459104 h 6858000"/>
              <a:gd name="connsiteX26" fmla="*/ 1321854 w 8829300"/>
              <a:gd name="connsiteY26" fmla="*/ 2071857 h 6858000"/>
              <a:gd name="connsiteX27" fmla="*/ 5365317 w 8829300"/>
              <a:gd name="connsiteY27" fmla="*/ 2071857 h 6858000"/>
              <a:gd name="connsiteX28" fmla="*/ 5985373 w 8829300"/>
              <a:gd name="connsiteY28" fmla="*/ 2437296 h 6858000"/>
              <a:gd name="connsiteX29" fmla="*/ 8011470 w 8829300"/>
              <a:gd name="connsiteY29" fmla="*/ 5926372 h 6858000"/>
              <a:gd name="connsiteX30" fmla="*/ 8011470 w 8829300"/>
              <a:gd name="connsiteY30" fmla="*/ 6639850 h 6858000"/>
              <a:gd name="connsiteX31" fmla="*/ 7904625 w 8829300"/>
              <a:gd name="connsiteY31" fmla="*/ 6823844 h 6858000"/>
              <a:gd name="connsiteX32" fmla="*/ 7884791 w 8829300"/>
              <a:gd name="connsiteY32" fmla="*/ 6858000 h 6858000"/>
              <a:gd name="connsiteX33" fmla="*/ 0 w 8829300"/>
              <a:gd name="connsiteY33" fmla="*/ 6858000 h 6858000"/>
              <a:gd name="connsiteX34" fmla="*/ 0 w 8829300"/>
              <a:gd name="connsiteY34" fmla="*/ 3635967 h 6858000"/>
              <a:gd name="connsiteX35" fmla="*/ 27177 w 8829300"/>
              <a:gd name="connsiteY35" fmla="*/ 3588964 h 6858000"/>
              <a:gd name="connsiteX36" fmla="*/ 693065 w 8829300"/>
              <a:gd name="connsiteY36" fmla="*/ 2437296 h 6858000"/>
              <a:gd name="connsiteX37" fmla="*/ 1321854 w 8829300"/>
              <a:gd name="connsiteY37" fmla="*/ 2071857 h 6858000"/>
              <a:gd name="connsiteX38" fmla="*/ 0 w 8829300"/>
              <a:gd name="connsiteY38" fmla="*/ 0 h 6858000"/>
              <a:gd name="connsiteX39" fmla="*/ 6966294 w 8829300"/>
              <a:gd name="connsiteY39" fmla="*/ 0 h 6858000"/>
              <a:gd name="connsiteX40" fmla="*/ 6852387 w 8829300"/>
              <a:gd name="connsiteY40" fmla="*/ 196155 h 6858000"/>
              <a:gd name="connsiteX41" fmla="*/ 6043321 w 8829300"/>
              <a:gd name="connsiteY41" fmla="*/ 1589421 h 6858000"/>
              <a:gd name="connsiteX42" fmla="*/ 5423265 w 8829300"/>
              <a:gd name="connsiteY42" fmla="*/ 1954861 h 6858000"/>
              <a:gd name="connsiteX43" fmla="*/ 1379802 w 8829300"/>
              <a:gd name="connsiteY43" fmla="*/ 1954861 h 6858000"/>
              <a:gd name="connsiteX44" fmla="*/ 751013 w 8829300"/>
              <a:gd name="connsiteY44" fmla="*/ 1589421 h 6858000"/>
              <a:gd name="connsiteX45" fmla="*/ 1951 w 8829300"/>
              <a:gd name="connsiteY45" fmla="*/ 293901 h 6858000"/>
              <a:gd name="connsiteX46" fmla="*/ 0 w 8829300"/>
              <a:gd name="connsiteY46" fmla="*/ 290527 h 6858000"/>
              <a:gd name="connsiteX47" fmla="*/ 0 w 8829300"/>
              <a:gd name="connsiteY4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829300" h="6858000">
                <a:moveTo>
                  <a:pt x="8438383" y="4182594"/>
                </a:moveTo>
                <a:lnTo>
                  <a:pt x="8671249" y="4182594"/>
                </a:lnTo>
                <a:cubicBezTo>
                  <a:pt x="8685834" y="4182594"/>
                  <a:pt x="8699916" y="4190612"/>
                  <a:pt x="8706958" y="4203640"/>
                </a:cubicBezTo>
                <a:lnTo>
                  <a:pt x="8823642" y="4404579"/>
                </a:lnTo>
                <a:cubicBezTo>
                  <a:pt x="8831187" y="4417106"/>
                  <a:pt x="8831187" y="4433141"/>
                  <a:pt x="8823642" y="4445668"/>
                </a:cubicBezTo>
                <a:lnTo>
                  <a:pt x="8706958" y="4646606"/>
                </a:lnTo>
                <a:cubicBezTo>
                  <a:pt x="8699916" y="4659635"/>
                  <a:pt x="8685834" y="4667652"/>
                  <a:pt x="8671249" y="4667652"/>
                </a:cubicBezTo>
                <a:lnTo>
                  <a:pt x="8438383" y="4667652"/>
                </a:lnTo>
                <a:cubicBezTo>
                  <a:pt x="8423295" y="4667652"/>
                  <a:pt x="8409715" y="4659635"/>
                  <a:pt x="8402170" y="4646606"/>
                </a:cubicBezTo>
                <a:lnTo>
                  <a:pt x="8285989" y="4445668"/>
                </a:lnTo>
                <a:cubicBezTo>
                  <a:pt x="8278445" y="4433141"/>
                  <a:pt x="8278445" y="4417106"/>
                  <a:pt x="8285989" y="4404579"/>
                </a:cubicBezTo>
                <a:lnTo>
                  <a:pt x="8402170" y="4203640"/>
                </a:lnTo>
                <a:cubicBezTo>
                  <a:pt x="8409715" y="4190612"/>
                  <a:pt x="8423295" y="4182594"/>
                  <a:pt x="8438383" y="4182594"/>
                </a:cubicBezTo>
                <a:close/>
                <a:moveTo>
                  <a:pt x="7678681" y="3459104"/>
                </a:moveTo>
                <a:lnTo>
                  <a:pt x="8119685" y="3459104"/>
                </a:lnTo>
                <a:cubicBezTo>
                  <a:pt x="8147308" y="3459104"/>
                  <a:pt x="8173978" y="3474287"/>
                  <a:pt x="8187313" y="3498961"/>
                </a:cubicBezTo>
                <a:lnTo>
                  <a:pt x="8408292" y="3879501"/>
                </a:lnTo>
                <a:cubicBezTo>
                  <a:pt x="8422579" y="3903225"/>
                  <a:pt x="8422579" y="3933593"/>
                  <a:pt x="8408292" y="3957318"/>
                </a:cubicBezTo>
                <a:lnTo>
                  <a:pt x="8187313" y="4337857"/>
                </a:lnTo>
                <a:cubicBezTo>
                  <a:pt x="8173978" y="4362531"/>
                  <a:pt x="8147308" y="4377714"/>
                  <a:pt x="8119685" y="4377714"/>
                </a:cubicBezTo>
                <a:lnTo>
                  <a:pt x="7678681" y="4377714"/>
                </a:lnTo>
                <a:cubicBezTo>
                  <a:pt x="7650106" y="4377714"/>
                  <a:pt x="7624388" y="4362531"/>
                  <a:pt x="7610101" y="4337857"/>
                </a:cubicBezTo>
                <a:lnTo>
                  <a:pt x="7390076" y="3957318"/>
                </a:lnTo>
                <a:cubicBezTo>
                  <a:pt x="7375787" y="3933593"/>
                  <a:pt x="7375787" y="3903225"/>
                  <a:pt x="7390076" y="3879501"/>
                </a:cubicBezTo>
                <a:lnTo>
                  <a:pt x="7610101" y="3498961"/>
                </a:lnTo>
                <a:cubicBezTo>
                  <a:pt x="7624388" y="3474287"/>
                  <a:pt x="7650106" y="3459104"/>
                  <a:pt x="7678681" y="3459104"/>
                </a:cubicBezTo>
                <a:close/>
                <a:moveTo>
                  <a:pt x="1321854" y="2071857"/>
                </a:moveTo>
                <a:lnTo>
                  <a:pt x="5365317" y="2071857"/>
                </a:lnTo>
                <a:cubicBezTo>
                  <a:pt x="5618580" y="2071857"/>
                  <a:pt x="5863108" y="2211072"/>
                  <a:pt x="5985373" y="2437296"/>
                </a:cubicBezTo>
                <a:lnTo>
                  <a:pt x="8011470" y="5926372"/>
                </a:lnTo>
                <a:cubicBezTo>
                  <a:pt x="8142468" y="6143896"/>
                  <a:pt x="8142468" y="6422327"/>
                  <a:pt x="8011470" y="6639850"/>
                </a:cubicBezTo>
                <a:lnTo>
                  <a:pt x="7904625" y="6823844"/>
                </a:lnTo>
                <a:lnTo>
                  <a:pt x="7884791" y="6858000"/>
                </a:lnTo>
                <a:lnTo>
                  <a:pt x="0" y="6858000"/>
                </a:lnTo>
                <a:lnTo>
                  <a:pt x="0" y="3635967"/>
                </a:lnTo>
                <a:lnTo>
                  <a:pt x="27177" y="3588964"/>
                </a:lnTo>
                <a:lnTo>
                  <a:pt x="693065" y="2437296"/>
                </a:lnTo>
                <a:cubicBezTo>
                  <a:pt x="824063" y="2211072"/>
                  <a:pt x="1059859" y="2071857"/>
                  <a:pt x="1321854" y="2071857"/>
                </a:cubicBezTo>
                <a:close/>
                <a:moveTo>
                  <a:pt x="0" y="0"/>
                </a:moveTo>
                <a:lnTo>
                  <a:pt x="6966294" y="0"/>
                </a:lnTo>
                <a:lnTo>
                  <a:pt x="6852387" y="196155"/>
                </a:lnTo>
                <a:lnTo>
                  <a:pt x="6043321" y="1589421"/>
                </a:lnTo>
                <a:cubicBezTo>
                  <a:pt x="5921057" y="1815646"/>
                  <a:pt x="5676528" y="1954861"/>
                  <a:pt x="5423265" y="1954861"/>
                </a:cubicBezTo>
                <a:lnTo>
                  <a:pt x="1379802" y="1954861"/>
                </a:lnTo>
                <a:cubicBezTo>
                  <a:pt x="1117807" y="1954861"/>
                  <a:pt x="882012" y="1815646"/>
                  <a:pt x="751013" y="1589421"/>
                </a:cubicBezTo>
                <a:lnTo>
                  <a:pt x="1951" y="293901"/>
                </a:lnTo>
                <a:lnTo>
                  <a:pt x="0" y="290527"/>
                </a:lnTo>
                <a:lnTo>
                  <a:pt x="0" y="0"/>
                </a:lnTo>
                <a:close/>
              </a:path>
            </a:pathLst>
          </a:custGeom>
          <a:solidFill>
            <a:schemeClr val="bg1">
              <a:lumMod val="95000"/>
            </a:schemeClr>
          </a:solidFill>
        </p:spPr>
        <p:txBody>
          <a:bodyPr wrap="square" tIns="2160000" rtlCol="0" anchor="t">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Foto einfügen oder ziehen und ablegen</a:t>
            </a:r>
          </a:p>
        </p:txBody>
      </p:sp>
      <p:sp>
        <p:nvSpPr>
          <p:cNvPr id="18" name="Titel 1">
            <a:extLst>
              <a:ext uri="{FF2B5EF4-FFF2-40B4-BE49-F238E27FC236}">
                <a16:creationId xmlns:a16="http://schemas.microsoft.com/office/drawing/2014/main" id="{CCE40DBF-C7D1-CD40-9FC9-BC7DFC9030CA}"/>
              </a:ext>
            </a:extLst>
          </p:cNvPr>
          <p:cNvSpPr>
            <a:spLocks noGrp="1"/>
          </p:cNvSpPr>
          <p:nvPr>
            <p:ph type="ctrTitle" hasCustomPrompt="1"/>
          </p:nvPr>
        </p:nvSpPr>
        <p:spPr>
          <a:xfrm>
            <a:off x="5388474" y="800326"/>
            <a:ext cx="3431526" cy="643082"/>
          </a:xfrm>
          <a:prstGeom prst="roundRect">
            <a:avLst>
              <a:gd name="adj" fmla="val 2139"/>
            </a:avLst>
          </a:prstGeom>
          <a:noFill/>
          <a:ln>
            <a:noFill/>
          </a:ln>
        </p:spPr>
        <p:txBody>
          <a:bodyPr lIns="0" tIns="0" rIns="0" bIns="0" rtlCol="0" anchor="t"/>
          <a:lstStyle>
            <a:lvl1pPr indent="0" algn="l">
              <a:lnSpc>
                <a:spcPct val="125000"/>
              </a:lnSpc>
              <a:defRPr sz="3400" b="0" spc="-225">
                <a:solidFill>
                  <a:srgbClr val="282925"/>
                </a:solidFill>
                <a:latin typeface="Gloss And Bloom" pitchFamily="2" charset="77"/>
              </a:defRPr>
            </a:lvl1pPr>
          </a:lstStyle>
          <a:p>
            <a:pPr rtl="0"/>
            <a:r>
              <a:rPr lang="de" noProof="0" dirty="0"/>
              <a:t>Überschrift</a:t>
            </a:r>
          </a:p>
        </p:txBody>
      </p:sp>
      <p:sp>
        <p:nvSpPr>
          <p:cNvPr id="8" name="Fußzeilenplatzhalter 4">
            <a:extLst>
              <a:ext uri="{FF2B5EF4-FFF2-40B4-BE49-F238E27FC236}">
                <a16:creationId xmlns:a16="http://schemas.microsoft.com/office/drawing/2014/main" id="{E7FAB793-8D92-7649-845B-5204B92D0192}"/>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9" name="Fußzeilenplatzhalter 4">
            <a:extLst>
              <a:ext uri="{FF2B5EF4-FFF2-40B4-BE49-F238E27FC236}">
                <a16:creationId xmlns:a16="http://schemas.microsoft.com/office/drawing/2014/main" id="{30BE319B-09F7-4F40-8BC5-109B9AA4AFEF}"/>
              </a:ext>
            </a:extLst>
          </p:cNvPr>
          <p:cNvSpPr txBox="1">
            <a:spLocks/>
          </p:cNvSpPr>
          <p:nvPr userDrawn="1"/>
        </p:nvSpPr>
        <p:spPr>
          <a:xfrm>
            <a:off x="8286206" y="4771111"/>
            <a:ext cx="533794" cy="151149"/>
          </a:xfrm>
          <a:prstGeom prst="rect">
            <a:avLst/>
          </a:prstGeom>
          <a:noFill/>
        </p:spPr>
        <p:txBody>
          <a:bodyPr vert="horz" lIns="0" tIns="0" rIns="0" bIns="0" rtlCol="0" anchor="ctr"/>
          <a:lstStyle>
            <a:defPPr rtl="0">
              <a:defRPr lang="de-de"/>
            </a:defPPr>
            <a:lvl1pPr marL="0" algn="r" defTabSz="685800" rtl="0" eaLnBrk="1" latinLnBrk="0" hangingPunct="1">
              <a:defRPr sz="800" b="0" i="0" kern="1200">
                <a:solidFill>
                  <a:schemeClr val="tx1">
                    <a:lumMod val="75000"/>
                    <a:lumOff val="25000"/>
                  </a:schemeClr>
                </a:solidFill>
                <a:latin typeface="Montserrat Light" pitchFamily="2" charset="77"/>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FEC9E77C-BD26-4249-A65F-D7B04776405E}" type="slidenum">
              <a:rPr lang="de-DE" smtClean="0"/>
              <a:t>‹Nr.›</a:t>
            </a:fld>
            <a:endParaRPr lang="de-DE" dirty="0"/>
          </a:p>
        </p:txBody>
      </p:sp>
      <p:sp>
        <p:nvSpPr>
          <p:cNvPr id="7" name="Textplatzhalter 4">
            <a:extLst>
              <a:ext uri="{FF2B5EF4-FFF2-40B4-BE49-F238E27FC236}">
                <a16:creationId xmlns:a16="http://schemas.microsoft.com/office/drawing/2014/main" id="{AB5551B4-1317-BD4C-897A-A1863E89D6C7}"/>
              </a:ext>
            </a:extLst>
          </p:cNvPr>
          <p:cNvSpPr>
            <a:spLocks noGrp="1"/>
          </p:cNvSpPr>
          <p:nvPr>
            <p:ph type="body" sz="quarter" idx="17"/>
          </p:nvPr>
        </p:nvSpPr>
        <p:spPr>
          <a:xfrm>
            <a:off x="5388473" y="1625718"/>
            <a:ext cx="3431525"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Tree>
    <p:extLst>
      <p:ext uri="{BB962C8B-B14F-4D97-AF65-F5344CB8AC3E}">
        <p14:creationId xmlns:p14="http://schemas.microsoft.com/office/powerpoint/2010/main" val="964002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el Gloss &amp; Bloom">
    <p:bg>
      <p:bgPr>
        <a:solidFill>
          <a:srgbClr val="F7F1EC"/>
        </a:solidFill>
        <a:effectLst/>
      </p:bgPr>
    </p:bg>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8D2E68D8-C6FD-484C-932C-5E763492E742}"/>
              </a:ext>
            </a:extLst>
          </p:cNvPr>
          <p:cNvSpPr>
            <a:spLocks noGrp="1"/>
          </p:cNvSpPr>
          <p:nvPr>
            <p:ph type="ctrTitle"/>
          </p:nvPr>
        </p:nvSpPr>
        <p:spPr>
          <a:xfrm>
            <a:off x="323851" y="637121"/>
            <a:ext cx="8496000" cy="1790700"/>
          </a:xfrm>
        </p:spPr>
        <p:txBody>
          <a:bodyPr anchor="b"/>
          <a:lstStyle>
            <a:lvl1pPr algn="ctr">
              <a:lnSpc>
                <a:spcPct val="125000"/>
              </a:lnSpc>
              <a:defRPr sz="4500" b="0">
                <a:solidFill>
                  <a:srgbClr val="282925"/>
                </a:solidFill>
                <a:latin typeface="Gloss And Bloom" pitchFamily="2" charset="77"/>
              </a:defRPr>
            </a:lvl1pPr>
          </a:lstStyle>
          <a:p>
            <a:r>
              <a:rPr lang="de-DE" dirty="0"/>
              <a:t>Mastertitelformat bearbeiten</a:t>
            </a:r>
          </a:p>
        </p:txBody>
      </p:sp>
      <p:sp>
        <p:nvSpPr>
          <p:cNvPr id="9" name="Untertitel 2">
            <a:extLst>
              <a:ext uri="{FF2B5EF4-FFF2-40B4-BE49-F238E27FC236}">
                <a16:creationId xmlns:a16="http://schemas.microsoft.com/office/drawing/2014/main" id="{533DCCCD-5BF3-904B-A5E3-E1F7662E41EA}"/>
              </a:ext>
            </a:extLst>
          </p:cNvPr>
          <p:cNvSpPr>
            <a:spLocks noGrp="1"/>
          </p:cNvSpPr>
          <p:nvPr>
            <p:ph type="subTitle" idx="1" hasCustomPrompt="1"/>
          </p:nvPr>
        </p:nvSpPr>
        <p:spPr>
          <a:xfrm>
            <a:off x="323851" y="2897471"/>
            <a:ext cx="8496000" cy="1241822"/>
          </a:xfrm>
          <a:prstGeom prst="rect">
            <a:avLst/>
          </a:prstGeom>
        </p:spPr>
        <p:txBody>
          <a:bodyPr/>
          <a:lstStyle>
            <a:lvl1pPr marL="0" indent="0" algn="ctr">
              <a:buNone/>
              <a:defRPr sz="1700">
                <a:solidFill>
                  <a:srgbClr val="28292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
        <p:nvSpPr>
          <p:cNvPr id="5" name="Fußzeilenplatzhalter 4">
            <a:extLst>
              <a:ext uri="{FF2B5EF4-FFF2-40B4-BE49-F238E27FC236}">
                <a16:creationId xmlns:a16="http://schemas.microsoft.com/office/drawing/2014/main" id="{15673F27-8081-BC4F-9C33-A01D7512EECC}"/>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Tree>
    <p:extLst>
      <p:ext uri="{BB962C8B-B14F-4D97-AF65-F5344CB8AC3E}">
        <p14:creationId xmlns:p14="http://schemas.microsoft.com/office/powerpoint/2010/main" val="2920267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el Montserr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2111828" y="1568450"/>
            <a:ext cx="6708171" cy="749300"/>
          </a:xfrm>
        </p:spPr>
        <p:txBody>
          <a:bodyPr rtlCol="0"/>
          <a:lstStyle>
            <a:lvl1pPr>
              <a:defRPr sz="6600">
                <a:solidFill>
                  <a:schemeClr val="tx1">
                    <a:lumMod val="75000"/>
                    <a:lumOff val="25000"/>
                  </a:schemeClr>
                </a:solidFill>
              </a:defRPr>
            </a:lvl1pPr>
          </a:lstStyle>
          <a:p>
            <a:pPr rtl="0"/>
            <a:r>
              <a:rPr lang="de-DE" noProof="0" dirty="0"/>
              <a:t>Titel</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2113496" y="2559400"/>
            <a:ext cx="6714989" cy="197589"/>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Tree>
    <p:extLst>
      <p:ext uri="{BB962C8B-B14F-4D97-AF65-F5344CB8AC3E}">
        <p14:creationId xmlns:p14="http://schemas.microsoft.com/office/powerpoint/2010/main" val="3135295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Titelfolie (1)">
    <p:bg>
      <p:bgPr>
        <a:solidFill>
          <a:srgbClr val="F7F1EC"/>
        </a:solidFill>
        <a:effectLst/>
      </p:bgPr>
    </p:bg>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8D2E68D8-C6FD-484C-932C-5E763492E742}"/>
              </a:ext>
            </a:extLst>
          </p:cNvPr>
          <p:cNvSpPr>
            <a:spLocks noGrp="1"/>
          </p:cNvSpPr>
          <p:nvPr>
            <p:ph type="ctrTitle"/>
          </p:nvPr>
        </p:nvSpPr>
        <p:spPr>
          <a:xfrm>
            <a:off x="1143000" y="637121"/>
            <a:ext cx="6858000" cy="1790700"/>
          </a:xfrm>
        </p:spPr>
        <p:txBody>
          <a:bodyPr anchor="b"/>
          <a:lstStyle>
            <a:lvl1pPr algn="ctr">
              <a:lnSpc>
                <a:spcPct val="125000"/>
              </a:lnSpc>
              <a:defRPr sz="4500" b="0">
                <a:solidFill>
                  <a:srgbClr val="282925"/>
                </a:solidFill>
                <a:latin typeface="Gloss And Bloom" pitchFamily="2" charset="77"/>
              </a:defRPr>
            </a:lvl1pPr>
          </a:lstStyle>
          <a:p>
            <a:r>
              <a:rPr lang="de-DE" dirty="0"/>
              <a:t>Mastertitelformat bearbeiten</a:t>
            </a:r>
          </a:p>
        </p:txBody>
      </p:sp>
      <p:sp>
        <p:nvSpPr>
          <p:cNvPr id="9" name="Untertitel 2">
            <a:extLst>
              <a:ext uri="{FF2B5EF4-FFF2-40B4-BE49-F238E27FC236}">
                <a16:creationId xmlns:a16="http://schemas.microsoft.com/office/drawing/2014/main" id="{533DCCCD-5BF3-904B-A5E3-E1F7662E41EA}"/>
              </a:ext>
            </a:extLst>
          </p:cNvPr>
          <p:cNvSpPr>
            <a:spLocks noGrp="1"/>
          </p:cNvSpPr>
          <p:nvPr>
            <p:ph type="subTitle" idx="1"/>
          </p:nvPr>
        </p:nvSpPr>
        <p:spPr>
          <a:xfrm>
            <a:off x="1143000" y="2897471"/>
            <a:ext cx="6858000" cy="1241822"/>
          </a:xfrm>
        </p:spPr>
        <p:txBody>
          <a:bodyPr/>
          <a:lstStyle>
            <a:lvl1pPr marL="0" indent="0" algn="ctr">
              <a:buNone/>
              <a:defRPr sz="1800">
                <a:solidFill>
                  <a:srgbClr val="28292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
        <p:nvSpPr>
          <p:cNvPr id="5" name="Fußzeilenplatzhalter 4">
            <a:extLst>
              <a:ext uri="{FF2B5EF4-FFF2-40B4-BE49-F238E27FC236}">
                <a16:creationId xmlns:a16="http://schemas.microsoft.com/office/drawing/2014/main" id="{15673F27-8081-BC4F-9C33-A01D7512EECC}"/>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Tree>
    <p:extLst>
      <p:ext uri="{BB962C8B-B14F-4D97-AF65-F5344CB8AC3E}">
        <p14:creationId xmlns:p14="http://schemas.microsoft.com/office/powerpoint/2010/main" val="37731067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Text mit Bild Gloss &amp; Bloom">
    <p:spTree>
      <p:nvGrpSpPr>
        <p:cNvPr id="1" name=""/>
        <p:cNvGrpSpPr/>
        <p:nvPr/>
      </p:nvGrpSpPr>
      <p:grpSpPr>
        <a:xfrm>
          <a:off x="0" y="0"/>
          <a:ext cx="0" cy="0"/>
          <a:chOff x="0" y="0"/>
          <a:chExt cx="0" cy="0"/>
        </a:xfrm>
      </p:grpSpPr>
      <p:sp>
        <p:nvSpPr>
          <p:cNvPr id="2" name="Manuelle Eingabe 1">
            <a:extLst>
              <a:ext uri="{FF2B5EF4-FFF2-40B4-BE49-F238E27FC236}">
                <a16:creationId xmlns:a16="http://schemas.microsoft.com/office/drawing/2014/main" id="{5A362231-A428-FC4D-89B5-55E6CAE719FC}"/>
              </a:ext>
            </a:extLst>
          </p:cNvPr>
          <p:cNvSpPr/>
          <p:nvPr userDrawn="1"/>
        </p:nvSpPr>
        <p:spPr>
          <a:xfrm rot="5400000" flipV="1">
            <a:off x="5480976" y="1177001"/>
            <a:ext cx="5143499" cy="2789500"/>
          </a:xfrm>
          <a:prstGeom prst="flowChartManualInput">
            <a:avLst/>
          </a:prstGeom>
          <a:solidFill>
            <a:srgbClr val="81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025602" y="-815552"/>
            <a:ext cx="4295774" cy="3753501"/>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38138" y="458701"/>
            <a:ext cx="5033962" cy="1136606"/>
          </a:xfrm>
          <a:prstGeom prst="rect">
            <a:avLst/>
          </a:prstGeom>
        </p:spPr>
        <p:txBody>
          <a:bodyPr/>
          <a:lstStyle>
            <a:lvl1pPr marL="0" indent="0" algn="l">
              <a:lnSpc>
                <a:spcPts val="4280"/>
              </a:lnSpc>
              <a:spcBef>
                <a:spcPts val="0"/>
              </a:spcBef>
              <a:spcAft>
                <a:spcPts val="0"/>
              </a:spcAft>
              <a:buFontTx/>
              <a:buNone/>
              <a:defRPr sz="3400">
                <a:solidFill>
                  <a:schemeClr val="tx1"/>
                </a:solidFill>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38138" y="1766355"/>
            <a:ext cx="5033962" cy="297457"/>
          </a:xfrm>
          <a:prstGeom prst="rect">
            <a:avLst/>
          </a:prstGeom>
        </p:spPr>
        <p:txBody>
          <a:bodyPr/>
          <a:lstStyle>
            <a:lvl1pPr marL="0" indent="0" algn="l">
              <a:buFontTx/>
              <a:buNone/>
              <a:defRPr sz="1800" b="1" i="0">
                <a:solidFill>
                  <a:schemeClr val="tx1"/>
                </a:solidFill>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38138" y="2317899"/>
            <a:ext cx="5033962" cy="1945914"/>
          </a:xfrm>
          <a:prstGeom prst="rect">
            <a:avLst/>
          </a:prstGeom>
        </p:spPr>
        <p:txBody>
          <a:bodyPr/>
          <a:lstStyle>
            <a:lvl1pPr marL="0" indent="0" algn="l">
              <a:lnSpc>
                <a:spcPts val="1800"/>
              </a:lnSpc>
              <a:spcBef>
                <a:spcPts val="0"/>
              </a:spcBef>
              <a:spcAft>
                <a:spcPts val="600"/>
              </a:spcAft>
              <a:buFontTx/>
              <a:buNone/>
              <a:defRPr sz="1400" b="0" i="0">
                <a:solidFill>
                  <a:schemeClr val="tx1"/>
                </a:solidFill>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
        <p:nvSpPr>
          <p:cNvPr id="3" name="Bildplatzhalter 10">
            <a:extLst>
              <a:ext uri="{FF2B5EF4-FFF2-40B4-BE49-F238E27FC236}">
                <a16:creationId xmlns:a16="http://schemas.microsoft.com/office/drawing/2014/main" id="{7278B2BE-4BE3-7A7C-C027-C5E82A8FCD96}"/>
              </a:ext>
            </a:extLst>
          </p:cNvPr>
          <p:cNvSpPr>
            <a:spLocks noGrp="1"/>
          </p:cNvSpPr>
          <p:nvPr>
            <p:ph type="pic" sz="quarter" idx="18" hasCustomPrompt="1"/>
          </p:nvPr>
        </p:nvSpPr>
        <p:spPr>
          <a:xfrm>
            <a:off x="5856710" y="2456703"/>
            <a:ext cx="2227044" cy="194591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28159880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3_Text mit Bild Gloss &amp; Bloom">
    <p:spTree>
      <p:nvGrpSpPr>
        <p:cNvPr id="1" name=""/>
        <p:cNvGrpSpPr/>
        <p:nvPr/>
      </p:nvGrpSpPr>
      <p:grpSpPr>
        <a:xfrm>
          <a:off x="0" y="0"/>
          <a:ext cx="0" cy="0"/>
          <a:chOff x="0" y="0"/>
          <a:chExt cx="0" cy="0"/>
        </a:xfrm>
      </p:grpSpPr>
      <p:sp>
        <p:nvSpPr>
          <p:cNvPr id="2" name="Manuelle Eingabe 1">
            <a:extLst>
              <a:ext uri="{FF2B5EF4-FFF2-40B4-BE49-F238E27FC236}">
                <a16:creationId xmlns:a16="http://schemas.microsoft.com/office/drawing/2014/main" id="{5A362231-A428-FC4D-89B5-55E6CAE719FC}"/>
              </a:ext>
            </a:extLst>
          </p:cNvPr>
          <p:cNvSpPr/>
          <p:nvPr userDrawn="1"/>
        </p:nvSpPr>
        <p:spPr>
          <a:xfrm rot="5400000" flipV="1">
            <a:off x="5480976" y="1177001"/>
            <a:ext cx="5143499" cy="2789500"/>
          </a:xfrm>
          <a:prstGeom prst="flowChartManualInput">
            <a:avLst/>
          </a:prstGeom>
          <a:solidFill>
            <a:srgbClr val="B3B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025602" y="-815552"/>
            <a:ext cx="4295774" cy="3753501"/>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38138" y="458701"/>
            <a:ext cx="5033962" cy="1136606"/>
          </a:xfrm>
          <a:prstGeom prst="rect">
            <a:avLst/>
          </a:prstGeom>
        </p:spPr>
        <p:txBody>
          <a:bodyPr/>
          <a:lstStyle>
            <a:lvl1pPr marL="0" indent="0" algn="l">
              <a:lnSpc>
                <a:spcPts val="4280"/>
              </a:lnSpc>
              <a:spcBef>
                <a:spcPts val="0"/>
              </a:spcBef>
              <a:spcAft>
                <a:spcPts val="0"/>
              </a:spcAft>
              <a:buFontTx/>
              <a:buNone/>
              <a:defRPr sz="3400">
                <a:solidFill>
                  <a:schemeClr val="tx1"/>
                </a:solidFill>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38138" y="1766355"/>
            <a:ext cx="5033962" cy="297457"/>
          </a:xfrm>
          <a:prstGeom prst="rect">
            <a:avLst/>
          </a:prstGeom>
        </p:spPr>
        <p:txBody>
          <a:bodyPr/>
          <a:lstStyle>
            <a:lvl1pPr marL="0" indent="0" algn="l">
              <a:buFontTx/>
              <a:buNone/>
              <a:defRPr sz="1800" b="1" i="0">
                <a:solidFill>
                  <a:schemeClr val="tx1"/>
                </a:solidFill>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38138" y="2317899"/>
            <a:ext cx="5033962" cy="1945914"/>
          </a:xfrm>
          <a:prstGeom prst="rect">
            <a:avLst/>
          </a:prstGeom>
        </p:spPr>
        <p:txBody>
          <a:bodyPr/>
          <a:lstStyle>
            <a:lvl1pPr marL="0" indent="0" algn="l">
              <a:lnSpc>
                <a:spcPts val="1800"/>
              </a:lnSpc>
              <a:spcBef>
                <a:spcPts val="0"/>
              </a:spcBef>
              <a:spcAft>
                <a:spcPts val="600"/>
              </a:spcAft>
              <a:buFontTx/>
              <a:buNone/>
              <a:defRPr sz="1400" b="0" i="0">
                <a:solidFill>
                  <a:schemeClr val="tx1"/>
                </a:solidFill>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
        <p:nvSpPr>
          <p:cNvPr id="3" name="Bildplatzhalter 10">
            <a:extLst>
              <a:ext uri="{FF2B5EF4-FFF2-40B4-BE49-F238E27FC236}">
                <a16:creationId xmlns:a16="http://schemas.microsoft.com/office/drawing/2014/main" id="{7278B2BE-4BE3-7A7C-C027-C5E82A8FCD96}"/>
              </a:ext>
            </a:extLst>
          </p:cNvPr>
          <p:cNvSpPr>
            <a:spLocks noGrp="1"/>
          </p:cNvSpPr>
          <p:nvPr>
            <p:ph type="pic" sz="quarter" idx="18" hasCustomPrompt="1"/>
          </p:nvPr>
        </p:nvSpPr>
        <p:spPr>
          <a:xfrm>
            <a:off x="5856710" y="2456703"/>
            <a:ext cx="2227044" cy="194591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3630877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ext mit Bild Gloss &amp; Bloom">
    <p:spTree>
      <p:nvGrpSpPr>
        <p:cNvPr id="1" name=""/>
        <p:cNvGrpSpPr/>
        <p:nvPr/>
      </p:nvGrpSpPr>
      <p:grpSpPr>
        <a:xfrm>
          <a:off x="0" y="0"/>
          <a:ext cx="0" cy="0"/>
          <a:chOff x="0" y="0"/>
          <a:chExt cx="0" cy="0"/>
        </a:xfrm>
      </p:grpSpPr>
      <p:sp>
        <p:nvSpPr>
          <p:cNvPr id="2" name="Manuelle Eingabe 1">
            <a:extLst>
              <a:ext uri="{FF2B5EF4-FFF2-40B4-BE49-F238E27FC236}">
                <a16:creationId xmlns:a16="http://schemas.microsoft.com/office/drawing/2014/main" id="{5A362231-A428-FC4D-89B5-55E6CAE719FC}"/>
              </a:ext>
            </a:extLst>
          </p:cNvPr>
          <p:cNvSpPr/>
          <p:nvPr userDrawn="1"/>
        </p:nvSpPr>
        <p:spPr>
          <a:xfrm rot="5400000" flipV="1">
            <a:off x="5480976" y="1177001"/>
            <a:ext cx="5143499" cy="2789500"/>
          </a:xfrm>
          <a:prstGeom prst="flowChartManualInput">
            <a:avLst/>
          </a:prstGeom>
          <a:solidFill>
            <a:srgbClr val="282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025602" y="-815552"/>
            <a:ext cx="4295774" cy="3753501"/>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38138" y="458701"/>
            <a:ext cx="5033962" cy="1136606"/>
          </a:xfrm>
          <a:prstGeom prst="rect">
            <a:avLst/>
          </a:prstGeom>
        </p:spPr>
        <p:txBody>
          <a:bodyPr/>
          <a:lstStyle>
            <a:lvl1pPr marL="0" indent="0" algn="l">
              <a:lnSpc>
                <a:spcPts val="4280"/>
              </a:lnSpc>
              <a:spcBef>
                <a:spcPts val="0"/>
              </a:spcBef>
              <a:spcAft>
                <a:spcPts val="0"/>
              </a:spcAft>
              <a:buFontTx/>
              <a:buNone/>
              <a:defRPr sz="3400">
                <a:solidFill>
                  <a:schemeClr val="tx1"/>
                </a:solidFill>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38138" y="1766355"/>
            <a:ext cx="5033962" cy="297457"/>
          </a:xfrm>
          <a:prstGeom prst="rect">
            <a:avLst/>
          </a:prstGeom>
        </p:spPr>
        <p:txBody>
          <a:bodyPr/>
          <a:lstStyle>
            <a:lvl1pPr marL="0" indent="0" algn="l">
              <a:buFontTx/>
              <a:buNone/>
              <a:defRPr sz="1800" b="1" i="0">
                <a:solidFill>
                  <a:schemeClr val="tx1"/>
                </a:solidFill>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38138" y="2317899"/>
            <a:ext cx="5033962" cy="1945914"/>
          </a:xfrm>
          <a:prstGeom prst="rect">
            <a:avLst/>
          </a:prstGeom>
        </p:spPr>
        <p:txBody>
          <a:bodyPr/>
          <a:lstStyle>
            <a:lvl1pPr marL="0" indent="0" algn="l">
              <a:lnSpc>
                <a:spcPts val="1800"/>
              </a:lnSpc>
              <a:spcBef>
                <a:spcPts val="0"/>
              </a:spcBef>
              <a:spcAft>
                <a:spcPts val="600"/>
              </a:spcAft>
              <a:buFontTx/>
              <a:buNone/>
              <a:defRPr sz="1400" b="0" i="0">
                <a:solidFill>
                  <a:schemeClr val="tx1"/>
                </a:solidFill>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
        <p:nvSpPr>
          <p:cNvPr id="3" name="Bildplatzhalter 10">
            <a:extLst>
              <a:ext uri="{FF2B5EF4-FFF2-40B4-BE49-F238E27FC236}">
                <a16:creationId xmlns:a16="http://schemas.microsoft.com/office/drawing/2014/main" id="{7278B2BE-4BE3-7A7C-C027-C5E82A8FCD96}"/>
              </a:ext>
            </a:extLst>
          </p:cNvPr>
          <p:cNvSpPr>
            <a:spLocks noGrp="1"/>
          </p:cNvSpPr>
          <p:nvPr>
            <p:ph type="pic" sz="quarter" idx="18" hasCustomPrompt="1"/>
          </p:nvPr>
        </p:nvSpPr>
        <p:spPr>
          <a:xfrm>
            <a:off x="5856710" y="2456703"/>
            <a:ext cx="2227044" cy="194591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7867583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ext mit Bild Gloss &amp; Bloom">
    <p:spTree>
      <p:nvGrpSpPr>
        <p:cNvPr id="1" name=""/>
        <p:cNvGrpSpPr/>
        <p:nvPr/>
      </p:nvGrpSpPr>
      <p:grpSpPr>
        <a:xfrm>
          <a:off x="0" y="0"/>
          <a:ext cx="0" cy="0"/>
          <a:chOff x="0" y="0"/>
          <a:chExt cx="0" cy="0"/>
        </a:xfrm>
      </p:grpSpPr>
      <p:sp>
        <p:nvSpPr>
          <p:cNvPr id="2" name="Manuelle Eingabe 1">
            <a:extLst>
              <a:ext uri="{FF2B5EF4-FFF2-40B4-BE49-F238E27FC236}">
                <a16:creationId xmlns:a16="http://schemas.microsoft.com/office/drawing/2014/main" id="{5A362231-A428-FC4D-89B5-55E6CAE719FC}"/>
              </a:ext>
            </a:extLst>
          </p:cNvPr>
          <p:cNvSpPr/>
          <p:nvPr userDrawn="1"/>
        </p:nvSpPr>
        <p:spPr>
          <a:xfrm rot="5400000" flipV="1">
            <a:off x="5480976" y="1177001"/>
            <a:ext cx="5143499" cy="2789500"/>
          </a:xfrm>
          <a:prstGeom prst="flowChartManualInput">
            <a:avLst/>
          </a:prstGeom>
          <a:solidFill>
            <a:srgbClr val="F59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025602" y="-815552"/>
            <a:ext cx="4295774" cy="3753501"/>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38138" y="458701"/>
            <a:ext cx="5033962" cy="1136606"/>
          </a:xfrm>
          <a:prstGeom prst="rect">
            <a:avLst/>
          </a:prstGeom>
        </p:spPr>
        <p:txBody>
          <a:bodyPr/>
          <a:lstStyle>
            <a:lvl1pPr marL="0" indent="0" algn="l">
              <a:lnSpc>
                <a:spcPts val="4280"/>
              </a:lnSpc>
              <a:spcBef>
                <a:spcPts val="0"/>
              </a:spcBef>
              <a:spcAft>
                <a:spcPts val="0"/>
              </a:spcAft>
              <a:buFontTx/>
              <a:buNone/>
              <a:defRPr sz="3400">
                <a:solidFill>
                  <a:schemeClr val="tx1"/>
                </a:solidFill>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38138" y="1766355"/>
            <a:ext cx="5033962" cy="297457"/>
          </a:xfrm>
          <a:prstGeom prst="rect">
            <a:avLst/>
          </a:prstGeom>
        </p:spPr>
        <p:txBody>
          <a:bodyPr/>
          <a:lstStyle>
            <a:lvl1pPr marL="0" indent="0" algn="l">
              <a:buFontTx/>
              <a:buNone/>
              <a:defRPr sz="1800" b="1" i="0">
                <a:solidFill>
                  <a:schemeClr val="tx1"/>
                </a:solidFill>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38138" y="2317899"/>
            <a:ext cx="5033962" cy="1945914"/>
          </a:xfrm>
          <a:prstGeom prst="rect">
            <a:avLst/>
          </a:prstGeom>
        </p:spPr>
        <p:txBody>
          <a:bodyPr/>
          <a:lstStyle>
            <a:lvl1pPr marL="0" indent="0" algn="l">
              <a:lnSpc>
                <a:spcPts val="1800"/>
              </a:lnSpc>
              <a:spcBef>
                <a:spcPts val="0"/>
              </a:spcBef>
              <a:spcAft>
                <a:spcPts val="600"/>
              </a:spcAft>
              <a:buFontTx/>
              <a:buNone/>
              <a:defRPr sz="1400" b="0" i="0">
                <a:solidFill>
                  <a:schemeClr val="tx1"/>
                </a:solidFill>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
        <p:nvSpPr>
          <p:cNvPr id="3" name="Bildplatzhalter 10">
            <a:extLst>
              <a:ext uri="{FF2B5EF4-FFF2-40B4-BE49-F238E27FC236}">
                <a16:creationId xmlns:a16="http://schemas.microsoft.com/office/drawing/2014/main" id="{7278B2BE-4BE3-7A7C-C027-C5E82A8FCD96}"/>
              </a:ext>
            </a:extLst>
          </p:cNvPr>
          <p:cNvSpPr>
            <a:spLocks noGrp="1"/>
          </p:cNvSpPr>
          <p:nvPr>
            <p:ph type="pic" sz="quarter" idx="18" hasCustomPrompt="1"/>
          </p:nvPr>
        </p:nvSpPr>
        <p:spPr>
          <a:xfrm>
            <a:off x="5856710" y="2456703"/>
            <a:ext cx="2227044" cy="194591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3532397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ext mit Bild Gloss &amp; Bloom">
    <p:spTree>
      <p:nvGrpSpPr>
        <p:cNvPr id="1" name=""/>
        <p:cNvGrpSpPr/>
        <p:nvPr/>
      </p:nvGrpSpPr>
      <p:grpSpPr>
        <a:xfrm>
          <a:off x="0" y="0"/>
          <a:ext cx="0" cy="0"/>
          <a:chOff x="0" y="0"/>
          <a:chExt cx="0" cy="0"/>
        </a:xfrm>
      </p:grpSpPr>
      <p:sp>
        <p:nvSpPr>
          <p:cNvPr id="2" name="Manuelle Eingabe 1">
            <a:extLst>
              <a:ext uri="{FF2B5EF4-FFF2-40B4-BE49-F238E27FC236}">
                <a16:creationId xmlns:a16="http://schemas.microsoft.com/office/drawing/2014/main" id="{5A362231-A428-FC4D-89B5-55E6CAE719FC}"/>
              </a:ext>
            </a:extLst>
          </p:cNvPr>
          <p:cNvSpPr/>
          <p:nvPr userDrawn="1"/>
        </p:nvSpPr>
        <p:spPr>
          <a:xfrm rot="5400000" flipV="1">
            <a:off x="5480976" y="1177001"/>
            <a:ext cx="5143499" cy="2789500"/>
          </a:xfrm>
          <a:prstGeom prst="flowChartManualInput">
            <a:avLst/>
          </a:prstGeom>
          <a:solidFill>
            <a:srgbClr val="F086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025602" y="-815552"/>
            <a:ext cx="4295774" cy="3753501"/>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38138" y="458701"/>
            <a:ext cx="5033962" cy="1136606"/>
          </a:xfrm>
          <a:prstGeom prst="rect">
            <a:avLst/>
          </a:prstGeom>
        </p:spPr>
        <p:txBody>
          <a:bodyPr/>
          <a:lstStyle>
            <a:lvl1pPr marL="0" indent="0" algn="l">
              <a:lnSpc>
                <a:spcPts val="4280"/>
              </a:lnSpc>
              <a:spcBef>
                <a:spcPts val="0"/>
              </a:spcBef>
              <a:spcAft>
                <a:spcPts val="0"/>
              </a:spcAft>
              <a:buFontTx/>
              <a:buNone/>
              <a:defRPr sz="3400">
                <a:solidFill>
                  <a:schemeClr val="tx1"/>
                </a:solidFill>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38138" y="1766355"/>
            <a:ext cx="5033962" cy="297457"/>
          </a:xfrm>
          <a:prstGeom prst="rect">
            <a:avLst/>
          </a:prstGeom>
        </p:spPr>
        <p:txBody>
          <a:bodyPr/>
          <a:lstStyle>
            <a:lvl1pPr marL="0" indent="0" algn="l">
              <a:buFontTx/>
              <a:buNone/>
              <a:defRPr sz="1800" b="1" i="0">
                <a:solidFill>
                  <a:schemeClr val="tx1"/>
                </a:solidFill>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38138" y="2317899"/>
            <a:ext cx="5033962" cy="1945914"/>
          </a:xfrm>
          <a:prstGeom prst="rect">
            <a:avLst/>
          </a:prstGeom>
        </p:spPr>
        <p:txBody>
          <a:bodyPr/>
          <a:lstStyle>
            <a:lvl1pPr marL="0" indent="0" algn="l">
              <a:lnSpc>
                <a:spcPts val="1800"/>
              </a:lnSpc>
              <a:spcBef>
                <a:spcPts val="0"/>
              </a:spcBef>
              <a:spcAft>
                <a:spcPts val="600"/>
              </a:spcAft>
              <a:buFontTx/>
              <a:buNone/>
              <a:defRPr sz="1400" b="0" i="0">
                <a:solidFill>
                  <a:schemeClr val="tx1"/>
                </a:solidFill>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
        <p:nvSpPr>
          <p:cNvPr id="3" name="Bildplatzhalter 10">
            <a:extLst>
              <a:ext uri="{FF2B5EF4-FFF2-40B4-BE49-F238E27FC236}">
                <a16:creationId xmlns:a16="http://schemas.microsoft.com/office/drawing/2014/main" id="{7278B2BE-4BE3-7A7C-C027-C5E82A8FCD96}"/>
              </a:ext>
            </a:extLst>
          </p:cNvPr>
          <p:cNvSpPr>
            <a:spLocks noGrp="1"/>
          </p:cNvSpPr>
          <p:nvPr>
            <p:ph type="pic" sz="quarter" idx="18" hasCustomPrompt="1"/>
          </p:nvPr>
        </p:nvSpPr>
        <p:spPr>
          <a:xfrm>
            <a:off x="5856710" y="2456703"/>
            <a:ext cx="2227044" cy="194591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4647375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Text mit Bild Gloss &amp; Bloom">
    <p:spTree>
      <p:nvGrpSpPr>
        <p:cNvPr id="1" name=""/>
        <p:cNvGrpSpPr/>
        <p:nvPr/>
      </p:nvGrpSpPr>
      <p:grpSpPr>
        <a:xfrm>
          <a:off x="0" y="0"/>
          <a:ext cx="0" cy="0"/>
          <a:chOff x="0" y="0"/>
          <a:chExt cx="0" cy="0"/>
        </a:xfrm>
      </p:grpSpPr>
      <p:sp>
        <p:nvSpPr>
          <p:cNvPr id="2" name="Manuelle Eingabe 1">
            <a:extLst>
              <a:ext uri="{FF2B5EF4-FFF2-40B4-BE49-F238E27FC236}">
                <a16:creationId xmlns:a16="http://schemas.microsoft.com/office/drawing/2014/main" id="{5A362231-A428-FC4D-89B5-55E6CAE719FC}"/>
              </a:ext>
            </a:extLst>
          </p:cNvPr>
          <p:cNvSpPr/>
          <p:nvPr userDrawn="1"/>
        </p:nvSpPr>
        <p:spPr>
          <a:xfrm rot="5400000" flipV="1">
            <a:off x="5480976" y="1177001"/>
            <a:ext cx="5143499" cy="2789500"/>
          </a:xfrm>
          <a:prstGeom prst="flowChartManualInput">
            <a:avLst/>
          </a:prstGeom>
          <a:solidFill>
            <a:srgbClr val="918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025602" y="-815552"/>
            <a:ext cx="4295774" cy="3753501"/>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38138" y="458701"/>
            <a:ext cx="5033962" cy="1136606"/>
          </a:xfrm>
          <a:prstGeom prst="rect">
            <a:avLst/>
          </a:prstGeom>
        </p:spPr>
        <p:txBody>
          <a:bodyPr/>
          <a:lstStyle>
            <a:lvl1pPr marL="0" indent="0" algn="l">
              <a:lnSpc>
                <a:spcPts val="4280"/>
              </a:lnSpc>
              <a:spcBef>
                <a:spcPts val="0"/>
              </a:spcBef>
              <a:spcAft>
                <a:spcPts val="0"/>
              </a:spcAft>
              <a:buFontTx/>
              <a:buNone/>
              <a:defRPr sz="3400">
                <a:solidFill>
                  <a:schemeClr val="tx1"/>
                </a:solidFill>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38138" y="1766355"/>
            <a:ext cx="5033962" cy="297457"/>
          </a:xfrm>
          <a:prstGeom prst="rect">
            <a:avLst/>
          </a:prstGeom>
        </p:spPr>
        <p:txBody>
          <a:bodyPr/>
          <a:lstStyle>
            <a:lvl1pPr marL="0" indent="0" algn="l">
              <a:buFontTx/>
              <a:buNone/>
              <a:defRPr sz="1800" b="1" i="0">
                <a:solidFill>
                  <a:schemeClr val="tx1"/>
                </a:solidFill>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38138" y="2317899"/>
            <a:ext cx="5033962" cy="1945914"/>
          </a:xfrm>
          <a:prstGeom prst="rect">
            <a:avLst/>
          </a:prstGeom>
        </p:spPr>
        <p:txBody>
          <a:bodyPr/>
          <a:lstStyle>
            <a:lvl1pPr marL="0" indent="0" algn="l">
              <a:lnSpc>
                <a:spcPts val="1800"/>
              </a:lnSpc>
              <a:spcBef>
                <a:spcPts val="0"/>
              </a:spcBef>
              <a:spcAft>
                <a:spcPts val="600"/>
              </a:spcAft>
              <a:buFontTx/>
              <a:buNone/>
              <a:defRPr sz="1400" b="0" i="0">
                <a:solidFill>
                  <a:schemeClr val="tx1"/>
                </a:solidFill>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
        <p:nvSpPr>
          <p:cNvPr id="3" name="Bildplatzhalter 10">
            <a:extLst>
              <a:ext uri="{FF2B5EF4-FFF2-40B4-BE49-F238E27FC236}">
                <a16:creationId xmlns:a16="http://schemas.microsoft.com/office/drawing/2014/main" id="{7278B2BE-4BE3-7A7C-C027-C5E82A8FCD96}"/>
              </a:ext>
            </a:extLst>
          </p:cNvPr>
          <p:cNvSpPr>
            <a:spLocks noGrp="1"/>
          </p:cNvSpPr>
          <p:nvPr>
            <p:ph type="pic" sz="quarter" idx="18" hasCustomPrompt="1"/>
          </p:nvPr>
        </p:nvSpPr>
        <p:spPr>
          <a:xfrm>
            <a:off x="5856710" y="2456703"/>
            <a:ext cx="2227044" cy="194591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4768546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Text mit Bild Gloss &amp; Bloom">
    <p:spTree>
      <p:nvGrpSpPr>
        <p:cNvPr id="1" name=""/>
        <p:cNvGrpSpPr/>
        <p:nvPr/>
      </p:nvGrpSpPr>
      <p:grpSpPr>
        <a:xfrm>
          <a:off x="0" y="0"/>
          <a:ext cx="0" cy="0"/>
          <a:chOff x="0" y="0"/>
          <a:chExt cx="0" cy="0"/>
        </a:xfrm>
      </p:grpSpPr>
      <p:sp>
        <p:nvSpPr>
          <p:cNvPr id="2" name="Manuelle Eingabe 1">
            <a:extLst>
              <a:ext uri="{FF2B5EF4-FFF2-40B4-BE49-F238E27FC236}">
                <a16:creationId xmlns:a16="http://schemas.microsoft.com/office/drawing/2014/main" id="{5A362231-A428-FC4D-89B5-55E6CAE719FC}"/>
              </a:ext>
            </a:extLst>
          </p:cNvPr>
          <p:cNvSpPr/>
          <p:nvPr userDrawn="1"/>
        </p:nvSpPr>
        <p:spPr>
          <a:xfrm rot="5400000" flipV="1">
            <a:off x="5480976" y="1177001"/>
            <a:ext cx="5143499" cy="2789500"/>
          </a:xfrm>
          <a:prstGeom prst="flowChartManualInput">
            <a:avLst/>
          </a:prstGeom>
          <a:solidFill>
            <a:srgbClr val="619A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025602" y="-815552"/>
            <a:ext cx="4295774" cy="3753501"/>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38138" y="458701"/>
            <a:ext cx="5033962" cy="1136606"/>
          </a:xfrm>
          <a:prstGeom prst="rect">
            <a:avLst/>
          </a:prstGeom>
        </p:spPr>
        <p:txBody>
          <a:bodyPr/>
          <a:lstStyle>
            <a:lvl1pPr marL="0" indent="0" algn="l">
              <a:lnSpc>
                <a:spcPts val="4280"/>
              </a:lnSpc>
              <a:spcBef>
                <a:spcPts val="0"/>
              </a:spcBef>
              <a:spcAft>
                <a:spcPts val="0"/>
              </a:spcAft>
              <a:buFontTx/>
              <a:buNone/>
              <a:defRPr sz="3400">
                <a:solidFill>
                  <a:schemeClr val="tx1"/>
                </a:solidFill>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38138" y="1766355"/>
            <a:ext cx="5033962" cy="297457"/>
          </a:xfrm>
          <a:prstGeom prst="rect">
            <a:avLst/>
          </a:prstGeom>
        </p:spPr>
        <p:txBody>
          <a:bodyPr/>
          <a:lstStyle>
            <a:lvl1pPr marL="0" indent="0" algn="l">
              <a:buFontTx/>
              <a:buNone/>
              <a:defRPr sz="1800" b="1" i="0">
                <a:solidFill>
                  <a:schemeClr val="tx1"/>
                </a:solidFill>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38138" y="2317899"/>
            <a:ext cx="5033962" cy="1945914"/>
          </a:xfrm>
          <a:prstGeom prst="rect">
            <a:avLst/>
          </a:prstGeom>
        </p:spPr>
        <p:txBody>
          <a:bodyPr/>
          <a:lstStyle>
            <a:lvl1pPr marL="0" indent="0" algn="l">
              <a:lnSpc>
                <a:spcPts val="1800"/>
              </a:lnSpc>
              <a:spcBef>
                <a:spcPts val="0"/>
              </a:spcBef>
              <a:spcAft>
                <a:spcPts val="600"/>
              </a:spcAft>
              <a:buFontTx/>
              <a:buNone/>
              <a:defRPr sz="1400" b="0" i="0">
                <a:solidFill>
                  <a:schemeClr val="tx1"/>
                </a:solidFill>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
        <p:nvSpPr>
          <p:cNvPr id="3" name="Bildplatzhalter 10">
            <a:extLst>
              <a:ext uri="{FF2B5EF4-FFF2-40B4-BE49-F238E27FC236}">
                <a16:creationId xmlns:a16="http://schemas.microsoft.com/office/drawing/2014/main" id="{7278B2BE-4BE3-7A7C-C027-C5E82A8FCD96}"/>
              </a:ext>
            </a:extLst>
          </p:cNvPr>
          <p:cNvSpPr>
            <a:spLocks noGrp="1"/>
          </p:cNvSpPr>
          <p:nvPr>
            <p:ph type="pic" sz="quarter" idx="18" hasCustomPrompt="1"/>
          </p:nvPr>
        </p:nvSpPr>
        <p:spPr>
          <a:xfrm>
            <a:off x="5856710" y="2456703"/>
            <a:ext cx="2227044" cy="194591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10626413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Text mit Bild Gloss &amp; Bloom">
    <p:spTree>
      <p:nvGrpSpPr>
        <p:cNvPr id="1" name=""/>
        <p:cNvGrpSpPr/>
        <p:nvPr/>
      </p:nvGrpSpPr>
      <p:grpSpPr>
        <a:xfrm>
          <a:off x="0" y="0"/>
          <a:ext cx="0" cy="0"/>
          <a:chOff x="0" y="0"/>
          <a:chExt cx="0" cy="0"/>
        </a:xfrm>
      </p:grpSpPr>
      <p:sp>
        <p:nvSpPr>
          <p:cNvPr id="2" name="Manuelle Eingabe 1">
            <a:extLst>
              <a:ext uri="{FF2B5EF4-FFF2-40B4-BE49-F238E27FC236}">
                <a16:creationId xmlns:a16="http://schemas.microsoft.com/office/drawing/2014/main" id="{5A362231-A428-FC4D-89B5-55E6CAE719FC}"/>
              </a:ext>
            </a:extLst>
          </p:cNvPr>
          <p:cNvSpPr/>
          <p:nvPr userDrawn="1"/>
        </p:nvSpPr>
        <p:spPr>
          <a:xfrm rot="5400000" flipV="1">
            <a:off x="5480976" y="1177001"/>
            <a:ext cx="5143499" cy="2789500"/>
          </a:xfrm>
          <a:prstGeom prst="flowChartManualInput">
            <a:avLst/>
          </a:prstGeom>
          <a:solidFill>
            <a:srgbClr val="0055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025602" y="-815552"/>
            <a:ext cx="4295774" cy="3753501"/>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38138" y="458701"/>
            <a:ext cx="5033962" cy="1136606"/>
          </a:xfrm>
          <a:prstGeom prst="rect">
            <a:avLst/>
          </a:prstGeom>
        </p:spPr>
        <p:txBody>
          <a:bodyPr/>
          <a:lstStyle>
            <a:lvl1pPr marL="0" indent="0" algn="l">
              <a:lnSpc>
                <a:spcPts val="4280"/>
              </a:lnSpc>
              <a:spcBef>
                <a:spcPts val="0"/>
              </a:spcBef>
              <a:spcAft>
                <a:spcPts val="0"/>
              </a:spcAft>
              <a:buFontTx/>
              <a:buNone/>
              <a:defRPr sz="3400">
                <a:solidFill>
                  <a:schemeClr val="tx1"/>
                </a:solidFill>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38138" y="1766355"/>
            <a:ext cx="5033962" cy="297457"/>
          </a:xfrm>
          <a:prstGeom prst="rect">
            <a:avLst/>
          </a:prstGeom>
        </p:spPr>
        <p:txBody>
          <a:bodyPr/>
          <a:lstStyle>
            <a:lvl1pPr marL="0" indent="0" algn="l">
              <a:buFontTx/>
              <a:buNone/>
              <a:defRPr sz="1800" b="1" i="0">
                <a:solidFill>
                  <a:schemeClr val="tx1"/>
                </a:solidFill>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38138" y="2317899"/>
            <a:ext cx="5033962" cy="1945914"/>
          </a:xfrm>
          <a:prstGeom prst="rect">
            <a:avLst/>
          </a:prstGeom>
        </p:spPr>
        <p:txBody>
          <a:bodyPr/>
          <a:lstStyle>
            <a:lvl1pPr marL="0" indent="0" algn="l">
              <a:lnSpc>
                <a:spcPts val="1800"/>
              </a:lnSpc>
              <a:spcBef>
                <a:spcPts val="0"/>
              </a:spcBef>
              <a:spcAft>
                <a:spcPts val="600"/>
              </a:spcAft>
              <a:buFontTx/>
              <a:buNone/>
              <a:defRPr sz="1400" b="0" i="0">
                <a:solidFill>
                  <a:schemeClr val="tx1"/>
                </a:solidFill>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
        <p:nvSpPr>
          <p:cNvPr id="3" name="Bildplatzhalter 10">
            <a:extLst>
              <a:ext uri="{FF2B5EF4-FFF2-40B4-BE49-F238E27FC236}">
                <a16:creationId xmlns:a16="http://schemas.microsoft.com/office/drawing/2014/main" id="{7278B2BE-4BE3-7A7C-C027-C5E82A8FCD96}"/>
              </a:ext>
            </a:extLst>
          </p:cNvPr>
          <p:cNvSpPr>
            <a:spLocks noGrp="1"/>
          </p:cNvSpPr>
          <p:nvPr>
            <p:ph type="pic" sz="quarter" idx="18" hasCustomPrompt="1"/>
          </p:nvPr>
        </p:nvSpPr>
        <p:spPr>
          <a:xfrm>
            <a:off x="5856710" y="2456703"/>
            <a:ext cx="2227044" cy="194591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30457966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Text mit Bild Gloss &amp; Bloom">
    <p:spTree>
      <p:nvGrpSpPr>
        <p:cNvPr id="1" name=""/>
        <p:cNvGrpSpPr/>
        <p:nvPr/>
      </p:nvGrpSpPr>
      <p:grpSpPr>
        <a:xfrm>
          <a:off x="0" y="0"/>
          <a:ext cx="0" cy="0"/>
          <a:chOff x="0" y="0"/>
          <a:chExt cx="0" cy="0"/>
        </a:xfrm>
      </p:grpSpPr>
      <p:sp>
        <p:nvSpPr>
          <p:cNvPr id="2" name="Manuelle Eingabe 1">
            <a:extLst>
              <a:ext uri="{FF2B5EF4-FFF2-40B4-BE49-F238E27FC236}">
                <a16:creationId xmlns:a16="http://schemas.microsoft.com/office/drawing/2014/main" id="{5A362231-A428-FC4D-89B5-55E6CAE719FC}"/>
              </a:ext>
            </a:extLst>
          </p:cNvPr>
          <p:cNvSpPr/>
          <p:nvPr userDrawn="1"/>
        </p:nvSpPr>
        <p:spPr>
          <a:xfrm rot="5400000" flipV="1">
            <a:off x="5480976" y="1177001"/>
            <a:ext cx="5143499" cy="2789500"/>
          </a:xfrm>
          <a:prstGeom prst="flowChartManualInput">
            <a:avLst/>
          </a:prstGeom>
          <a:solidFill>
            <a:srgbClr val="195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025602" y="-815552"/>
            <a:ext cx="4295774" cy="3753501"/>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38138" y="458701"/>
            <a:ext cx="5033962" cy="1136606"/>
          </a:xfrm>
          <a:prstGeom prst="rect">
            <a:avLst/>
          </a:prstGeom>
        </p:spPr>
        <p:txBody>
          <a:bodyPr/>
          <a:lstStyle>
            <a:lvl1pPr marL="0" indent="0" algn="l">
              <a:lnSpc>
                <a:spcPts val="4280"/>
              </a:lnSpc>
              <a:spcBef>
                <a:spcPts val="0"/>
              </a:spcBef>
              <a:spcAft>
                <a:spcPts val="0"/>
              </a:spcAft>
              <a:buFontTx/>
              <a:buNone/>
              <a:defRPr sz="3400">
                <a:solidFill>
                  <a:schemeClr val="tx1"/>
                </a:solidFill>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38138" y="1766355"/>
            <a:ext cx="5033962" cy="297457"/>
          </a:xfrm>
          <a:prstGeom prst="rect">
            <a:avLst/>
          </a:prstGeom>
        </p:spPr>
        <p:txBody>
          <a:bodyPr/>
          <a:lstStyle>
            <a:lvl1pPr marL="0" indent="0" algn="l">
              <a:buFontTx/>
              <a:buNone/>
              <a:defRPr sz="1800" b="1" i="0">
                <a:solidFill>
                  <a:schemeClr val="tx1"/>
                </a:solidFill>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38138" y="2317899"/>
            <a:ext cx="5033962" cy="1945914"/>
          </a:xfrm>
          <a:prstGeom prst="rect">
            <a:avLst/>
          </a:prstGeom>
        </p:spPr>
        <p:txBody>
          <a:bodyPr/>
          <a:lstStyle>
            <a:lvl1pPr marL="0" indent="0" algn="l">
              <a:lnSpc>
                <a:spcPts val="1800"/>
              </a:lnSpc>
              <a:spcBef>
                <a:spcPts val="0"/>
              </a:spcBef>
              <a:spcAft>
                <a:spcPts val="600"/>
              </a:spcAft>
              <a:buFontTx/>
              <a:buNone/>
              <a:defRPr sz="1400" b="0" i="0">
                <a:solidFill>
                  <a:schemeClr val="tx1"/>
                </a:solidFill>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
        <p:nvSpPr>
          <p:cNvPr id="3" name="Bildplatzhalter 10">
            <a:extLst>
              <a:ext uri="{FF2B5EF4-FFF2-40B4-BE49-F238E27FC236}">
                <a16:creationId xmlns:a16="http://schemas.microsoft.com/office/drawing/2014/main" id="{7278B2BE-4BE3-7A7C-C027-C5E82A8FCD96}"/>
              </a:ext>
            </a:extLst>
          </p:cNvPr>
          <p:cNvSpPr>
            <a:spLocks noGrp="1"/>
          </p:cNvSpPr>
          <p:nvPr>
            <p:ph type="pic" sz="quarter" idx="18" hasCustomPrompt="1"/>
          </p:nvPr>
        </p:nvSpPr>
        <p:spPr>
          <a:xfrm>
            <a:off x="5856710" y="2456703"/>
            <a:ext cx="2227044" cy="194591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3418764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 mit Untertitel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324000" y="324000"/>
            <a:ext cx="8495851"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323851" y="756000"/>
            <a:ext cx="8496000"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4" name="Textplatzhalter 3">
            <a:extLst>
              <a:ext uri="{FF2B5EF4-FFF2-40B4-BE49-F238E27FC236}">
                <a16:creationId xmlns:a16="http://schemas.microsoft.com/office/drawing/2014/main" id="{06D9A53E-CC6E-C64D-A49C-BD55A814329A}"/>
              </a:ext>
            </a:extLst>
          </p:cNvPr>
          <p:cNvSpPr>
            <a:spLocks noGrp="1"/>
          </p:cNvSpPr>
          <p:nvPr>
            <p:ph type="body" sz="quarter" idx="34"/>
          </p:nvPr>
        </p:nvSpPr>
        <p:spPr>
          <a:xfrm>
            <a:off x="323850" y="1246908"/>
            <a:ext cx="8496150" cy="3009179"/>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Tree>
    <p:extLst>
      <p:ext uri="{BB962C8B-B14F-4D97-AF65-F5344CB8AC3E}">
        <p14:creationId xmlns:p14="http://schemas.microsoft.com/office/powerpoint/2010/main" val="12342018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Text mit Bild Gloss &amp; Bloom">
    <p:spTree>
      <p:nvGrpSpPr>
        <p:cNvPr id="1" name=""/>
        <p:cNvGrpSpPr/>
        <p:nvPr/>
      </p:nvGrpSpPr>
      <p:grpSpPr>
        <a:xfrm>
          <a:off x="0" y="0"/>
          <a:ext cx="0" cy="0"/>
          <a:chOff x="0" y="0"/>
          <a:chExt cx="0" cy="0"/>
        </a:xfrm>
      </p:grpSpPr>
      <p:sp>
        <p:nvSpPr>
          <p:cNvPr id="2" name="Manuelle Eingabe 1">
            <a:extLst>
              <a:ext uri="{FF2B5EF4-FFF2-40B4-BE49-F238E27FC236}">
                <a16:creationId xmlns:a16="http://schemas.microsoft.com/office/drawing/2014/main" id="{5A362231-A428-FC4D-89B5-55E6CAE719FC}"/>
              </a:ext>
            </a:extLst>
          </p:cNvPr>
          <p:cNvSpPr/>
          <p:nvPr userDrawn="1"/>
        </p:nvSpPr>
        <p:spPr>
          <a:xfrm rot="5400000" flipV="1">
            <a:off x="5480976" y="1177001"/>
            <a:ext cx="5143499" cy="2789500"/>
          </a:xfrm>
          <a:prstGeom prst="flowChartManualInput">
            <a:avLst/>
          </a:prstGeom>
          <a:solidFill>
            <a:srgbClr val="FBD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025602" y="-815552"/>
            <a:ext cx="4295774" cy="3753501"/>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38138" y="458701"/>
            <a:ext cx="5033962" cy="1136606"/>
          </a:xfrm>
          <a:prstGeom prst="rect">
            <a:avLst/>
          </a:prstGeom>
        </p:spPr>
        <p:txBody>
          <a:bodyPr/>
          <a:lstStyle>
            <a:lvl1pPr marL="0" indent="0" algn="l">
              <a:lnSpc>
                <a:spcPts val="4280"/>
              </a:lnSpc>
              <a:spcBef>
                <a:spcPts val="0"/>
              </a:spcBef>
              <a:spcAft>
                <a:spcPts val="0"/>
              </a:spcAft>
              <a:buFontTx/>
              <a:buNone/>
              <a:defRPr sz="3400">
                <a:solidFill>
                  <a:schemeClr val="tx1"/>
                </a:solidFill>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38138" y="1766355"/>
            <a:ext cx="5033962" cy="297457"/>
          </a:xfrm>
          <a:prstGeom prst="rect">
            <a:avLst/>
          </a:prstGeom>
        </p:spPr>
        <p:txBody>
          <a:bodyPr/>
          <a:lstStyle>
            <a:lvl1pPr marL="0" indent="0" algn="l">
              <a:buFontTx/>
              <a:buNone/>
              <a:defRPr sz="1800" b="1" i="0">
                <a:solidFill>
                  <a:schemeClr val="tx1"/>
                </a:solidFill>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38138" y="2317899"/>
            <a:ext cx="5033962" cy="1945914"/>
          </a:xfrm>
          <a:prstGeom prst="rect">
            <a:avLst/>
          </a:prstGeom>
        </p:spPr>
        <p:txBody>
          <a:bodyPr/>
          <a:lstStyle>
            <a:lvl1pPr marL="0" indent="0" algn="l">
              <a:lnSpc>
                <a:spcPts val="1800"/>
              </a:lnSpc>
              <a:spcBef>
                <a:spcPts val="0"/>
              </a:spcBef>
              <a:spcAft>
                <a:spcPts val="600"/>
              </a:spcAft>
              <a:buFontTx/>
              <a:buNone/>
              <a:defRPr sz="1400" b="0" i="0">
                <a:solidFill>
                  <a:schemeClr val="tx1"/>
                </a:solidFill>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
        <p:nvSpPr>
          <p:cNvPr id="3" name="Bildplatzhalter 10">
            <a:extLst>
              <a:ext uri="{FF2B5EF4-FFF2-40B4-BE49-F238E27FC236}">
                <a16:creationId xmlns:a16="http://schemas.microsoft.com/office/drawing/2014/main" id="{7278B2BE-4BE3-7A7C-C027-C5E82A8FCD96}"/>
              </a:ext>
            </a:extLst>
          </p:cNvPr>
          <p:cNvSpPr>
            <a:spLocks noGrp="1"/>
          </p:cNvSpPr>
          <p:nvPr>
            <p:ph type="pic" sz="quarter" idx="18" hasCustomPrompt="1"/>
          </p:nvPr>
        </p:nvSpPr>
        <p:spPr>
          <a:xfrm>
            <a:off x="5856710" y="2456703"/>
            <a:ext cx="2227044" cy="194591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1593233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_Text mit Bild Gloss &amp; Bloom">
    <p:spTree>
      <p:nvGrpSpPr>
        <p:cNvPr id="1" name=""/>
        <p:cNvGrpSpPr/>
        <p:nvPr/>
      </p:nvGrpSpPr>
      <p:grpSpPr>
        <a:xfrm>
          <a:off x="0" y="0"/>
          <a:ext cx="0" cy="0"/>
          <a:chOff x="0" y="0"/>
          <a:chExt cx="0" cy="0"/>
        </a:xfrm>
      </p:grpSpPr>
      <p:sp>
        <p:nvSpPr>
          <p:cNvPr id="2" name="Manuelle Eingabe 1">
            <a:extLst>
              <a:ext uri="{FF2B5EF4-FFF2-40B4-BE49-F238E27FC236}">
                <a16:creationId xmlns:a16="http://schemas.microsoft.com/office/drawing/2014/main" id="{5A362231-A428-FC4D-89B5-55E6CAE719FC}"/>
              </a:ext>
            </a:extLst>
          </p:cNvPr>
          <p:cNvSpPr/>
          <p:nvPr userDrawn="1"/>
        </p:nvSpPr>
        <p:spPr>
          <a:xfrm rot="5400000" flipV="1">
            <a:off x="5480976" y="1177001"/>
            <a:ext cx="5143499" cy="2789500"/>
          </a:xfrm>
          <a:prstGeom prst="flowChartManualInput">
            <a:avLst/>
          </a:prstGeom>
          <a:solidFill>
            <a:srgbClr val="DB17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025602" y="-815552"/>
            <a:ext cx="4295774" cy="3753501"/>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38138" y="458701"/>
            <a:ext cx="5033962" cy="1136606"/>
          </a:xfrm>
          <a:prstGeom prst="rect">
            <a:avLst/>
          </a:prstGeom>
        </p:spPr>
        <p:txBody>
          <a:bodyPr/>
          <a:lstStyle>
            <a:lvl1pPr marL="0" indent="0" algn="l">
              <a:lnSpc>
                <a:spcPts val="4280"/>
              </a:lnSpc>
              <a:spcBef>
                <a:spcPts val="0"/>
              </a:spcBef>
              <a:spcAft>
                <a:spcPts val="0"/>
              </a:spcAft>
              <a:buFontTx/>
              <a:buNone/>
              <a:defRPr sz="3400">
                <a:solidFill>
                  <a:schemeClr val="tx1"/>
                </a:solidFill>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38138" y="1766355"/>
            <a:ext cx="5033962" cy="297457"/>
          </a:xfrm>
          <a:prstGeom prst="rect">
            <a:avLst/>
          </a:prstGeom>
        </p:spPr>
        <p:txBody>
          <a:bodyPr/>
          <a:lstStyle>
            <a:lvl1pPr marL="0" indent="0" algn="l">
              <a:buFontTx/>
              <a:buNone/>
              <a:defRPr sz="1800" b="1" i="0">
                <a:solidFill>
                  <a:schemeClr val="tx1"/>
                </a:solidFill>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38138" y="2317899"/>
            <a:ext cx="5033962" cy="1945914"/>
          </a:xfrm>
          <a:prstGeom prst="rect">
            <a:avLst/>
          </a:prstGeom>
        </p:spPr>
        <p:txBody>
          <a:bodyPr/>
          <a:lstStyle>
            <a:lvl1pPr marL="0" indent="0" algn="l">
              <a:lnSpc>
                <a:spcPts val="1800"/>
              </a:lnSpc>
              <a:spcBef>
                <a:spcPts val="0"/>
              </a:spcBef>
              <a:spcAft>
                <a:spcPts val="600"/>
              </a:spcAft>
              <a:buFontTx/>
              <a:buNone/>
              <a:defRPr sz="1400" b="0" i="0">
                <a:solidFill>
                  <a:schemeClr val="tx1"/>
                </a:solidFill>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
        <p:nvSpPr>
          <p:cNvPr id="3" name="Bildplatzhalter 10">
            <a:extLst>
              <a:ext uri="{FF2B5EF4-FFF2-40B4-BE49-F238E27FC236}">
                <a16:creationId xmlns:a16="http://schemas.microsoft.com/office/drawing/2014/main" id="{7278B2BE-4BE3-7A7C-C027-C5E82A8FCD96}"/>
              </a:ext>
            </a:extLst>
          </p:cNvPr>
          <p:cNvSpPr>
            <a:spLocks noGrp="1"/>
          </p:cNvSpPr>
          <p:nvPr>
            <p:ph type="pic" sz="quarter" idx="18" hasCustomPrompt="1"/>
          </p:nvPr>
        </p:nvSpPr>
        <p:spPr>
          <a:xfrm>
            <a:off x="5856710" y="2456703"/>
            <a:ext cx="2227044" cy="194591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40825458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Blanko">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3860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de-DE" noProof="0"/>
              <a:t>Seitentitel durch Klicken bearbeiten</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323850" y="756000"/>
            <a:ext cx="8504635" cy="197589"/>
          </a:xfrm>
        </p:spPr>
        <p:txBody>
          <a:bodyPr rtlCol="0"/>
          <a:lstStyle>
            <a:lvl1pPr marL="0" indent="0">
              <a:buNone/>
              <a:defRPr sz="16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4" name="Textplatzhalter 3">
            <a:extLst>
              <a:ext uri="{FF2B5EF4-FFF2-40B4-BE49-F238E27FC236}">
                <a16:creationId xmlns:a16="http://schemas.microsoft.com/office/drawing/2014/main" id="{06D9A53E-CC6E-C64D-A49C-BD55A814329A}"/>
              </a:ext>
            </a:extLst>
          </p:cNvPr>
          <p:cNvSpPr>
            <a:spLocks noGrp="1"/>
          </p:cNvSpPr>
          <p:nvPr>
            <p:ph type="body" sz="quarter" idx="34"/>
          </p:nvPr>
        </p:nvSpPr>
        <p:spPr>
          <a:xfrm>
            <a:off x="323850" y="1131887"/>
            <a:ext cx="8504238" cy="3333636"/>
          </a:xfrm>
        </p:spPr>
        <p:txBody>
          <a:bodyPr/>
          <a:lstStyle>
            <a:lvl1pPr>
              <a:buFontTx/>
              <a:buNone/>
              <a:defRPr sz="18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Tree>
    <p:extLst>
      <p:ext uri="{BB962C8B-B14F-4D97-AF65-F5344CB8AC3E}">
        <p14:creationId xmlns:p14="http://schemas.microsoft.com/office/powerpoint/2010/main" val="33052706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o">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85532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Titel Gloss &amp; Bloom">
    <p:bg>
      <p:bgPr>
        <a:solidFill>
          <a:srgbClr val="F7F1EC"/>
        </a:solidFill>
        <a:effectLst/>
      </p:bgPr>
    </p:bg>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8D2E68D8-C6FD-484C-932C-5E763492E742}"/>
              </a:ext>
            </a:extLst>
          </p:cNvPr>
          <p:cNvSpPr>
            <a:spLocks noGrp="1"/>
          </p:cNvSpPr>
          <p:nvPr>
            <p:ph type="ctrTitle"/>
          </p:nvPr>
        </p:nvSpPr>
        <p:spPr>
          <a:xfrm>
            <a:off x="1143000" y="637121"/>
            <a:ext cx="6858000" cy="1790700"/>
          </a:xfrm>
        </p:spPr>
        <p:txBody>
          <a:bodyPr anchor="b"/>
          <a:lstStyle>
            <a:lvl1pPr algn="ctr">
              <a:lnSpc>
                <a:spcPct val="125000"/>
              </a:lnSpc>
              <a:defRPr sz="4500" b="0">
                <a:solidFill>
                  <a:srgbClr val="282925"/>
                </a:solidFill>
                <a:latin typeface="Gloss And Bloom" pitchFamily="2" charset="77"/>
              </a:defRPr>
            </a:lvl1pPr>
          </a:lstStyle>
          <a:p>
            <a:r>
              <a:rPr lang="de-DE" dirty="0"/>
              <a:t>Mastertitelformat bearbeiten</a:t>
            </a:r>
          </a:p>
        </p:txBody>
      </p:sp>
      <p:sp>
        <p:nvSpPr>
          <p:cNvPr id="9" name="Untertitel 2">
            <a:extLst>
              <a:ext uri="{FF2B5EF4-FFF2-40B4-BE49-F238E27FC236}">
                <a16:creationId xmlns:a16="http://schemas.microsoft.com/office/drawing/2014/main" id="{533DCCCD-5BF3-904B-A5E3-E1F7662E41EA}"/>
              </a:ext>
            </a:extLst>
          </p:cNvPr>
          <p:cNvSpPr>
            <a:spLocks noGrp="1"/>
          </p:cNvSpPr>
          <p:nvPr>
            <p:ph type="subTitle" idx="1" hasCustomPrompt="1"/>
          </p:nvPr>
        </p:nvSpPr>
        <p:spPr>
          <a:xfrm>
            <a:off x="1143000" y="2897471"/>
            <a:ext cx="6858000" cy="1241822"/>
          </a:xfrm>
          <a:prstGeom prst="rect">
            <a:avLst/>
          </a:prstGeom>
        </p:spPr>
        <p:txBody>
          <a:bodyPr/>
          <a:lstStyle>
            <a:lvl1pPr marL="0" indent="0" algn="ctr">
              <a:buNone/>
              <a:defRPr sz="1700">
                <a:solidFill>
                  <a:srgbClr val="28292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
        <p:nvSpPr>
          <p:cNvPr id="5" name="Fußzeilenplatzhalter 4">
            <a:extLst>
              <a:ext uri="{FF2B5EF4-FFF2-40B4-BE49-F238E27FC236}">
                <a16:creationId xmlns:a16="http://schemas.microsoft.com/office/drawing/2014/main" id="{15673F27-8081-BC4F-9C33-A01D7512EECC}"/>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Tree>
    <p:extLst>
      <p:ext uri="{BB962C8B-B14F-4D97-AF65-F5344CB8AC3E}">
        <p14:creationId xmlns:p14="http://schemas.microsoft.com/office/powerpoint/2010/main" val="285056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Titel Montserr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2111828" y="1568450"/>
            <a:ext cx="6708171" cy="749300"/>
          </a:xfrm>
        </p:spPr>
        <p:txBody>
          <a:bodyPr rtlCol="0"/>
          <a:lstStyle>
            <a:lvl1pPr>
              <a:defRPr sz="6600">
                <a:solidFill>
                  <a:schemeClr val="tx1">
                    <a:lumMod val="75000"/>
                    <a:lumOff val="25000"/>
                  </a:schemeClr>
                </a:solidFill>
              </a:defRPr>
            </a:lvl1pPr>
          </a:lstStyle>
          <a:p>
            <a:pPr rtl="0"/>
            <a:r>
              <a:rPr lang="de-DE" noProof="0" dirty="0"/>
              <a:t>Titel</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2113496" y="2559400"/>
            <a:ext cx="6714989" cy="197589"/>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Tree>
    <p:extLst>
      <p:ext uri="{BB962C8B-B14F-4D97-AF65-F5344CB8AC3E}">
        <p14:creationId xmlns:p14="http://schemas.microsoft.com/office/powerpoint/2010/main" val="26952128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el mit Untertitel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324000" y="324000"/>
            <a:ext cx="8495851"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323851" y="756000"/>
            <a:ext cx="8496000"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4" name="Textplatzhalter 3">
            <a:extLst>
              <a:ext uri="{FF2B5EF4-FFF2-40B4-BE49-F238E27FC236}">
                <a16:creationId xmlns:a16="http://schemas.microsoft.com/office/drawing/2014/main" id="{06D9A53E-CC6E-C64D-A49C-BD55A814329A}"/>
              </a:ext>
            </a:extLst>
          </p:cNvPr>
          <p:cNvSpPr>
            <a:spLocks noGrp="1"/>
          </p:cNvSpPr>
          <p:nvPr>
            <p:ph type="body" sz="quarter" idx="34"/>
          </p:nvPr>
        </p:nvSpPr>
        <p:spPr>
          <a:xfrm>
            <a:off x="323850" y="1246908"/>
            <a:ext cx="8496150" cy="3009179"/>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Tree>
    <p:extLst>
      <p:ext uri="{BB962C8B-B14F-4D97-AF65-F5344CB8AC3E}">
        <p14:creationId xmlns:p14="http://schemas.microsoft.com/office/powerpoint/2010/main" val="12988635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el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324000" y="324000"/>
            <a:ext cx="8495851"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4" name="Textplatzhalter 3">
            <a:extLst>
              <a:ext uri="{FF2B5EF4-FFF2-40B4-BE49-F238E27FC236}">
                <a16:creationId xmlns:a16="http://schemas.microsoft.com/office/drawing/2014/main" id="{06D9A53E-CC6E-C64D-A49C-BD55A814329A}"/>
              </a:ext>
            </a:extLst>
          </p:cNvPr>
          <p:cNvSpPr>
            <a:spLocks noGrp="1"/>
          </p:cNvSpPr>
          <p:nvPr>
            <p:ph type="body" sz="quarter" idx="34"/>
          </p:nvPr>
        </p:nvSpPr>
        <p:spPr>
          <a:xfrm>
            <a:off x="324000" y="900222"/>
            <a:ext cx="8495999" cy="3355865"/>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Tree>
    <p:extLst>
      <p:ext uri="{BB962C8B-B14F-4D97-AF65-F5344CB8AC3E}">
        <p14:creationId xmlns:p14="http://schemas.microsoft.com/office/powerpoint/2010/main" val="11065882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el und zwei Textfe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324000" y="324000"/>
            <a:ext cx="8495851"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4" name="Textplatzhalter 3">
            <a:extLst>
              <a:ext uri="{FF2B5EF4-FFF2-40B4-BE49-F238E27FC236}">
                <a16:creationId xmlns:a16="http://schemas.microsoft.com/office/drawing/2014/main" id="{06D9A53E-CC6E-C64D-A49C-BD55A814329A}"/>
              </a:ext>
            </a:extLst>
          </p:cNvPr>
          <p:cNvSpPr>
            <a:spLocks noGrp="1"/>
          </p:cNvSpPr>
          <p:nvPr>
            <p:ph type="body" sz="quarter" idx="34"/>
          </p:nvPr>
        </p:nvSpPr>
        <p:spPr>
          <a:xfrm>
            <a:off x="324001" y="900222"/>
            <a:ext cx="8495850" cy="1558056"/>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
        <p:nvSpPr>
          <p:cNvPr id="5" name="Textplatzhalter 3">
            <a:extLst>
              <a:ext uri="{FF2B5EF4-FFF2-40B4-BE49-F238E27FC236}">
                <a16:creationId xmlns:a16="http://schemas.microsoft.com/office/drawing/2014/main" id="{55402AF8-315D-484E-BFA7-22BE35F23347}"/>
              </a:ext>
            </a:extLst>
          </p:cNvPr>
          <p:cNvSpPr>
            <a:spLocks noGrp="1"/>
          </p:cNvSpPr>
          <p:nvPr>
            <p:ph type="body" sz="quarter" idx="35"/>
          </p:nvPr>
        </p:nvSpPr>
        <p:spPr>
          <a:xfrm>
            <a:off x="324001" y="2685222"/>
            <a:ext cx="8495850" cy="1558057"/>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Tree>
    <p:extLst>
      <p:ext uri="{BB962C8B-B14F-4D97-AF65-F5344CB8AC3E}">
        <p14:creationId xmlns:p14="http://schemas.microsoft.com/office/powerpoint/2010/main" val="1019134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324000" y="324000"/>
            <a:ext cx="8495851"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4" name="Textplatzhalter 3">
            <a:extLst>
              <a:ext uri="{FF2B5EF4-FFF2-40B4-BE49-F238E27FC236}">
                <a16:creationId xmlns:a16="http://schemas.microsoft.com/office/drawing/2014/main" id="{06D9A53E-CC6E-C64D-A49C-BD55A814329A}"/>
              </a:ext>
            </a:extLst>
          </p:cNvPr>
          <p:cNvSpPr>
            <a:spLocks noGrp="1"/>
          </p:cNvSpPr>
          <p:nvPr>
            <p:ph type="body" sz="quarter" idx="34"/>
          </p:nvPr>
        </p:nvSpPr>
        <p:spPr>
          <a:xfrm>
            <a:off x="324000" y="900222"/>
            <a:ext cx="8495999" cy="3355865"/>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Tree>
    <p:extLst>
      <p:ext uri="{BB962C8B-B14F-4D97-AF65-F5344CB8AC3E}">
        <p14:creationId xmlns:p14="http://schemas.microsoft.com/office/powerpoint/2010/main" val="2554210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ext linksbündig">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382381" y="1896813"/>
            <a:ext cx="4401814" cy="23669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0" name="Titel 1">
            <a:extLst>
              <a:ext uri="{FF2B5EF4-FFF2-40B4-BE49-F238E27FC236}">
                <a16:creationId xmlns:a16="http://schemas.microsoft.com/office/drawing/2014/main" id="{CD3954BC-4A6C-4D4B-9312-317FFEED668E}"/>
              </a:ext>
            </a:extLst>
          </p:cNvPr>
          <p:cNvSpPr>
            <a:spLocks noGrp="1"/>
          </p:cNvSpPr>
          <p:nvPr>
            <p:ph type="title" hasCustomPrompt="1"/>
          </p:nvPr>
        </p:nvSpPr>
        <p:spPr>
          <a:xfrm>
            <a:off x="382381" y="454131"/>
            <a:ext cx="4401812" cy="677024"/>
          </a:xfrm>
        </p:spPr>
        <p:txBody>
          <a:bodyPr rtlCol="0"/>
          <a:lstStyle>
            <a:lvl1pPr algn="l">
              <a:defRPr>
                <a:solidFill>
                  <a:schemeClr val="tx1">
                    <a:lumMod val="75000"/>
                    <a:lumOff val="25000"/>
                  </a:schemeClr>
                </a:solidFill>
              </a:defRPr>
            </a:lvl1pPr>
          </a:lstStyle>
          <a:p>
            <a:pPr rtl="0"/>
            <a:r>
              <a:rPr lang="de-DE" noProof="0" dirty="0"/>
              <a:t>Seitentitel durch Klicken bearbeiten</a:t>
            </a:r>
          </a:p>
        </p:txBody>
      </p:sp>
      <p:sp>
        <p:nvSpPr>
          <p:cNvPr id="15" name="Untertitel 2">
            <a:extLst>
              <a:ext uri="{FF2B5EF4-FFF2-40B4-BE49-F238E27FC236}">
                <a16:creationId xmlns:a16="http://schemas.microsoft.com/office/drawing/2014/main" id="{771CF491-30A7-8E4A-898B-72DF0001B594}"/>
              </a:ext>
            </a:extLst>
          </p:cNvPr>
          <p:cNvSpPr>
            <a:spLocks noGrp="1"/>
          </p:cNvSpPr>
          <p:nvPr>
            <p:ph type="body" sz="quarter" idx="32" hasCustomPrompt="1"/>
          </p:nvPr>
        </p:nvSpPr>
        <p:spPr>
          <a:xfrm>
            <a:off x="382381" y="1268989"/>
            <a:ext cx="4401813" cy="256641"/>
          </a:xfrm>
          <a:prstGeom prst="rect">
            <a:avLst/>
          </a:prstGeom>
        </p:spPr>
        <p:txBody>
          <a:bodyPr rtlCol="0"/>
          <a:lstStyle>
            <a:lvl1pPr marL="0" indent="0" algn="l">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492537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ext Gloss &amp; Bloom">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729030"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l"/>
            <a:endParaRPr lang="de-DE" sz="4400" b="0" dirty="0">
              <a:latin typeface="Gloss And Bloom" pitchFamily="2" charset="77"/>
            </a:endParaRPr>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48883" y="458701"/>
            <a:ext cx="4401813" cy="1136606"/>
          </a:xfrm>
          <a:prstGeom prst="rect">
            <a:avLst/>
          </a:prstGeom>
        </p:spPr>
        <p:txBody>
          <a:bodyPr/>
          <a:lstStyle>
            <a:lvl1pPr marL="0" indent="0" algn="l">
              <a:lnSpc>
                <a:spcPts val="4280"/>
              </a:lnSpc>
              <a:spcBef>
                <a:spcPts val="0"/>
              </a:spcBef>
              <a:spcAft>
                <a:spcPts val="0"/>
              </a:spcAft>
              <a:buFontTx/>
              <a:buNone/>
              <a:defRPr sz="3400">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48883" y="1766355"/>
            <a:ext cx="4401813"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48883" y="2317899"/>
            <a:ext cx="4401814" cy="1945914"/>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20382060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ext Montserrat">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729030"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l"/>
            <a:endParaRPr lang="de-DE" sz="4400" b="0" dirty="0">
              <a:latin typeface="Gloss And Bloom" pitchFamily="2" charset="77"/>
            </a:endParaRPr>
          </a:p>
        </p:txBody>
      </p:sp>
      <p:sp>
        <p:nvSpPr>
          <p:cNvPr id="16" name="Textplatzhalter 4">
            <a:extLst>
              <a:ext uri="{FF2B5EF4-FFF2-40B4-BE49-F238E27FC236}">
                <a16:creationId xmlns:a16="http://schemas.microsoft.com/office/drawing/2014/main" id="{F26A2DF4-5F2A-204A-9368-E6A2866F35DD}"/>
              </a:ext>
            </a:extLst>
          </p:cNvPr>
          <p:cNvSpPr>
            <a:spLocks noGrp="1"/>
          </p:cNvSpPr>
          <p:nvPr>
            <p:ph type="body" sz="quarter" idx="15" hasCustomPrompt="1"/>
          </p:nvPr>
        </p:nvSpPr>
        <p:spPr>
          <a:xfrm>
            <a:off x="348883" y="458701"/>
            <a:ext cx="4401813" cy="1136606"/>
          </a:xfrm>
          <a:prstGeom prst="rect">
            <a:avLst/>
          </a:prstGeom>
        </p:spPr>
        <p:txBody>
          <a:bodyPr/>
          <a:lstStyle>
            <a:lvl1pPr marL="0" indent="0" algn="l">
              <a:lnSpc>
                <a:spcPts val="4080"/>
              </a:lnSpc>
              <a:spcBef>
                <a:spcPts val="0"/>
              </a:spcBef>
              <a:spcAft>
                <a:spcPts val="0"/>
              </a:spcAft>
              <a:buFontTx/>
              <a:buNone/>
              <a:defRPr sz="34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a:t>MONTSERRAT</a:t>
            </a:r>
          </a:p>
        </p:txBody>
      </p:sp>
      <p:sp>
        <p:nvSpPr>
          <p:cNvPr id="17" name="Textplatzhalter 4">
            <a:extLst>
              <a:ext uri="{FF2B5EF4-FFF2-40B4-BE49-F238E27FC236}">
                <a16:creationId xmlns:a16="http://schemas.microsoft.com/office/drawing/2014/main" id="{F20C75DF-8E08-284B-A6C6-C1940A9744E3}"/>
              </a:ext>
            </a:extLst>
          </p:cNvPr>
          <p:cNvSpPr>
            <a:spLocks noGrp="1"/>
          </p:cNvSpPr>
          <p:nvPr>
            <p:ph type="body" sz="quarter" idx="16" hasCustomPrompt="1"/>
          </p:nvPr>
        </p:nvSpPr>
        <p:spPr>
          <a:xfrm>
            <a:off x="348883" y="1766355"/>
            <a:ext cx="4401813"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8" name="Textplatzhalter 4">
            <a:extLst>
              <a:ext uri="{FF2B5EF4-FFF2-40B4-BE49-F238E27FC236}">
                <a16:creationId xmlns:a16="http://schemas.microsoft.com/office/drawing/2014/main" id="{2B9AE645-E0EE-B242-96F3-5BDBA8872822}"/>
              </a:ext>
            </a:extLst>
          </p:cNvPr>
          <p:cNvSpPr>
            <a:spLocks noGrp="1"/>
          </p:cNvSpPr>
          <p:nvPr>
            <p:ph type="body" sz="quarter" idx="17" hasCustomPrompt="1"/>
          </p:nvPr>
        </p:nvSpPr>
        <p:spPr>
          <a:xfrm>
            <a:off x="348883" y="2317899"/>
            <a:ext cx="4401814" cy="1945914"/>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34565589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Kurze Texte">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3" name="Textplatzhalter 4">
            <a:extLst>
              <a:ext uri="{FF2B5EF4-FFF2-40B4-BE49-F238E27FC236}">
                <a16:creationId xmlns:a16="http://schemas.microsoft.com/office/drawing/2014/main" id="{E68F1B7D-F4A8-0C4D-94B1-7464F5F96A9E}"/>
              </a:ext>
            </a:extLst>
          </p:cNvPr>
          <p:cNvSpPr>
            <a:spLocks noGrp="1"/>
          </p:cNvSpPr>
          <p:nvPr>
            <p:ph type="body" sz="quarter" idx="16" hasCustomPrompt="1"/>
          </p:nvPr>
        </p:nvSpPr>
        <p:spPr>
          <a:xfrm>
            <a:off x="338138" y="802033"/>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338138" y="1232753"/>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6" name="Textplatzhalter 4">
            <a:extLst>
              <a:ext uri="{FF2B5EF4-FFF2-40B4-BE49-F238E27FC236}">
                <a16:creationId xmlns:a16="http://schemas.microsoft.com/office/drawing/2014/main" id="{453B28A5-E03B-AF44-8AFD-E1A408B607DA}"/>
              </a:ext>
            </a:extLst>
          </p:cNvPr>
          <p:cNvSpPr>
            <a:spLocks noGrp="1"/>
          </p:cNvSpPr>
          <p:nvPr>
            <p:ph type="body" sz="quarter" idx="19" hasCustomPrompt="1"/>
          </p:nvPr>
        </p:nvSpPr>
        <p:spPr>
          <a:xfrm>
            <a:off x="338138" y="2546858"/>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7" name="Textplatzhalter 4">
            <a:extLst>
              <a:ext uri="{FF2B5EF4-FFF2-40B4-BE49-F238E27FC236}">
                <a16:creationId xmlns:a16="http://schemas.microsoft.com/office/drawing/2014/main" id="{7407CF6D-CE14-3F4E-ADAD-3A683A150FA1}"/>
              </a:ext>
            </a:extLst>
          </p:cNvPr>
          <p:cNvSpPr>
            <a:spLocks noGrp="1"/>
          </p:cNvSpPr>
          <p:nvPr>
            <p:ph type="body" sz="quarter" idx="20"/>
          </p:nvPr>
        </p:nvSpPr>
        <p:spPr>
          <a:xfrm>
            <a:off x="338138" y="2977578"/>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2" name="Textplatzhalter 4">
            <a:extLst>
              <a:ext uri="{FF2B5EF4-FFF2-40B4-BE49-F238E27FC236}">
                <a16:creationId xmlns:a16="http://schemas.microsoft.com/office/drawing/2014/main" id="{58A7D5D8-DB6E-3C45-8959-BB557ED95524}"/>
              </a:ext>
            </a:extLst>
          </p:cNvPr>
          <p:cNvSpPr>
            <a:spLocks noGrp="1"/>
          </p:cNvSpPr>
          <p:nvPr>
            <p:ph type="body" sz="quarter" idx="21" hasCustomPrompt="1"/>
          </p:nvPr>
        </p:nvSpPr>
        <p:spPr>
          <a:xfrm>
            <a:off x="4750906" y="802033"/>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3" name="Textplatzhalter 4">
            <a:extLst>
              <a:ext uri="{FF2B5EF4-FFF2-40B4-BE49-F238E27FC236}">
                <a16:creationId xmlns:a16="http://schemas.microsoft.com/office/drawing/2014/main" id="{D20BD4BA-0B03-7245-82A9-A0922BC8DEAB}"/>
              </a:ext>
            </a:extLst>
          </p:cNvPr>
          <p:cNvSpPr>
            <a:spLocks noGrp="1"/>
          </p:cNvSpPr>
          <p:nvPr>
            <p:ph type="body" sz="quarter" idx="22"/>
          </p:nvPr>
        </p:nvSpPr>
        <p:spPr>
          <a:xfrm>
            <a:off x="4750906" y="1232753"/>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4" name="Textplatzhalter 4">
            <a:extLst>
              <a:ext uri="{FF2B5EF4-FFF2-40B4-BE49-F238E27FC236}">
                <a16:creationId xmlns:a16="http://schemas.microsoft.com/office/drawing/2014/main" id="{7C806829-7374-5C46-ACD1-7F287E1DA876}"/>
              </a:ext>
            </a:extLst>
          </p:cNvPr>
          <p:cNvSpPr>
            <a:spLocks noGrp="1"/>
          </p:cNvSpPr>
          <p:nvPr>
            <p:ph type="body" sz="quarter" idx="23" hasCustomPrompt="1"/>
          </p:nvPr>
        </p:nvSpPr>
        <p:spPr>
          <a:xfrm>
            <a:off x="4750906" y="2546858"/>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5" name="Textplatzhalter 4">
            <a:extLst>
              <a:ext uri="{FF2B5EF4-FFF2-40B4-BE49-F238E27FC236}">
                <a16:creationId xmlns:a16="http://schemas.microsoft.com/office/drawing/2014/main" id="{D0B34D39-FAAE-6B47-9D45-29920ABAB332}"/>
              </a:ext>
            </a:extLst>
          </p:cNvPr>
          <p:cNvSpPr>
            <a:spLocks noGrp="1"/>
          </p:cNvSpPr>
          <p:nvPr>
            <p:ph type="body" sz="quarter" idx="24"/>
          </p:nvPr>
        </p:nvSpPr>
        <p:spPr>
          <a:xfrm>
            <a:off x="4750906" y="2977578"/>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Tree>
    <p:extLst>
      <p:ext uri="{BB962C8B-B14F-4D97-AF65-F5344CB8AC3E}">
        <p14:creationId xmlns:p14="http://schemas.microsoft.com/office/powerpoint/2010/main" val="24281468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de-DE" noProof="0"/>
              <a:t>Seitentitel durch Klicken bearbeiten</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332485" y="1246908"/>
            <a:ext cx="8496000" cy="3009180"/>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Fußzeilenplatzhalter 3">
            <a:extLst>
              <a:ext uri="{FF2B5EF4-FFF2-40B4-BE49-F238E27FC236}">
                <a16:creationId xmlns:a16="http://schemas.microsoft.com/office/drawing/2014/main" id="{E8FE0EB3-0FF4-4285-B9D3-90A5751B7BBF}"/>
              </a:ext>
            </a:extLst>
          </p:cNvPr>
          <p:cNvSpPr>
            <a:spLocks noGrp="1"/>
          </p:cNvSpPr>
          <p:nvPr>
            <p:ph type="ftr" sz="quarter" idx="12"/>
          </p:nvPr>
        </p:nvSpPr>
        <p:spPr>
          <a:xfrm>
            <a:off x="2111829" y="4771112"/>
            <a:ext cx="6133406" cy="151149"/>
          </a:xfrm>
          <a:prstGeom prst="rect">
            <a:avLst/>
          </a:prstGeom>
        </p:spPr>
        <p:txBody>
          <a:bodyPr rtlCol="0"/>
          <a:lstStyle/>
          <a:p>
            <a:pPr rtl="0"/>
            <a:r>
              <a:rPr lang="de-DE" noProof="0"/>
              <a:t>Fußzeile hinzufügen</a:t>
            </a:r>
          </a:p>
        </p:txBody>
      </p:sp>
      <p:sp>
        <p:nvSpPr>
          <p:cNvPr id="8" name="Untertitel 2">
            <a:extLst>
              <a:ext uri="{FF2B5EF4-FFF2-40B4-BE49-F238E27FC236}">
                <a16:creationId xmlns:a16="http://schemas.microsoft.com/office/drawing/2014/main" id="{B88F15D4-F8DA-CE42-879F-BF905266A166}"/>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24638235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2-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324000" y="324000"/>
            <a:ext cx="8505000" cy="324000"/>
          </a:xfrm>
        </p:spPr>
        <p:txBody>
          <a:bodyPr rtlCol="0"/>
          <a:lstStyle>
            <a:lvl1pPr>
              <a:defRPr>
                <a:solidFill>
                  <a:schemeClr val="tx1">
                    <a:lumMod val="75000"/>
                    <a:lumOff val="25000"/>
                  </a:schemeClr>
                </a:solidFill>
              </a:defRPr>
            </a:lvl1pPr>
          </a:lstStyle>
          <a:p>
            <a:pPr rtl="0"/>
            <a:r>
              <a:rPr lang="de-DE" noProof="0"/>
              <a:t>Seitentitel durch Klicken bearbeiten</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24000" y="1246907"/>
            <a:ext cx="4104000" cy="3009179"/>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2111829" y="4771112"/>
            <a:ext cx="6133406" cy="151149"/>
          </a:xfrm>
          <a:prstGeom prst="rect">
            <a:avLst/>
          </a:prstGeom>
        </p:spPr>
        <p:txBody>
          <a:bodyPr rtlCol="0"/>
          <a:lstStyle/>
          <a:p>
            <a:pPr rtl="0"/>
            <a:r>
              <a:rPr lang="de-DE" noProof="0"/>
              <a:t>Fußzeile hinzufügen</a:t>
            </a:r>
          </a:p>
        </p:txBody>
      </p:sp>
      <p:sp>
        <p:nvSpPr>
          <p:cNvPr id="9" name="Inhaltsplatzhalter 2">
            <a:extLst>
              <a:ext uri="{FF2B5EF4-FFF2-40B4-BE49-F238E27FC236}">
                <a16:creationId xmlns:a16="http://schemas.microsoft.com/office/drawing/2014/main" id="{E757743E-AF4E-1E4D-A743-2682FDB29287}"/>
              </a:ext>
            </a:extLst>
          </p:cNvPr>
          <p:cNvSpPr>
            <a:spLocks noGrp="1"/>
          </p:cNvSpPr>
          <p:nvPr>
            <p:ph sz="half" idx="33" hasCustomPrompt="1"/>
          </p:nvPr>
        </p:nvSpPr>
        <p:spPr>
          <a:xfrm>
            <a:off x="4724485" y="1246906"/>
            <a:ext cx="4104000" cy="3009179"/>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8" name="Untertitel 2">
            <a:extLst>
              <a:ext uri="{FF2B5EF4-FFF2-40B4-BE49-F238E27FC236}">
                <a16:creationId xmlns:a16="http://schemas.microsoft.com/office/drawing/2014/main" id="{79204247-B412-B547-9572-BCE3E09BFCB4}"/>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29970965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3-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324000" y="324000"/>
            <a:ext cx="8505000"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324000" y="1246908"/>
            <a:ext cx="2700000" cy="3009177"/>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0" name="Inhaltsplatzhalter 2">
            <a:extLst>
              <a:ext uri="{FF2B5EF4-FFF2-40B4-BE49-F238E27FC236}">
                <a16:creationId xmlns:a16="http://schemas.microsoft.com/office/drawing/2014/main" id="{A9293B27-CB4B-DD41-B611-B4ED59A95BB9}"/>
              </a:ext>
            </a:extLst>
          </p:cNvPr>
          <p:cNvSpPr>
            <a:spLocks noGrp="1"/>
          </p:cNvSpPr>
          <p:nvPr>
            <p:ph idx="33" hasCustomPrompt="1"/>
          </p:nvPr>
        </p:nvSpPr>
        <p:spPr>
          <a:xfrm>
            <a:off x="6128485" y="1246907"/>
            <a:ext cx="2700000" cy="3009178"/>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2" name="Inhaltsplatzhalter 2">
            <a:extLst>
              <a:ext uri="{FF2B5EF4-FFF2-40B4-BE49-F238E27FC236}">
                <a16:creationId xmlns:a16="http://schemas.microsoft.com/office/drawing/2014/main" id="{73842DBF-A88B-454B-8684-931D65EA3CF0}"/>
              </a:ext>
            </a:extLst>
          </p:cNvPr>
          <p:cNvSpPr>
            <a:spLocks noGrp="1"/>
          </p:cNvSpPr>
          <p:nvPr>
            <p:ph idx="34" hasCustomPrompt="1"/>
          </p:nvPr>
        </p:nvSpPr>
        <p:spPr>
          <a:xfrm>
            <a:off x="3226242" y="1246907"/>
            <a:ext cx="2700000" cy="3009178"/>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1" name="Fußzeilenplatzhalter 1">
            <a:extLst>
              <a:ext uri="{FF2B5EF4-FFF2-40B4-BE49-F238E27FC236}">
                <a16:creationId xmlns:a16="http://schemas.microsoft.com/office/drawing/2014/main" id="{1280C0B2-6AD2-1C4F-B953-AC61ADB5C7F9}"/>
              </a:ext>
            </a:extLst>
          </p:cNvPr>
          <p:cNvSpPr>
            <a:spLocks noGrp="1"/>
          </p:cNvSpPr>
          <p:nvPr>
            <p:ph type="ftr" sz="quarter" idx="12"/>
          </p:nvPr>
        </p:nvSpPr>
        <p:spPr>
          <a:xfrm>
            <a:off x="2111829" y="4771112"/>
            <a:ext cx="6133406" cy="151149"/>
          </a:xfrm>
          <a:prstGeom prst="rect">
            <a:avLst/>
          </a:prstGeom>
        </p:spPr>
        <p:txBody>
          <a:bodyPr rtlCol="0"/>
          <a:lstStyle/>
          <a:p>
            <a:pPr rtl="0"/>
            <a:r>
              <a:rPr lang="de-DE" noProof="0"/>
              <a:t>Fußzeile hinzufügen</a:t>
            </a:r>
          </a:p>
        </p:txBody>
      </p:sp>
      <p:sp>
        <p:nvSpPr>
          <p:cNvPr id="8" name="Untertitel 2">
            <a:extLst>
              <a:ext uri="{FF2B5EF4-FFF2-40B4-BE49-F238E27FC236}">
                <a16:creationId xmlns:a16="http://schemas.microsoft.com/office/drawing/2014/main" id="{8D935544-18C8-9143-8709-0EA7298BBA8A}"/>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24951705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324000" y="324000"/>
            <a:ext cx="8505000" cy="324000"/>
          </a:xfrm>
        </p:spPr>
        <p:txBody>
          <a:bodyPr rtlCol="0"/>
          <a:lstStyle>
            <a:lvl1pPr>
              <a:defRPr>
                <a:solidFill>
                  <a:schemeClr val="tx1">
                    <a:lumMod val="75000"/>
                    <a:lumOff val="25000"/>
                  </a:schemeClr>
                </a:solidFill>
              </a:defRPr>
            </a:lvl1pPr>
          </a:lstStyle>
          <a:p>
            <a:pPr rtl="0"/>
            <a:r>
              <a:rPr lang="de-DE" noProof="0"/>
              <a:t>Seitentitel durch Klicken bearbeiten</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24000" y="1609646"/>
            <a:ext cx="4104000" cy="2646440"/>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2111829" y="4771112"/>
            <a:ext cx="6133406" cy="151149"/>
          </a:xfrm>
          <a:prstGeom prst="rect">
            <a:avLst/>
          </a:prstGeom>
        </p:spPr>
        <p:txBody>
          <a:bodyPr rtlCol="0"/>
          <a:lstStyle/>
          <a:p>
            <a:pPr rtl="0"/>
            <a:r>
              <a:rPr lang="de-DE" noProof="0"/>
              <a:t>Fußzeile hinzufügen</a:t>
            </a:r>
          </a:p>
        </p:txBody>
      </p:sp>
      <p:sp>
        <p:nvSpPr>
          <p:cNvPr id="9" name="Inhaltsplatzhalter 2">
            <a:extLst>
              <a:ext uri="{FF2B5EF4-FFF2-40B4-BE49-F238E27FC236}">
                <a16:creationId xmlns:a16="http://schemas.microsoft.com/office/drawing/2014/main" id="{E757743E-AF4E-1E4D-A743-2682FDB29287}"/>
              </a:ext>
            </a:extLst>
          </p:cNvPr>
          <p:cNvSpPr>
            <a:spLocks noGrp="1"/>
          </p:cNvSpPr>
          <p:nvPr>
            <p:ph sz="half" idx="33" hasCustomPrompt="1"/>
          </p:nvPr>
        </p:nvSpPr>
        <p:spPr>
          <a:xfrm>
            <a:off x="4724485" y="1609645"/>
            <a:ext cx="4104000" cy="2646440"/>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8" name="Untertitel 2">
            <a:extLst>
              <a:ext uri="{FF2B5EF4-FFF2-40B4-BE49-F238E27FC236}">
                <a16:creationId xmlns:a16="http://schemas.microsoft.com/office/drawing/2014/main" id="{79204247-B412-B547-9572-BCE3E09BFCB4}"/>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7" name="Untertitel 2">
            <a:extLst>
              <a:ext uri="{FF2B5EF4-FFF2-40B4-BE49-F238E27FC236}">
                <a16:creationId xmlns:a16="http://schemas.microsoft.com/office/drawing/2014/main" id="{8950A2DA-97CC-8540-A6FB-5F6917C6E233}"/>
              </a:ext>
            </a:extLst>
          </p:cNvPr>
          <p:cNvSpPr>
            <a:spLocks noGrp="1"/>
          </p:cNvSpPr>
          <p:nvPr>
            <p:ph type="body" sz="quarter" idx="34" hasCustomPrompt="1"/>
          </p:nvPr>
        </p:nvSpPr>
        <p:spPr>
          <a:xfrm>
            <a:off x="315515" y="1246907"/>
            <a:ext cx="4104000" cy="181372"/>
          </a:xfrm>
          <a:prstGeom prst="rect">
            <a:avLst/>
          </a:prstGeom>
        </p:spPr>
        <p:txBody>
          <a:bodyPr rtlCol="0"/>
          <a:lstStyle>
            <a:lvl1pPr marL="0" indent="0">
              <a:buNone/>
              <a:defRPr sz="1400" b="1" i="0">
                <a:latin typeface="Montserrat" pitchFamily="2" charset="77"/>
              </a:defRPr>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Überschrift</a:t>
            </a:r>
          </a:p>
        </p:txBody>
      </p:sp>
      <p:sp>
        <p:nvSpPr>
          <p:cNvPr id="10" name="Untertitel 2">
            <a:extLst>
              <a:ext uri="{FF2B5EF4-FFF2-40B4-BE49-F238E27FC236}">
                <a16:creationId xmlns:a16="http://schemas.microsoft.com/office/drawing/2014/main" id="{2D98372C-68C6-0648-9676-5BC55F96C856}"/>
              </a:ext>
            </a:extLst>
          </p:cNvPr>
          <p:cNvSpPr>
            <a:spLocks noGrp="1"/>
          </p:cNvSpPr>
          <p:nvPr>
            <p:ph type="body" sz="quarter" idx="35" hasCustomPrompt="1"/>
          </p:nvPr>
        </p:nvSpPr>
        <p:spPr>
          <a:xfrm>
            <a:off x="4724485" y="1246907"/>
            <a:ext cx="4104000" cy="181372"/>
          </a:xfrm>
          <a:prstGeom prst="rect">
            <a:avLst/>
          </a:prstGeom>
        </p:spPr>
        <p:txBody>
          <a:bodyPr rtlCol="0"/>
          <a:lstStyle>
            <a:lvl1pPr marL="0" indent="0">
              <a:buNone/>
              <a:defRPr sz="1400" b="1" i="0">
                <a:latin typeface="Montserrat" pitchFamily="2" charset="77"/>
              </a:defRPr>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Überschrift</a:t>
            </a:r>
          </a:p>
        </p:txBody>
      </p:sp>
    </p:spTree>
    <p:extLst>
      <p:ext uri="{BB962C8B-B14F-4D97-AF65-F5344CB8AC3E}">
        <p14:creationId xmlns:p14="http://schemas.microsoft.com/office/powerpoint/2010/main" val="35741920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ext mit Bild Gloss &amp; Bloom">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1473200" y="-668421"/>
            <a:ext cx="5644801" cy="4932234"/>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4404048" y="458701"/>
            <a:ext cx="4401813" cy="1136606"/>
          </a:xfrm>
          <a:prstGeom prst="rect">
            <a:avLst/>
          </a:prstGeom>
        </p:spPr>
        <p:txBody>
          <a:bodyPr/>
          <a:lstStyle>
            <a:lvl1pPr marL="0" indent="0" algn="r">
              <a:lnSpc>
                <a:spcPts val="4280"/>
              </a:lnSpc>
              <a:spcBef>
                <a:spcPts val="0"/>
              </a:spcBef>
              <a:spcAft>
                <a:spcPts val="0"/>
              </a:spcAft>
              <a:buFontTx/>
              <a:buNone/>
              <a:defRPr sz="3400">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4404048" y="1766355"/>
            <a:ext cx="4401813" cy="297457"/>
          </a:xfrm>
          <a:prstGeom prst="rect">
            <a:avLst/>
          </a:prstGeom>
        </p:spPr>
        <p:txBody>
          <a:bodyPr/>
          <a:lstStyle>
            <a:lvl1pPr marL="0" indent="0" algn="r">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4404048" y="2317899"/>
            <a:ext cx="4401814" cy="1945914"/>
          </a:xfrm>
          <a:prstGeom prst="rect">
            <a:avLst/>
          </a:prstGeom>
        </p:spPr>
        <p:txBody>
          <a:bodyPr/>
          <a:lstStyle>
            <a:lvl1pPr marL="0" indent="0" algn="r">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5311988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ext mit Bild Montserrat">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1473200" y="-668421"/>
            <a:ext cx="5644801" cy="4932234"/>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6" name="Textplatzhalter 4">
            <a:extLst>
              <a:ext uri="{FF2B5EF4-FFF2-40B4-BE49-F238E27FC236}">
                <a16:creationId xmlns:a16="http://schemas.microsoft.com/office/drawing/2014/main" id="{F26A2DF4-5F2A-204A-9368-E6A2866F35DD}"/>
              </a:ext>
            </a:extLst>
          </p:cNvPr>
          <p:cNvSpPr>
            <a:spLocks noGrp="1"/>
          </p:cNvSpPr>
          <p:nvPr>
            <p:ph type="body" sz="quarter" idx="15" hasCustomPrompt="1"/>
          </p:nvPr>
        </p:nvSpPr>
        <p:spPr>
          <a:xfrm>
            <a:off x="4404048" y="458701"/>
            <a:ext cx="4401813" cy="1136606"/>
          </a:xfrm>
          <a:prstGeom prst="rect">
            <a:avLst/>
          </a:prstGeom>
        </p:spPr>
        <p:txBody>
          <a:bodyPr/>
          <a:lstStyle>
            <a:lvl1pPr marL="0" indent="0" algn="r">
              <a:lnSpc>
                <a:spcPts val="4080"/>
              </a:lnSpc>
              <a:spcBef>
                <a:spcPts val="0"/>
              </a:spcBef>
              <a:spcAft>
                <a:spcPts val="0"/>
              </a:spcAft>
              <a:buFontTx/>
              <a:buNone/>
              <a:defRPr sz="34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a:t>MONTSERRAT</a:t>
            </a:r>
          </a:p>
        </p:txBody>
      </p:sp>
      <p:sp>
        <p:nvSpPr>
          <p:cNvPr id="17" name="Textplatzhalter 4">
            <a:extLst>
              <a:ext uri="{FF2B5EF4-FFF2-40B4-BE49-F238E27FC236}">
                <a16:creationId xmlns:a16="http://schemas.microsoft.com/office/drawing/2014/main" id="{F20C75DF-8E08-284B-A6C6-C1940A9744E3}"/>
              </a:ext>
            </a:extLst>
          </p:cNvPr>
          <p:cNvSpPr>
            <a:spLocks noGrp="1"/>
          </p:cNvSpPr>
          <p:nvPr>
            <p:ph type="body" sz="quarter" idx="16" hasCustomPrompt="1"/>
          </p:nvPr>
        </p:nvSpPr>
        <p:spPr>
          <a:xfrm>
            <a:off x="4404048" y="1766355"/>
            <a:ext cx="4401813" cy="297457"/>
          </a:xfrm>
          <a:prstGeom prst="rect">
            <a:avLst/>
          </a:prstGeom>
        </p:spPr>
        <p:txBody>
          <a:bodyPr/>
          <a:lstStyle>
            <a:lvl1pPr marL="0" indent="0" algn="r">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8" name="Textplatzhalter 4">
            <a:extLst>
              <a:ext uri="{FF2B5EF4-FFF2-40B4-BE49-F238E27FC236}">
                <a16:creationId xmlns:a16="http://schemas.microsoft.com/office/drawing/2014/main" id="{2B9AE645-E0EE-B242-96F3-5BDBA8872822}"/>
              </a:ext>
            </a:extLst>
          </p:cNvPr>
          <p:cNvSpPr>
            <a:spLocks noGrp="1"/>
          </p:cNvSpPr>
          <p:nvPr>
            <p:ph type="body" sz="quarter" idx="17" hasCustomPrompt="1"/>
          </p:nvPr>
        </p:nvSpPr>
        <p:spPr>
          <a:xfrm>
            <a:off x="4404048" y="2317899"/>
            <a:ext cx="4401814" cy="1945914"/>
          </a:xfrm>
          <a:prstGeom prst="rect">
            <a:avLst/>
          </a:prstGeom>
        </p:spPr>
        <p:txBody>
          <a:bodyPr/>
          <a:lstStyle>
            <a:lvl1pPr marL="0" indent="0" algn="r">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377759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 und zwei Textfe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324000" y="324000"/>
            <a:ext cx="8495851"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4" name="Textplatzhalter 3">
            <a:extLst>
              <a:ext uri="{FF2B5EF4-FFF2-40B4-BE49-F238E27FC236}">
                <a16:creationId xmlns:a16="http://schemas.microsoft.com/office/drawing/2014/main" id="{06D9A53E-CC6E-C64D-A49C-BD55A814329A}"/>
              </a:ext>
            </a:extLst>
          </p:cNvPr>
          <p:cNvSpPr>
            <a:spLocks noGrp="1"/>
          </p:cNvSpPr>
          <p:nvPr>
            <p:ph type="body" sz="quarter" idx="34"/>
          </p:nvPr>
        </p:nvSpPr>
        <p:spPr>
          <a:xfrm>
            <a:off x="324001" y="900222"/>
            <a:ext cx="8495850" cy="1558056"/>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
        <p:nvSpPr>
          <p:cNvPr id="5" name="Textplatzhalter 3">
            <a:extLst>
              <a:ext uri="{FF2B5EF4-FFF2-40B4-BE49-F238E27FC236}">
                <a16:creationId xmlns:a16="http://schemas.microsoft.com/office/drawing/2014/main" id="{55402AF8-315D-484E-BFA7-22BE35F23347}"/>
              </a:ext>
            </a:extLst>
          </p:cNvPr>
          <p:cNvSpPr>
            <a:spLocks noGrp="1"/>
          </p:cNvSpPr>
          <p:nvPr>
            <p:ph type="body" sz="quarter" idx="35"/>
          </p:nvPr>
        </p:nvSpPr>
        <p:spPr>
          <a:xfrm>
            <a:off x="324001" y="2685222"/>
            <a:ext cx="8495850" cy="1558057"/>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Tree>
    <p:extLst>
      <p:ext uri="{BB962C8B-B14F-4D97-AF65-F5344CB8AC3E}">
        <p14:creationId xmlns:p14="http://schemas.microsoft.com/office/powerpoint/2010/main" val="31976971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2_Text mit Bild Gloss &amp; Bloom">
    <p:spTree>
      <p:nvGrpSpPr>
        <p:cNvPr id="1" name=""/>
        <p:cNvGrpSpPr/>
        <p:nvPr/>
      </p:nvGrpSpPr>
      <p:grpSpPr>
        <a:xfrm>
          <a:off x="0" y="0"/>
          <a:ext cx="0" cy="0"/>
          <a:chOff x="0" y="0"/>
          <a:chExt cx="0" cy="0"/>
        </a:xfrm>
      </p:grpSpPr>
      <p:sp>
        <p:nvSpPr>
          <p:cNvPr id="2" name="Manuelle Eingabe 1">
            <a:extLst>
              <a:ext uri="{FF2B5EF4-FFF2-40B4-BE49-F238E27FC236}">
                <a16:creationId xmlns:a16="http://schemas.microsoft.com/office/drawing/2014/main" id="{5A362231-A428-FC4D-89B5-55E6CAE719FC}"/>
              </a:ext>
            </a:extLst>
          </p:cNvPr>
          <p:cNvSpPr/>
          <p:nvPr userDrawn="1"/>
        </p:nvSpPr>
        <p:spPr>
          <a:xfrm rot="5400000" flipV="1">
            <a:off x="5480976" y="1177001"/>
            <a:ext cx="5143499" cy="2789500"/>
          </a:xfrm>
          <a:prstGeom prst="flowChartManualInput">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025602" y="-815552"/>
            <a:ext cx="4295774" cy="3753501"/>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38138" y="458701"/>
            <a:ext cx="5033962" cy="1136606"/>
          </a:xfrm>
          <a:prstGeom prst="rect">
            <a:avLst/>
          </a:prstGeom>
        </p:spPr>
        <p:txBody>
          <a:bodyPr/>
          <a:lstStyle>
            <a:lvl1pPr marL="0" indent="0" algn="l">
              <a:lnSpc>
                <a:spcPts val="4280"/>
              </a:lnSpc>
              <a:spcBef>
                <a:spcPts val="0"/>
              </a:spcBef>
              <a:spcAft>
                <a:spcPts val="0"/>
              </a:spcAft>
              <a:buFontTx/>
              <a:buNone/>
              <a:defRPr sz="3400">
                <a:solidFill>
                  <a:schemeClr val="tx1"/>
                </a:solidFill>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38138" y="1766355"/>
            <a:ext cx="5033962" cy="297457"/>
          </a:xfrm>
          <a:prstGeom prst="rect">
            <a:avLst/>
          </a:prstGeom>
        </p:spPr>
        <p:txBody>
          <a:bodyPr/>
          <a:lstStyle>
            <a:lvl1pPr marL="0" indent="0" algn="l">
              <a:buFontTx/>
              <a:buNone/>
              <a:defRPr sz="1800" b="1" i="0">
                <a:solidFill>
                  <a:schemeClr val="tx1"/>
                </a:solidFill>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38138" y="2317899"/>
            <a:ext cx="5033962" cy="1945914"/>
          </a:xfrm>
          <a:prstGeom prst="rect">
            <a:avLst/>
          </a:prstGeom>
        </p:spPr>
        <p:txBody>
          <a:bodyPr/>
          <a:lstStyle>
            <a:lvl1pPr marL="0" indent="0" algn="l">
              <a:lnSpc>
                <a:spcPts val="1800"/>
              </a:lnSpc>
              <a:spcBef>
                <a:spcPts val="0"/>
              </a:spcBef>
              <a:spcAft>
                <a:spcPts val="600"/>
              </a:spcAft>
              <a:buFontTx/>
              <a:buNone/>
              <a:defRPr sz="1400" b="0" i="0">
                <a:solidFill>
                  <a:schemeClr val="tx1"/>
                </a:solidFill>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
        <p:nvSpPr>
          <p:cNvPr id="3" name="Bildplatzhalter 10">
            <a:extLst>
              <a:ext uri="{FF2B5EF4-FFF2-40B4-BE49-F238E27FC236}">
                <a16:creationId xmlns:a16="http://schemas.microsoft.com/office/drawing/2014/main" id="{7278B2BE-4BE3-7A7C-C027-C5E82A8FCD96}"/>
              </a:ext>
            </a:extLst>
          </p:cNvPr>
          <p:cNvSpPr>
            <a:spLocks noGrp="1"/>
          </p:cNvSpPr>
          <p:nvPr>
            <p:ph type="pic" sz="quarter" idx="18" hasCustomPrompt="1"/>
          </p:nvPr>
        </p:nvSpPr>
        <p:spPr>
          <a:xfrm>
            <a:off x="5856710" y="2456703"/>
            <a:ext cx="2227044" cy="194591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19385769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3_Text mit Bild Gloss &amp; Bloom">
    <p:spTree>
      <p:nvGrpSpPr>
        <p:cNvPr id="1" name=""/>
        <p:cNvGrpSpPr/>
        <p:nvPr/>
      </p:nvGrpSpPr>
      <p:grpSpPr>
        <a:xfrm>
          <a:off x="0" y="0"/>
          <a:ext cx="0" cy="0"/>
          <a:chOff x="0" y="0"/>
          <a:chExt cx="0" cy="0"/>
        </a:xfrm>
      </p:grpSpPr>
      <p:sp>
        <p:nvSpPr>
          <p:cNvPr id="2" name="Manuelle Eingabe 1">
            <a:extLst>
              <a:ext uri="{FF2B5EF4-FFF2-40B4-BE49-F238E27FC236}">
                <a16:creationId xmlns:a16="http://schemas.microsoft.com/office/drawing/2014/main" id="{5A362231-A428-FC4D-89B5-55E6CAE719FC}"/>
              </a:ext>
            </a:extLst>
          </p:cNvPr>
          <p:cNvSpPr/>
          <p:nvPr userDrawn="1"/>
        </p:nvSpPr>
        <p:spPr>
          <a:xfrm rot="5400000" flipV="1">
            <a:off x="5480976" y="1177001"/>
            <a:ext cx="5143499" cy="2789500"/>
          </a:xfrm>
          <a:prstGeom prst="flowChartManualInput">
            <a:avLst/>
          </a:prstGeom>
          <a:solidFill>
            <a:srgbClr val="B3B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025602" y="-815552"/>
            <a:ext cx="4295774" cy="3753501"/>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38138" y="458701"/>
            <a:ext cx="5033962" cy="1136606"/>
          </a:xfrm>
          <a:prstGeom prst="rect">
            <a:avLst/>
          </a:prstGeom>
        </p:spPr>
        <p:txBody>
          <a:bodyPr/>
          <a:lstStyle>
            <a:lvl1pPr marL="0" indent="0" algn="l">
              <a:lnSpc>
                <a:spcPts val="4280"/>
              </a:lnSpc>
              <a:spcBef>
                <a:spcPts val="0"/>
              </a:spcBef>
              <a:spcAft>
                <a:spcPts val="0"/>
              </a:spcAft>
              <a:buFontTx/>
              <a:buNone/>
              <a:defRPr sz="3400">
                <a:solidFill>
                  <a:schemeClr val="tx1"/>
                </a:solidFill>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38138" y="1766355"/>
            <a:ext cx="5033962" cy="297457"/>
          </a:xfrm>
          <a:prstGeom prst="rect">
            <a:avLst/>
          </a:prstGeom>
        </p:spPr>
        <p:txBody>
          <a:bodyPr/>
          <a:lstStyle>
            <a:lvl1pPr marL="0" indent="0" algn="l">
              <a:buFontTx/>
              <a:buNone/>
              <a:defRPr sz="1800" b="1" i="0">
                <a:solidFill>
                  <a:schemeClr val="tx1"/>
                </a:solidFill>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38138" y="2317899"/>
            <a:ext cx="5033962" cy="1945914"/>
          </a:xfrm>
          <a:prstGeom prst="rect">
            <a:avLst/>
          </a:prstGeom>
        </p:spPr>
        <p:txBody>
          <a:bodyPr/>
          <a:lstStyle>
            <a:lvl1pPr marL="0" indent="0" algn="l">
              <a:lnSpc>
                <a:spcPts val="1800"/>
              </a:lnSpc>
              <a:spcBef>
                <a:spcPts val="0"/>
              </a:spcBef>
              <a:spcAft>
                <a:spcPts val="600"/>
              </a:spcAft>
              <a:buFontTx/>
              <a:buNone/>
              <a:defRPr sz="1400" b="0" i="0">
                <a:solidFill>
                  <a:schemeClr val="tx1"/>
                </a:solidFill>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
        <p:nvSpPr>
          <p:cNvPr id="3" name="Bildplatzhalter 10">
            <a:extLst>
              <a:ext uri="{FF2B5EF4-FFF2-40B4-BE49-F238E27FC236}">
                <a16:creationId xmlns:a16="http://schemas.microsoft.com/office/drawing/2014/main" id="{7278B2BE-4BE3-7A7C-C027-C5E82A8FCD96}"/>
              </a:ext>
            </a:extLst>
          </p:cNvPr>
          <p:cNvSpPr>
            <a:spLocks noGrp="1"/>
          </p:cNvSpPr>
          <p:nvPr>
            <p:ph type="pic" sz="quarter" idx="18" hasCustomPrompt="1"/>
          </p:nvPr>
        </p:nvSpPr>
        <p:spPr>
          <a:xfrm>
            <a:off x="5856710" y="2456703"/>
            <a:ext cx="2227044" cy="194591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3635784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4_Text mit Bild Gloss &amp; Bloom">
    <p:spTree>
      <p:nvGrpSpPr>
        <p:cNvPr id="1" name=""/>
        <p:cNvGrpSpPr/>
        <p:nvPr/>
      </p:nvGrpSpPr>
      <p:grpSpPr>
        <a:xfrm>
          <a:off x="0" y="0"/>
          <a:ext cx="0" cy="0"/>
          <a:chOff x="0" y="0"/>
          <a:chExt cx="0" cy="0"/>
        </a:xfrm>
      </p:grpSpPr>
      <p:sp>
        <p:nvSpPr>
          <p:cNvPr id="2" name="Manuelle Eingabe 1">
            <a:extLst>
              <a:ext uri="{FF2B5EF4-FFF2-40B4-BE49-F238E27FC236}">
                <a16:creationId xmlns:a16="http://schemas.microsoft.com/office/drawing/2014/main" id="{5A362231-A428-FC4D-89B5-55E6CAE719FC}"/>
              </a:ext>
            </a:extLst>
          </p:cNvPr>
          <p:cNvSpPr/>
          <p:nvPr userDrawn="1"/>
        </p:nvSpPr>
        <p:spPr>
          <a:xfrm rot="5400000" flipV="1">
            <a:off x="5480976" y="1177001"/>
            <a:ext cx="5143499" cy="2789500"/>
          </a:xfrm>
          <a:prstGeom prst="flowChartManualInput">
            <a:avLst/>
          </a:prstGeom>
          <a:solidFill>
            <a:srgbClr val="282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025602" y="-815552"/>
            <a:ext cx="4295774" cy="3753501"/>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38138" y="458701"/>
            <a:ext cx="5033962" cy="1136606"/>
          </a:xfrm>
          <a:prstGeom prst="rect">
            <a:avLst/>
          </a:prstGeom>
        </p:spPr>
        <p:txBody>
          <a:bodyPr/>
          <a:lstStyle>
            <a:lvl1pPr marL="0" indent="0" algn="l">
              <a:lnSpc>
                <a:spcPts val="4280"/>
              </a:lnSpc>
              <a:spcBef>
                <a:spcPts val="0"/>
              </a:spcBef>
              <a:spcAft>
                <a:spcPts val="0"/>
              </a:spcAft>
              <a:buFontTx/>
              <a:buNone/>
              <a:defRPr sz="3400">
                <a:solidFill>
                  <a:schemeClr val="tx1"/>
                </a:solidFill>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38138" y="1766355"/>
            <a:ext cx="5033962" cy="297457"/>
          </a:xfrm>
          <a:prstGeom prst="rect">
            <a:avLst/>
          </a:prstGeom>
        </p:spPr>
        <p:txBody>
          <a:bodyPr/>
          <a:lstStyle>
            <a:lvl1pPr marL="0" indent="0" algn="l">
              <a:buFontTx/>
              <a:buNone/>
              <a:defRPr sz="1800" b="1" i="0">
                <a:solidFill>
                  <a:schemeClr val="tx1"/>
                </a:solidFill>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38138" y="2317899"/>
            <a:ext cx="5033962" cy="1945914"/>
          </a:xfrm>
          <a:prstGeom prst="rect">
            <a:avLst/>
          </a:prstGeom>
        </p:spPr>
        <p:txBody>
          <a:bodyPr/>
          <a:lstStyle>
            <a:lvl1pPr marL="0" indent="0" algn="l">
              <a:lnSpc>
                <a:spcPts val="1800"/>
              </a:lnSpc>
              <a:spcBef>
                <a:spcPts val="0"/>
              </a:spcBef>
              <a:spcAft>
                <a:spcPts val="600"/>
              </a:spcAft>
              <a:buFontTx/>
              <a:buNone/>
              <a:defRPr sz="1400" b="0" i="0">
                <a:solidFill>
                  <a:schemeClr val="tx1"/>
                </a:solidFill>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
        <p:nvSpPr>
          <p:cNvPr id="3" name="Bildplatzhalter 10">
            <a:extLst>
              <a:ext uri="{FF2B5EF4-FFF2-40B4-BE49-F238E27FC236}">
                <a16:creationId xmlns:a16="http://schemas.microsoft.com/office/drawing/2014/main" id="{7278B2BE-4BE3-7A7C-C027-C5E82A8FCD96}"/>
              </a:ext>
            </a:extLst>
          </p:cNvPr>
          <p:cNvSpPr>
            <a:spLocks noGrp="1"/>
          </p:cNvSpPr>
          <p:nvPr>
            <p:ph type="pic" sz="quarter" idx="18" hasCustomPrompt="1"/>
          </p:nvPr>
        </p:nvSpPr>
        <p:spPr>
          <a:xfrm>
            <a:off x="5856710" y="2456703"/>
            <a:ext cx="2227044" cy="194591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41557520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5_Text mit Bild Gloss &amp; Bloom">
    <p:spTree>
      <p:nvGrpSpPr>
        <p:cNvPr id="1" name=""/>
        <p:cNvGrpSpPr/>
        <p:nvPr/>
      </p:nvGrpSpPr>
      <p:grpSpPr>
        <a:xfrm>
          <a:off x="0" y="0"/>
          <a:ext cx="0" cy="0"/>
          <a:chOff x="0" y="0"/>
          <a:chExt cx="0" cy="0"/>
        </a:xfrm>
      </p:grpSpPr>
      <p:sp>
        <p:nvSpPr>
          <p:cNvPr id="2" name="Manuelle Eingabe 1">
            <a:extLst>
              <a:ext uri="{FF2B5EF4-FFF2-40B4-BE49-F238E27FC236}">
                <a16:creationId xmlns:a16="http://schemas.microsoft.com/office/drawing/2014/main" id="{5A362231-A428-FC4D-89B5-55E6CAE719FC}"/>
              </a:ext>
            </a:extLst>
          </p:cNvPr>
          <p:cNvSpPr/>
          <p:nvPr userDrawn="1"/>
        </p:nvSpPr>
        <p:spPr>
          <a:xfrm rot="5400000" flipV="1">
            <a:off x="5480976" y="1177001"/>
            <a:ext cx="5143499" cy="2789500"/>
          </a:xfrm>
          <a:prstGeom prst="flowChartManualInput">
            <a:avLst/>
          </a:prstGeom>
          <a:solidFill>
            <a:srgbClr val="195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025602" y="-815552"/>
            <a:ext cx="4295774" cy="3753501"/>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38138" y="458701"/>
            <a:ext cx="5033962" cy="1136606"/>
          </a:xfrm>
          <a:prstGeom prst="rect">
            <a:avLst/>
          </a:prstGeom>
        </p:spPr>
        <p:txBody>
          <a:bodyPr/>
          <a:lstStyle>
            <a:lvl1pPr marL="0" indent="0" algn="l">
              <a:lnSpc>
                <a:spcPts val="4280"/>
              </a:lnSpc>
              <a:spcBef>
                <a:spcPts val="0"/>
              </a:spcBef>
              <a:spcAft>
                <a:spcPts val="0"/>
              </a:spcAft>
              <a:buFontTx/>
              <a:buNone/>
              <a:defRPr sz="3400">
                <a:solidFill>
                  <a:schemeClr val="tx1"/>
                </a:solidFill>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38138" y="1766355"/>
            <a:ext cx="5033962" cy="297457"/>
          </a:xfrm>
          <a:prstGeom prst="rect">
            <a:avLst/>
          </a:prstGeom>
        </p:spPr>
        <p:txBody>
          <a:bodyPr/>
          <a:lstStyle>
            <a:lvl1pPr marL="0" indent="0" algn="l">
              <a:buFontTx/>
              <a:buNone/>
              <a:defRPr sz="1800" b="1" i="0">
                <a:solidFill>
                  <a:schemeClr val="tx1"/>
                </a:solidFill>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38138" y="2317899"/>
            <a:ext cx="5033962" cy="1945914"/>
          </a:xfrm>
          <a:prstGeom prst="rect">
            <a:avLst/>
          </a:prstGeom>
        </p:spPr>
        <p:txBody>
          <a:bodyPr/>
          <a:lstStyle>
            <a:lvl1pPr marL="0" indent="0" algn="l">
              <a:lnSpc>
                <a:spcPts val="1800"/>
              </a:lnSpc>
              <a:spcBef>
                <a:spcPts val="0"/>
              </a:spcBef>
              <a:spcAft>
                <a:spcPts val="600"/>
              </a:spcAft>
              <a:buFontTx/>
              <a:buNone/>
              <a:defRPr sz="1400" b="0" i="0">
                <a:solidFill>
                  <a:schemeClr val="tx1"/>
                </a:solidFill>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
        <p:nvSpPr>
          <p:cNvPr id="3" name="Bildplatzhalter 10">
            <a:extLst>
              <a:ext uri="{FF2B5EF4-FFF2-40B4-BE49-F238E27FC236}">
                <a16:creationId xmlns:a16="http://schemas.microsoft.com/office/drawing/2014/main" id="{7278B2BE-4BE3-7A7C-C027-C5E82A8FCD96}"/>
              </a:ext>
            </a:extLst>
          </p:cNvPr>
          <p:cNvSpPr>
            <a:spLocks noGrp="1"/>
          </p:cNvSpPr>
          <p:nvPr>
            <p:ph type="pic" sz="quarter" idx="18" hasCustomPrompt="1"/>
          </p:nvPr>
        </p:nvSpPr>
        <p:spPr>
          <a:xfrm>
            <a:off x="5856710" y="2456703"/>
            <a:ext cx="2227044" cy="194591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41807402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ext mit 3 Bildern">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382381" y="1896813"/>
            <a:ext cx="4401814" cy="23669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0" name="Titel 1">
            <a:extLst>
              <a:ext uri="{FF2B5EF4-FFF2-40B4-BE49-F238E27FC236}">
                <a16:creationId xmlns:a16="http://schemas.microsoft.com/office/drawing/2014/main" id="{CD3954BC-4A6C-4D4B-9312-317FFEED668E}"/>
              </a:ext>
            </a:extLst>
          </p:cNvPr>
          <p:cNvSpPr>
            <a:spLocks noGrp="1"/>
          </p:cNvSpPr>
          <p:nvPr>
            <p:ph type="title" hasCustomPrompt="1"/>
          </p:nvPr>
        </p:nvSpPr>
        <p:spPr>
          <a:xfrm>
            <a:off x="382381" y="454131"/>
            <a:ext cx="4401812" cy="677024"/>
          </a:xfrm>
        </p:spPr>
        <p:txBody>
          <a:bodyPr rtlCol="0"/>
          <a:lstStyle>
            <a:lvl1pPr algn="l">
              <a:defRPr>
                <a:solidFill>
                  <a:schemeClr val="tx1">
                    <a:lumMod val="75000"/>
                    <a:lumOff val="25000"/>
                  </a:schemeClr>
                </a:solidFill>
              </a:defRPr>
            </a:lvl1pPr>
          </a:lstStyle>
          <a:p>
            <a:pPr rtl="0"/>
            <a:r>
              <a:rPr lang="de-DE" noProof="0" dirty="0"/>
              <a:t>Seitentitel durch Klicken bearbeiten</a:t>
            </a:r>
          </a:p>
        </p:txBody>
      </p:sp>
      <p:sp>
        <p:nvSpPr>
          <p:cNvPr id="15" name="Untertitel 2">
            <a:extLst>
              <a:ext uri="{FF2B5EF4-FFF2-40B4-BE49-F238E27FC236}">
                <a16:creationId xmlns:a16="http://schemas.microsoft.com/office/drawing/2014/main" id="{771CF491-30A7-8E4A-898B-72DF0001B594}"/>
              </a:ext>
            </a:extLst>
          </p:cNvPr>
          <p:cNvSpPr>
            <a:spLocks noGrp="1"/>
          </p:cNvSpPr>
          <p:nvPr>
            <p:ph type="body" sz="quarter" idx="32" hasCustomPrompt="1"/>
          </p:nvPr>
        </p:nvSpPr>
        <p:spPr>
          <a:xfrm>
            <a:off x="382381" y="1268989"/>
            <a:ext cx="4401813" cy="256641"/>
          </a:xfrm>
          <a:prstGeom prst="rect">
            <a:avLst/>
          </a:prstGeom>
        </p:spPr>
        <p:txBody>
          <a:bodyPr rtlCol="0"/>
          <a:lstStyle>
            <a:lvl1pPr marL="0" indent="0" algn="l">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13" name="Bildplatzhalter 10">
            <a:extLst>
              <a:ext uri="{FF2B5EF4-FFF2-40B4-BE49-F238E27FC236}">
                <a16:creationId xmlns:a16="http://schemas.microsoft.com/office/drawing/2014/main" id="{90B62267-FF11-9040-8C66-11AEA9FA19CE}"/>
              </a:ext>
            </a:extLst>
          </p:cNvPr>
          <p:cNvSpPr>
            <a:spLocks noGrp="1"/>
          </p:cNvSpPr>
          <p:nvPr>
            <p:ph type="pic" sz="quarter" idx="14" hasCustomPrompt="1"/>
          </p:nvPr>
        </p:nvSpPr>
        <p:spPr>
          <a:xfrm>
            <a:off x="5316807" y="678485"/>
            <a:ext cx="1919222" cy="167695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
        <p:nvSpPr>
          <p:cNvPr id="17" name="Bildplatzhalter 10">
            <a:extLst>
              <a:ext uri="{FF2B5EF4-FFF2-40B4-BE49-F238E27FC236}">
                <a16:creationId xmlns:a16="http://schemas.microsoft.com/office/drawing/2014/main" id="{1282D23C-497A-E442-B385-8AD3D7C1B0C1}"/>
              </a:ext>
            </a:extLst>
          </p:cNvPr>
          <p:cNvSpPr>
            <a:spLocks noGrp="1"/>
          </p:cNvSpPr>
          <p:nvPr>
            <p:ph type="pic" sz="quarter" idx="33" hasCustomPrompt="1"/>
          </p:nvPr>
        </p:nvSpPr>
        <p:spPr>
          <a:xfrm>
            <a:off x="6842397" y="1566680"/>
            <a:ext cx="1919222" cy="167695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
        <p:nvSpPr>
          <p:cNvPr id="18" name="Bildplatzhalter 10">
            <a:extLst>
              <a:ext uri="{FF2B5EF4-FFF2-40B4-BE49-F238E27FC236}">
                <a16:creationId xmlns:a16="http://schemas.microsoft.com/office/drawing/2014/main" id="{8262827B-2CBD-6D41-AC5C-869C0BB1E101}"/>
              </a:ext>
            </a:extLst>
          </p:cNvPr>
          <p:cNvSpPr>
            <a:spLocks noGrp="1"/>
          </p:cNvSpPr>
          <p:nvPr>
            <p:ph type="pic" sz="quarter" idx="34" hasCustomPrompt="1"/>
          </p:nvPr>
        </p:nvSpPr>
        <p:spPr>
          <a:xfrm>
            <a:off x="5316807" y="2466190"/>
            <a:ext cx="1919222" cy="167695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17617576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Bilder mit kurzem Text">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338138" y="802033"/>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935296"/>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3" name="Textplatzhalter 4">
            <a:extLst>
              <a:ext uri="{FF2B5EF4-FFF2-40B4-BE49-F238E27FC236}">
                <a16:creationId xmlns:a16="http://schemas.microsoft.com/office/drawing/2014/main" id="{E68F1B7D-F4A8-0C4D-94B1-7464F5F96A9E}"/>
              </a:ext>
            </a:extLst>
          </p:cNvPr>
          <p:cNvSpPr>
            <a:spLocks noGrp="1"/>
          </p:cNvSpPr>
          <p:nvPr>
            <p:ph type="body" sz="quarter" idx="16" hasCustomPrompt="1"/>
          </p:nvPr>
        </p:nvSpPr>
        <p:spPr>
          <a:xfrm>
            <a:off x="1980628" y="802033"/>
            <a:ext cx="2543446"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1980628" y="1232753"/>
            <a:ext cx="2543446"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5" name="Bildplatzhalter 10">
            <a:extLst>
              <a:ext uri="{FF2B5EF4-FFF2-40B4-BE49-F238E27FC236}">
                <a16:creationId xmlns:a16="http://schemas.microsoft.com/office/drawing/2014/main" id="{E5F581A8-9172-E045-B215-219FD0FDD4D4}"/>
              </a:ext>
            </a:extLst>
          </p:cNvPr>
          <p:cNvSpPr>
            <a:spLocks noGrp="1"/>
          </p:cNvSpPr>
          <p:nvPr>
            <p:ph type="pic" sz="quarter" idx="18" hasCustomPrompt="1"/>
          </p:nvPr>
        </p:nvSpPr>
        <p:spPr>
          <a:xfrm>
            <a:off x="338137" y="2546858"/>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16" name="Textplatzhalter 4">
            <a:extLst>
              <a:ext uri="{FF2B5EF4-FFF2-40B4-BE49-F238E27FC236}">
                <a16:creationId xmlns:a16="http://schemas.microsoft.com/office/drawing/2014/main" id="{453B28A5-E03B-AF44-8AFD-E1A408B607DA}"/>
              </a:ext>
            </a:extLst>
          </p:cNvPr>
          <p:cNvSpPr>
            <a:spLocks noGrp="1"/>
          </p:cNvSpPr>
          <p:nvPr>
            <p:ph type="body" sz="quarter" idx="19" hasCustomPrompt="1"/>
          </p:nvPr>
        </p:nvSpPr>
        <p:spPr>
          <a:xfrm>
            <a:off x="1980628" y="2546858"/>
            <a:ext cx="2543446"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7" name="Textplatzhalter 4">
            <a:extLst>
              <a:ext uri="{FF2B5EF4-FFF2-40B4-BE49-F238E27FC236}">
                <a16:creationId xmlns:a16="http://schemas.microsoft.com/office/drawing/2014/main" id="{7407CF6D-CE14-3F4E-ADAD-3A683A150FA1}"/>
              </a:ext>
            </a:extLst>
          </p:cNvPr>
          <p:cNvSpPr>
            <a:spLocks noGrp="1"/>
          </p:cNvSpPr>
          <p:nvPr>
            <p:ph type="body" sz="quarter" idx="20"/>
          </p:nvPr>
        </p:nvSpPr>
        <p:spPr>
          <a:xfrm>
            <a:off x="1980628" y="2977578"/>
            <a:ext cx="2543446"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8" name="Bildplatzhalter 10">
            <a:extLst>
              <a:ext uri="{FF2B5EF4-FFF2-40B4-BE49-F238E27FC236}">
                <a16:creationId xmlns:a16="http://schemas.microsoft.com/office/drawing/2014/main" id="{C60806AA-1716-6941-95B5-FAB2A5280C48}"/>
              </a:ext>
            </a:extLst>
          </p:cNvPr>
          <p:cNvSpPr>
            <a:spLocks noGrp="1"/>
          </p:cNvSpPr>
          <p:nvPr>
            <p:ph type="pic" sz="quarter" idx="21" hasCustomPrompt="1"/>
          </p:nvPr>
        </p:nvSpPr>
        <p:spPr>
          <a:xfrm>
            <a:off x="4679784" y="802033"/>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19" name="Textplatzhalter 4">
            <a:extLst>
              <a:ext uri="{FF2B5EF4-FFF2-40B4-BE49-F238E27FC236}">
                <a16:creationId xmlns:a16="http://schemas.microsoft.com/office/drawing/2014/main" id="{9EF3FF58-4D57-EE48-84B4-29B2D943CC1C}"/>
              </a:ext>
            </a:extLst>
          </p:cNvPr>
          <p:cNvSpPr>
            <a:spLocks noGrp="1"/>
          </p:cNvSpPr>
          <p:nvPr>
            <p:ph type="body" sz="quarter" idx="22" hasCustomPrompt="1"/>
          </p:nvPr>
        </p:nvSpPr>
        <p:spPr>
          <a:xfrm>
            <a:off x="6313714" y="802033"/>
            <a:ext cx="249214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20" name="Textplatzhalter 4">
            <a:extLst>
              <a:ext uri="{FF2B5EF4-FFF2-40B4-BE49-F238E27FC236}">
                <a16:creationId xmlns:a16="http://schemas.microsoft.com/office/drawing/2014/main" id="{D99E0C51-975D-0042-86B7-A21286133286}"/>
              </a:ext>
            </a:extLst>
          </p:cNvPr>
          <p:cNvSpPr>
            <a:spLocks noGrp="1"/>
          </p:cNvSpPr>
          <p:nvPr>
            <p:ph type="body" sz="quarter" idx="23"/>
          </p:nvPr>
        </p:nvSpPr>
        <p:spPr>
          <a:xfrm>
            <a:off x="6313714" y="1232753"/>
            <a:ext cx="249214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21" name="Bildplatzhalter 10">
            <a:extLst>
              <a:ext uri="{FF2B5EF4-FFF2-40B4-BE49-F238E27FC236}">
                <a16:creationId xmlns:a16="http://schemas.microsoft.com/office/drawing/2014/main" id="{B0B0FF71-6F88-9640-B727-7E40B2153084}"/>
              </a:ext>
            </a:extLst>
          </p:cNvPr>
          <p:cNvSpPr>
            <a:spLocks noGrp="1"/>
          </p:cNvSpPr>
          <p:nvPr>
            <p:ph type="pic" sz="quarter" idx="24" hasCustomPrompt="1"/>
          </p:nvPr>
        </p:nvSpPr>
        <p:spPr>
          <a:xfrm>
            <a:off x="4679783" y="2546858"/>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2" name="Textplatzhalter 4">
            <a:extLst>
              <a:ext uri="{FF2B5EF4-FFF2-40B4-BE49-F238E27FC236}">
                <a16:creationId xmlns:a16="http://schemas.microsoft.com/office/drawing/2014/main" id="{2B90CCAF-EDC2-8F43-B657-5E71B179F523}"/>
              </a:ext>
            </a:extLst>
          </p:cNvPr>
          <p:cNvSpPr>
            <a:spLocks noGrp="1"/>
          </p:cNvSpPr>
          <p:nvPr>
            <p:ph type="body" sz="quarter" idx="25" hasCustomPrompt="1"/>
          </p:nvPr>
        </p:nvSpPr>
        <p:spPr>
          <a:xfrm>
            <a:off x="6313714" y="2546858"/>
            <a:ext cx="249214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23" name="Textplatzhalter 4">
            <a:extLst>
              <a:ext uri="{FF2B5EF4-FFF2-40B4-BE49-F238E27FC236}">
                <a16:creationId xmlns:a16="http://schemas.microsoft.com/office/drawing/2014/main" id="{E6FC4061-D31A-A54F-91BC-418D4FBB989D}"/>
              </a:ext>
            </a:extLst>
          </p:cNvPr>
          <p:cNvSpPr>
            <a:spLocks noGrp="1"/>
          </p:cNvSpPr>
          <p:nvPr>
            <p:ph type="body" sz="quarter" idx="26"/>
          </p:nvPr>
        </p:nvSpPr>
        <p:spPr>
          <a:xfrm>
            <a:off x="6313714" y="2977578"/>
            <a:ext cx="249214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Tree>
    <p:extLst>
      <p:ext uri="{BB962C8B-B14F-4D97-AF65-F5344CB8AC3E}">
        <p14:creationId xmlns:p14="http://schemas.microsoft.com/office/powerpoint/2010/main" val="6789053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_Großes Bild mit kurzem Text">
    <p:spTree>
      <p:nvGrpSpPr>
        <p:cNvPr id="1" name=""/>
        <p:cNvGrpSpPr/>
        <p:nvPr/>
      </p:nvGrpSpPr>
      <p:grpSpPr>
        <a:xfrm>
          <a:off x="0" y="0"/>
          <a:ext cx="0" cy="0"/>
          <a:chOff x="0" y="0"/>
          <a:chExt cx="0" cy="0"/>
        </a:xfrm>
      </p:grpSpPr>
      <p:sp>
        <p:nvSpPr>
          <p:cNvPr id="12" name="Bildplatzhalter 11">
            <a:extLst>
              <a:ext uri="{FF2B5EF4-FFF2-40B4-BE49-F238E27FC236}">
                <a16:creationId xmlns:a16="http://schemas.microsoft.com/office/drawing/2014/main" id="{BE421EAA-68E8-4AED-BA2F-01A6AC66859D}"/>
              </a:ext>
            </a:extLst>
          </p:cNvPr>
          <p:cNvSpPr>
            <a:spLocks noGrp="1"/>
          </p:cNvSpPr>
          <p:nvPr>
            <p:ph type="pic" sz="quarter" idx="10" hasCustomPrompt="1"/>
          </p:nvPr>
        </p:nvSpPr>
        <p:spPr>
          <a:xfrm>
            <a:off x="0" y="0"/>
            <a:ext cx="6621975" cy="514350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1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216053 w 10655455"/>
              <a:gd name="connsiteY74" fmla="*/ 865869 h 6858000"/>
              <a:gd name="connsiteX75" fmla="*/ 8837177 w 10655455"/>
              <a:gd name="connsiteY75" fmla="*/ 1935484 h 6858000"/>
              <a:gd name="connsiteX76" fmla="*/ 8837177 w 10655455"/>
              <a:gd name="connsiteY76" fmla="*/ 2154207 h 6858000"/>
              <a:gd name="connsiteX77" fmla="*/ 8216053 w 10655455"/>
              <a:gd name="connsiteY77" fmla="*/ 3223823 h 6858000"/>
              <a:gd name="connsiteX78" fmla="*/ 8025968 w 10655455"/>
              <a:gd name="connsiteY78" fmla="*/ 3335852 h 6858000"/>
              <a:gd name="connsiteX79" fmla="*/ 6786399 w 10655455"/>
              <a:gd name="connsiteY79" fmla="*/ 3335852 h 6858000"/>
              <a:gd name="connsiteX80" fmla="*/ 6593637 w 10655455"/>
              <a:gd name="connsiteY80" fmla="*/ 3223823 h 6858000"/>
              <a:gd name="connsiteX81" fmla="*/ 5975192 w 10655455"/>
              <a:gd name="connsiteY81" fmla="*/ 2154207 h 6858000"/>
              <a:gd name="connsiteX82" fmla="*/ 5975192 w 10655455"/>
              <a:gd name="connsiteY82" fmla="*/ 1935484 h 6858000"/>
              <a:gd name="connsiteX83" fmla="*/ 6593637 w 10655455"/>
              <a:gd name="connsiteY83" fmla="*/ 865869 h 6858000"/>
              <a:gd name="connsiteX84" fmla="*/ 6786399 w 10655455"/>
              <a:gd name="connsiteY84" fmla="*/ 753840 h 6858000"/>
              <a:gd name="connsiteX85" fmla="*/ 0 w 10655455"/>
              <a:gd name="connsiteY85" fmla="*/ 0 h 6858000"/>
              <a:gd name="connsiteX86" fmla="*/ 6966294 w 10655455"/>
              <a:gd name="connsiteY86" fmla="*/ 0 h 6858000"/>
              <a:gd name="connsiteX87" fmla="*/ 6852387 w 10655455"/>
              <a:gd name="connsiteY87" fmla="*/ 196155 h 6858000"/>
              <a:gd name="connsiteX88" fmla="*/ 6043321 w 10655455"/>
              <a:gd name="connsiteY88" fmla="*/ 1589421 h 6858000"/>
              <a:gd name="connsiteX89" fmla="*/ 5423265 w 10655455"/>
              <a:gd name="connsiteY89" fmla="*/ 1954861 h 6858000"/>
              <a:gd name="connsiteX90" fmla="*/ 1379802 w 10655455"/>
              <a:gd name="connsiteY90" fmla="*/ 1954861 h 6858000"/>
              <a:gd name="connsiteX91" fmla="*/ 751013 w 10655455"/>
              <a:gd name="connsiteY91" fmla="*/ 1589421 h 6858000"/>
              <a:gd name="connsiteX92" fmla="*/ 1951 w 10655455"/>
              <a:gd name="connsiteY92" fmla="*/ 293901 h 6858000"/>
              <a:gd name="connsiteX93" fmla="*/ 0 w 10655455"/>
              <a:gd name="connsiteY93" fmla="*/ 290527 h 6858000"/>
              <a:gd name="connsiteX94" fmla="*/ 0 w 10655455"/>
              <a:gd name="connsiteY94"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837177 w 10655455"/>
              <a:gd name="connsiteY74" fmla="*/ 1935484 h 6858000"/>
              <a:gd name="connsiteX75" fmla="*/ 8837177 w 10655455"/>
              <a:gd name="connsiteY75" fmla="*/ 2154207 h 6858000"/>
              <a:gd name="connsiteX76" fmla="*/ 8216053 w 10655455"/>
              <a:gd name="connsiteY76" fmla="*/ 3223823 h 6858000"/>
              <a:gd name="connsiteX77" fmla="*/ 8025968 w 10655455"/>
              <a:gd name="connsiteY77" fmla="*/ 3335852 h 6858000"/>
              <a:gd name="connsiteX78" fmla="*/ 6786399 w 10655455"/>
              <a:gd name="connsiteY78" fmla="*/ 3335852 h 6858000"/>
              <a:gd name="connsiteX79" fmla="*/ 6593637 w 10655455"/>
              <a:gd name="connsiteY79" fmla="*/ 3223823 h 6858000"/>
              <a:gd name="connsiteX80" fmla="*/ 5975192 w 10655455"/>
              <a:gd name="connsiteY80" fmla="*/ 2154207 h 6858000"/>
              <a:gd name="connsiteX81" fmla="*/ 5975192 w 10655455"/>
              <a:gd name="connsiteY81" fmla="*/ 1935484 h 6858000"/>
              <a:gd name="connsiteX82" fmla="*/ 6593637 w 10655455"/>
              <a:gd name="connsiteY82" fmla="*/ 865869 h 6858000"/>
              <a:gd name="connsiteX83" fmla="*/ 6786399 w 10655455"/>
              <a:gd name="connsiteY83" fmla="*/ 753840 h 6858000"/>
              <a:gd name="connsiteX84" fmla="*/ 0 w 10655455"/>
              <a:gd name="connsiteY84" fmla="*/ 0 h 6858000"/>
              <a:gd name="connsiteX85" fmla="*/ 6966294 w 10655455"/>
              <a:gd name="connsiteY85" fmla="*/ 0 h 6858000"/>
              <a:gd name="connsiteX86" fmla="*/ 6852387 w 10655455"/>
              <a:gd name="connsiteY86" fmla="*/ 196155 h 6858000"/>
              <a:gd name="connsiteX87" fmla="*/ 6043321 w 10655455"/>
              <a:gd name="connsiteY87" fmla="*/ 1589421 h 6858000"/>
              <a:gd name="connsiteX88" fmla="*/ 5423265 w 10655455"/>
              <a:gd name="connsiteY88" fmla="*/ 1954861 h 6858000"/>
              <a:gd name="connsiteX89" fmla="*/ 1379802 w 10655455"/>
              <a:gd name="connsiteY89" fmla="*/ 1954861 h 6858000"/>
              <a:gd name="connsiteX90" fmla="*/ 751013 w 10655455"/>
              <a:gd name="connsiteY90" fmla="*/ 1589421 h 6858000"/>
              <a:gd name="connsiteX91" fmla="*/ 1951 w 10655455"/>
              <a:gd name="connsiteY91" fmla="*/ 293901 h 6858000"/>
              <a:gd name="connsiteX92" fmla="*/ 0 w 10655455"/>
              <a:gd name="connsiteY92" fmla="*/ 290527 h 6858000"/>
              <a:gd name="connsiteX93" fmla="*/ 0 w 10655455"/>
              <a:gd name="connsiteY93"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837177 w 10655455"/>
              <a:gd name="connsiteY74" fmla="*/ 2154207 h 6858000"/>
              <a:gd name="connsiteX75" fmla="*/ 8216053 w 10655455"/>
              <a:gd name="connsiteY75" fmla="*/ 3223823 h 6858000"/>
              <a:gd name="connsiteX76" fmla="*/ 8025968 w 10655455"/>
              <a:gd name="connsiteY76" fmla="*/ 3335852 h 6858000"/>
              <a:gd name="connsiteX77" fmla="*/ 6786399 w 10655455"/>
              <a:gd name="connsiteY77" fmla="*/ 3335852 h 6858000"/>
              <a:gd name="connsiteX78" fmla="*/ 6593637 w 10655455"/>
              <a:gd name="connsiteY78" fmla="*/ 3223823 h 6858000"/>
              <a:gd name="connsiteX79" fmla="*/ 5975192 w 10655455"/>
              <a:gd name="connsiteY79" fmla="*/ 2154207 h 6858000"/>
              <a:gd name="connsiteX80" fmla="*/ 5975192 w 10655455"/>
              <a:gd name="connsiteY80" fmla="*/ 1935484 h 6858000"/>
              <a:gd name="connsiteX81" fmla="*/ 6593637 w 10655455"/>
              <a:gd name="connsiteY81" fmla="*/ 865869 h 6858000"/>
              <a:gd name="connsiteX82" fmla="*/ 6786399 w 10655455"/>
              <a:gd name="connsiteY82" fmla="*/ 753840 h 6858000"/>
              <a:gd name="connsiteX83" fmla="*/ 0 w 10655455"/>
              <a:gd name="connsiteY83" fmla="*/ 0 h 6858000"/>
              <a:gd name="connsiteX84" fmla="*/ 6966294 w 10655455"/>
              <a:gd name="connsiteY84" fmla="*/ 0 h 6858000"/>
              <a:gd name="connsiteX85" fmla="*/ 6852387 w 10655455"/>
              <a:gd name="connsiteY85" fmla="*/ 196155 h 6858000"/>
              <a:gd name="connsiteX86" fmla="*/ 6043321 w 10655455"/>
              <a:gd name="connsiteY86" fmla="*/ 1589421 h 6858000"/>
              <a:gd name="connsiteX87" fmla="*/ 5423265 w 10655455"/>
              <a:gd name="connsiteY87" fmla="*/ 1954861 h 6858000"/>
              <a:gd name="connsiteX88" fmla="*/ 1379802 w 10655455"/>
              <a:gd name="connsiteY88" fmla="*/ 1954861 h 6858000"/>
              <a:gd name="connsiteX89" fmla="*/ 751013 w 10655455"/>
              <a:gd name="connsiteY89" fmla="*/ 1589421 h 6858000"/>
              <a:gd name="connsiteX90" fmla="*/ 1951 w 10655455"/>
              <a:gd name="connsiteY90" fmla="*/ 293901 h 6858000"/>
              <a:gd name="connsiteX91" fmla="*/ 0 w 10655455"/>
              <a:gd name="connsiteY91" fmla="*/ 290527 h 6858000"/>
              <a:gd name="connsiteX92" fmla="*/ 0 w 10655455"/>
              <a:gd name="connsiteY92"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216053 w 10655455"/>
              <a:gd name="connsiteY74" fmla="*/ 3223823 h 6858000"/>
              <a:gd name="connsiteX75" fmla="*/ 8025968 w 10655455"/>
              <a:gd name="connsiteY75" fmla="*/ 3335852 h 6858000"/>
              <a:gd name="connsiteX76" fmla="*/ 6786399 w 10655455"/>
              <a:gd name="connsiteY76" fmla="*/ 3335852 h 6858000"/>
              <a:gd name="connsiteX77" fmla="*/ 6593637 w 10655455"/>
              <a:gd name="connsiteY77" fmla="*/ 3223823 h 6858000"/>
              <a:gd name="connsiteX78" fmla="*/ 5975192 w 10655455"/>
              <a:gd name="connsiteY78" fmla="*/ 2154207 h 6858000"/>
              <a:gd name="connsiteX79" fmla="*/ 5975192 w 10655455"/>
              <a:gd name="connsiteY79" fmla="*/ 1935484 h 6858000"/>
              <a:gd name="connsiteX80" fmla="*/ 6593637 w 10655455"/>
              <a:gd name="connsiteY80" fmla="*/ 865869 h 6858000"/>
              <a:gd name="connsiteX81" fmla="*/ 6786399 w 10655455"/>
              <a:gd name="connsiteY81" fmla="*/ 753840 h 6858000"/>
              <a:gd name="connsiteX82" fmla="*/ 0 w 10655455"/>
              <a:gd name="connsiteY82" fmla="*/ 0 h 6858000"/>
              <a:gd name="connsiteX83" fmla="*/ 6966294 w 10655455"/>
              <a:gd name="connsiteY83" fmla="*/ 0 h 6858000"/>
              <a:gd name="connsiteX84" fmla="*/ 6852387 w 10655455"/>
              <a:gd name="connsiteY84" fmla="*/ 196155 h 6858000"/>
              <a:gd name="connsiteX85" fmla="*/ 6043321 w 10655455"/>
              <a:gd name="connsiteY85" fmla="*/ 1589421 h 6858000"/>
              <a:gd name="connsiteX86" fmla="*/ 5423265 w 10655455"/>
              <a:gd name="connsiteY86" fmla="*/ 1954861 h 6858000"/>
              <a:gd name="connsiteX87" fmla="*/ 1379802 w 10655455"/>
              <a:gd name="connsiteY87" fmla="*/ 1954861 h 6858000"/>
              <a:gd name="connsiteX88" fmla="*/ 751013 w 10655455"/>
              <a:gd name="connsiteY88" fmla="*/ 1589421 h 6858000"/>
              <a:gd name="connsiteX89" fmla="*/ 1951 w 10655455"/>
              <a:gd name="connsiteY89" fmla="*/ 293901 h 6858000"/>
              <a:gd name="connsiteX90" fmla="*/ 0 w 10655455"/>
              <a:gd name="connsiteY90" fmla="*/ 290527 h 6858000"/>
              <a:gd name="connsiteX91" fmla="*/ 0 w 10655455"/>
              <a:gd name="connsiteY91"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3335852 h 6858000"/>
              <a:gd name="connsiteX75" fmla="*/ 6786399 w 10655455"/>
              <a:gd name="connsiteY75" fmla="*/ 3335852 h 6858000"/>
              <a:gd name="connsiteX76" fmla="*/ 6593637 w 10655455"/>
              <a:gd name="connsiteY76" fmla="*/ 3223823 h 6858000"/>
              <a:gd name="connsiteX77" fmla="*/ 5975192 w 10655455"/>
              <a:gd name="connsiteY77" fmla="*/ 2154207 h 6858000"/>
              <a:gd name="connsiteX78" fmla="*/ 5975192 w 10655455"/>
              <a:gd name="connsiteY78" fmla="*/ 1935484 h 6858000"/>
              <a:gd name="connsiteX79" fmla="*/ 6593637 w 10655455"/>
              <a:gd name="connsiteY79" fmla="*/ 865869 h 6858000"/>
              <a:gd name="connsiteX80" fmla="*/ 6786399 w 10655455"/>
              <a:gd name="connsiteY80" fmla="*/ 753840 h 6858000"/>
              <a:gd name="connsiteX81" fmla="*/ 0 w 10655455"/>
              <a:gd name="connsiteY81" fmla="*/ 0 h 6858000"/>
              <a:gd name="connsiteX82" fmla="*/ 6966294 w 10655455"/>
              <a:gd name="connsiteY82" fmla="*/ 0 h 6858000"/>
              <a:gd name="connsiteX83" fmla="*/ 6852387 w 10655455"/>
              <a:gd name="connsiteY83" fmla="*/ 196155 h 6858000"/>
              <a:gd name="connsiteX84" fmla="*/ 6043321 w 10655455"/>
              <a:gd name="connsiteY84" fmla="*/ 1589421 h 6858000"/>
              <a:gd name="connsiteX85" fmla="*/ 5423265 w 10655455"/>
              <a:gd name="connsiteY85" fmla="*/ 1954861 h 6858000"/>
              <a:gd name="connsiteX86" fmla="*/ 1379802 w 10655455"/>
              <a:gd name="connsiteY86" fmla="*/ 1954861 h 6858000"/>
              <a:gd name="connsiteX87" fmla="*/ 751013 w 10655455"/>
              <a:gd name="connsiteY87" fmla="*/ 1589421 h 6858000"/>
              <a:gd name="connsiteX88" fmla="*/ 1951 w 10655455"/>
              <a:gd name="connsiteY88" fmla="*/ 293901 h 6858000"/>
              <a:gd name="connsiteX89" fmla="*/ 0 w 10655455"/>
              <a:gd name="connsiteY89" fmla="*/ 290527 h 6858000"/>
              <a:gd name="connsiteX90" fmla="*/ 0 w 10655455"/>
              <a:gd name="connsiteY90"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6786399 w 10655455"/>
              <a:gd name="connsiteY74" fmla="*/ 3335852 h 6858000"/>
              <a:gd name="connsiteX75" fmla="*/ 6593637 w 10655455"/>
              <a:gd name="connsiteY75" fmla="*/ 3223823 h 6858000"/>
              <a:gd name="connsiteX76" fmla="*/ 5975192 w 10655455"/>
              <a:gd name="connsiteY76" fmla="*/ 2154207 h 6858000"/>
              <a:gd name="connsiteX77" fmla="*/ 5975192 w 10655455"/>
              <a:gd name="connsiteY77" fmla="*/ 1935484 h 6858000"/>
              <a:gd name="connsiteX78" fmla="*/ 6593637 w 10655455"/>
              <a:gd name="connsiteY78" fmla="*/ 865869 h 6858000"/>
              <a:gd name="connsiteX79" fmla="*/ 6786399 w 10655455"/>
              <a:gd name="connsiteY79" fmla="*/ 753840 h 6858000"/>
              <a:gd name="connsiteX80" fmla="*/ 0 w 10655455"/>
              <a:gd name="connsiteY80" fmla="*/ 0 h 6858000"/>
              <a:gd name="connsiteX81" fmla="*/ 6966294 w 10655455"/>
              <a:gd name="connsiteY81" fmla="*/ 0 h 6858000"/>
              <a:gd name="connsiteX82" fmla="*/ 6852387 w 10655455"/>
              <a:gd name="connsiteY82" fmla="*/ 196155 h 6858000"/>
              <a:gd name="connsiteX83" fmla="*/ 6043321 w 10655455"/>
              <a:gd name="connsiteY83" fmla="*/ 1589421 h 6858000"/>
              <a:gd name="connsiteX84" fmla="*/ 5423265 w 10655455"/>
              <a:gd name="connsiteY84" fmla="*/ 1954861 h 6858000"/>
              <a:gd name="connsiteX85" fmla="*/ 1379802 w 10655455"/>
              <a:gd name="connsiteY85" fmla="*/ 1954861 h 6858000"/>
              <a:gd name="connsiteX86" fmla="*/ 751013 w 10655455"/>
              <a:gd name="connsiteY86" fmla="*/ 1589421 h 6858000"/>
              <a:gd name="connsiteX87" fmla="*/ 1951 w 10655455"/>
              <a:gd name="connsiteY87" fmla="*/ 293901 h 6858000"/>
              <a:gd name="connsiteX88" fmla="*/ 0 w 10655455"/>
              <a:gd name="connsiteY88" fmla="*/ 290527 h 6858000"/>
              <a:gd name="connsiteX89" fmla="*/ 0 w 10655455"/>
              <a:gd name="connsiteY89"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6593637 w 10655455"/>
              <a:gd name="connsiteY74" fmla="*/ 3223823 h 6858000"/>
              <a:gd name="connsiteX75" fmla="*/ 5975192 w 10655455"/>
              <a:gd name="connsiteY75" fmla="*/ 2154207 h 6858000"/>
              <a:gd name="connsiteX76" fmla="*/ 5975192 w 10655455"/>
              <a:gd name="connsiteY76" fmla="*/ 1935484 h 6858000"/>
              <a:gd name="connsiteX77" fmla="*/ 6593637 w 10655455"/>
              <a:gd name="connsiteY77" fmla="*/ 865869 h 6858000"/>
              <a:gd name="connsiteX78" fmla="*/ 6786399 w 10655455"/>
              <a:gd name="connsiteY78" fmla="*/ 753840 h 6858000"/>
              <a:gd name="connsiteX79" fmla="*/ 0 w 10655455"/>
              <a:gd name="connsiteY79" fmla="*/ 0 h 6858000"/>
              <a:gd name="connsiteX80" fmla="*/ 6966294 w 10655455"/>
              <a:gd name="connsiteY80" fmla="*/ 0 h 6858000"/>
              <a:gd name="connsiteX81" fmla="*/ 6852387 w 10655455"/>
              <a:gd name="connsiteY81" fmla="*/ 196155 h 6858000"/>
              <a:gd name="connsiteX82" fmla="*/ 6043321 w 10655455"/>
              <a:gd name="connsiteY82" fmla="*/ 1589421 h 6858000"/>
              <a:gd name="connsiteX83" fmla="*/ 5423265 w 10655455"/>
              <a:gd name="connsiteY83" fmla="*/ 1954861 h 6858000"/>
              <a:gd name="connsiteX84" fmla="*/ 1379802 w 10655455"/>
              <a:gd name="connsiteY84" fmla="*/ 1954861 h 6858000"/>
              <a:gd name="connsiteX85" fmla="*/ 751013 w 10655455"/>
              <a:gd name="connsiteY85" fmla="*/ 1589421 h 6858000"/>
              <a:gd name="connsiteX86" fmla="*/ 1951 w 10655455"/>
              <a:gd name="connsiteY86" fmla="*/ 293901 h 6858000"/>
              <a:gd name="connsiteX87" fmla="*/ 0 w 10655455"/>
              <a:gd name="connsiteY87" fmla="*/ 290527 h 6858000"/>
              <a:gd name="connsiteX88" fmla="*/ 0 w 10655455"/>
              <a:gd name="connsiteY88"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5975192 w 10655455"/>
              <a:gd name="connsiteY74" fmla="*/ 2154207 h 6858000"/>
              <a:gd name="connsiteX75" fmla="*/ 5975192 w 10655455"/>
              <a:gd name="connsiteY75" fmla="*/ 1935484 h 6858000"/>
              <a:gd name="connsiteX76" fmla="*/ 6593637 w 10655455"/>
              <a:gd name="connsiteY76" fmla="*/ 865869 h 6858000"/>
              <a:gd name="connsiteX77" fmla="*/ 6786399 w 10655455"/>
              <a:gd name="connsiteY77" fmla="*/ 753840 h 6858000"/>
              <a:gd name="connsiteX78" fmla="*/ 0 w 10655455"/>
              <a:gd name="connsiteY78" fmla="*/ 0 h 6858000"/>
              <a:gd name="connsiteX79" fmla="*/ 6966294 w 10655455"/>
              <a:gd name="connsiteY79" fmla="*/ 0 h 6858000"/>
              <a:gd name="connsiteX80" fmla="*/ 6852387 w 10655455"/>
              <a:gd name="connsiteY80" fmla="*/ 196155 h 6858000"/>
              <a:gd name="connsiteX81" fmla="*/ 6043321 w 10655455"/>
              <a:gd name="connsiteY81" fmla="*/ 1589421 h 6858000"/>
              <a:gd name="connsiteX82" fmla="*/ 5423265 w 10655455"/>
              <a:gd name="connsiteY82" fmla="*/ 1954861 h 6858000"/>
              <a:gd name="connsiteX83" fmla="*/ 1379802 w 10655455"/>
              <a:gd name="connsiteY83" fmla="*/ 1954861 h 6858000"/>
              <a:gd name="connsiteX84" fmla="*/ 751013 w 10655455"/>
              <a:gd name="connsiteY84" fmla="*/ 1589421 h 6858000"/>
              <a:gd name="connsiteX85" fmla="*/ 1951 w 10655455"/>
              <a:gd name="connsiteY85" fmla="*/ 293901 h 6858000"/>
              <a:gd name="connsiteX86" fmla="*/ 0 w 10655455"/>
              <a:gd name="connsiteY86" fmla="*/ 290527 h 6858000"/>
              <a:gd name="connsiteX87" fmla="*/ 0 w 10655455"/>
              <a:gd name="connsiteY87"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5975192 w 10655455"/>
              <a:gd name="connsiteY74" fmla="*/ 1935484 h 6858000"/>
              <a:gd name="connsiteX75" fmla="*/ 6593637 w 10655455"/>
              <a:gd name="connsiteY75" fmla="*/ 865869 h 6858000"/>
              <a:gd name="connsiteX76" fmla="*/ 6786399 w 10655455"/>
              <a:gd name="connsiteY76" fmla="*/ 753840 h 6858000"/>
              <a:gd name="connsiteX77" fmla="*/ 0 w 10655455"/>
              <a:gd name="connsiteY77" fmla="*/ 0 h 6858000"/>
              <a:gd name="connsiteX78" fmla="*/ 6966294 w 10655455"/>
              <a:gd name="connsiteY78" fmla="*/ 0 h 6858000"/>
              <a:gd name="connsiteX79" fmla="*/ 6852387 w 10655455"/>
              <a:gd name="connsiteY79" fmla="*/ 196155 h 6858000"/>
              <a:gd name="connsiteX80" fmla="*/ 6043321 w 10655455"/>
              <a:gd name="connsiteY80" fmla="*/ 1589421 h 6858000"/>
              <a:gd name="connsiteX81" fmla="*/ 5423265 w 10655455"/>
              <a:gd name="connsiteY81" fmla="*/ 1954861 h 6858000"/>
              <a:gd name="connsiteX82" fmla="*/ 1379802 w 10655455"/>
              <a:gd name="connsiteY82" fmla="*/ 1954861 h 6858000"/>
              <a:gd name="connsiteX83" fmla="*/ 751013 w 10655455"/>
              <a:gd name="connsiteY83" fmla="*/ 1589421 h 6858000"/>
              <a:gd name="connsiteX84" fmla="*/ 1951 w 10655455"/>
              <a:gd name="connsiteY84" fmla="*/ 293901 h 6858000"/>
              <a:gd name="connsiteX85" fmla="*/ 0 w 10655455"/>
              <a:gd name="connsiteY85" fmla="*/ 290527 h 6858000"/>
              <a:gd name="connsiteX86" fmla="*/ 0 w 10655455"/>
              <a:gd name="connsiteY86"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6593637 w 10655455"/>
              <a:gd name="connsiteY74" fmla="*/ 865869 h 6858000"/>
              <a:gd name="connsiteX75" fmla="*/ 6786399 w 10655455"/>
              <a:gd name="connsiteY75" fmla="*/ 753840 h 6858000"/>
              <a:gd name="connsiteX76" fmla="*/ 0 w 10655455"/>
              <a:gd name="connsiteY76" fmla="*/ 0 h 6858000"/>
              <a:gd name="connsiteX77" fmla="*/ 6966294 w 10655455"/>
              <a:gd name="connsiteY77" fmla="*/ 0 h 6858000"/>
              <a:gd name="connsiteX78" fmla="*/ 6852387 w 10655455"/>
              <a:gd name="connsiteY78" fmla="*/ 196155 h 6858000"/>
              <a:gd name="connsiteX79" fmla="*/ 6043321 w 10655455"/>
              <a:gd name="connsiteY79" fmla="*/ 1589421 h 6858000"/>
              <a:gd name="connsiteX80" fmla="*/ 5423265 w 10655455"/>
              <a:gd name="connsiteY80" fmla="*/ 1954861 h 6858000"/>
              <a:gd name="connsiteX81" fmla="*/ 1379802 w 10655455"/>
              <a:gd name="connsiteY81" fmla="*/ 1954861 h 6858000"/>
              <a:gd name="connsiteX82" fmla="*/ 751013 w 10655455"/>
              <a:gd name="connsiteY82" fmla="*/ 1589421 h 6858000"/>
              <a:gd name="connsiteX83" fmla="*/ 1951 w 10655455"/>
              <a:gd name="connsiteY83" fmla="*/ 293901 h 6858000"/>
              <a:gd name="connsiteX84" fmla="*/ 0 w 10655455"/>
              <a:gd name="connsiteY84" fmla="*/ 290527 h 6858000"/>
              <a:gd name="connsiteX85" fmla="*/ 0 w 10655455"/>
              <a:gd name="connsiteY85"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0 w 10655455"/>
              <a:gd name="connsiteY73" fmla="*/ 0 h 6858000"/>
              <a:gd name="connsiteX74" fmla="*/ 6966294 w 10655455"/>
              <a:gd name="connsiteY74" fmla="*/ 0 h 6858000"/>
              <a:gd name="connsiteX75" fmla="*/ 6852387 w 10655455"/>
              <a:gd name="connsiteY75" fmla="*/ 196155 h 6858000"/>
              <a:gd name="connsiteX76" fmla="*/ 6043321 w 10655455"/>
              <a:gd name="connsiteY76" fmla="*/ 1589421 h 6858000"/>
              <a:gd name="connsiteX77" fmla="*/ 5423265 w 10655455"/>
              <a:gd name="connsiteY77" fmla="*/ 1954861 h 6858000"/>
              <a:gd name="connsiteX78" fmla="*/ 1379802 w 10655455"/>
              <a:gd name="connsiteY78" fmla="*/ 1954861 h 6858000"/>
              <a:gd name="connsiteX79" fmla="*/ 751013 w 10655455"/>
              <a:gd name="connsiteY79" fmla="*/ 1589421 h 6858000"/>
              <a:gd name="connsiteX80" fmla="*/ 1951 w 10655455"/>
              <a:gd name="connsiteY80" fmla="*/ 293901 h 6858000"/>
              <a:gd name="connsiteX81" fmla="*/ 0 w 10655455"/>
              <a:gd name="connsiteY81" fmla="*/ 290527 h 6858000"/>
              <a:gd name="connsiteX82" fmla="*/ 0 w 10655455"/>
              <a:gd name="connsiteY82"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606137 w 10655455"/>
              <a:gd name="connsiteY56" fmla="*/ 2950515 h 6858000"/>
              <a:gd name="connsiteX57" fmla="*/ 8606137 w 10655455"/>
              <a:gd name="connsiteY57" fmla="*/ 2814978 h 6858000"/>
              <a:gd name="connsiteX58" fmla="*/ 8989367 w 10655455"/>
              <a:gd name="connsiteY58" fmla="*/ 2152172 h 6858000"/>
              <a:gd name="connsiteX59" fmla="*/ 9108816 w 10655455"/>
              <a:gd name="connsiteY59" fmla="*/ 2082751 h 6858000"/>
              <a:gd name="connsiteX60" fmla="*/ 1321854 w 10655455"/>
              <a:gd name="connsiteY60" fmla="*/ 2071857 h 6858000"/>
              <a:gd name="connsiteX61" fmla="*/ 5365317 w 10655455"/>
              <a:gd name="connsiteY61" fmla="*/ 2071857 h 6858000"/>
              <a:gd name="connsiteX62" fmla="*/ 5985373 w 10655455"/>
              <a:gd name="connsiteY62" fmla="*/ 2437296 h 6858000"/>
              <a:gd name="connsiteX63" fmla="*/ 8011470 w 10655455"/>
              <a:gd name="connsiteY63" fmla="*/ 5926372 h 6858000"/>
              <a:gd name="connsiteX64" fmla="*/ 8011470 w 10655455"/>
              <a:gd name="connsiteY64" fmla="*/ 6639850 h 6858000"/>
              <a:gd name="connsiteX65" fmla="*/ 7904625 w 10655455"/>
              <a:gd name="connsiteY65" fmla="*/ 6823844 h 6858000"/>
              <a:gd name="connsiteX66" fmla="*/ 7884791 w 10655455"/>
              <a:gd name="connsiteY66" fmla="*/ 6858000 h 6858000"/>
              <a:gd name="connsiteX67" fmla="*/ 0 w 10655455"/>
              <a:gd name="connsiteY67" fmla="*/ 6858000 h 6858000"/>
              <a:gd name="connsiteX68" fmla="*/ 0 w 10655455"/>
              <a:gd name="connsiteY68" fmla="*/ 3635967 h 6858000"/>
              <a:gd name="connsiteX69" fmla="*/ 27177 w 10655455"/>
              <a:gd name="connsiteY69" fmla="*/ 3588964 h 6858000"/>
              <a:gd name="connsiteX70" fmla="*/ 693065 w 10655455"/>
              <a:gd name="connsiteY70" fmla="*/ 2437296 h 6858000"/>
              <a:gd name="connsiteX71" fmla="*/ 1321854 w 10655455"/>
              <a:gd name="connsiteY71" fmla="*/ 2071857 h 6858000"/>
              <a:gd name="connsiteX72" fmla="*/ 0 w 10655455"/>
              <a:gd name="connsiteY72" fmla="*/ 0 h 6858000"/>
              <a:gd name="connsiteX73" fmla="*/ 6966294 w 10655455"/>
              <a:gd name="connsiteY73" fmla="*/ 0 h 6858000"/>
              <a:gd name="connsiteX74" fmla="*/ 6852387 w 10655455"/>
              <a:gd name="connsiteY74" fmla="*/ 196155 h 6858000"/>
              <a:gd name="connsiteX75" fmla="*/ 6043321 w 10655455"/>
              <a:gd name="connsiteY75" fmla="*/ 1589421 h 6858000"/>
              <a:gd name="connsiteX76" fmla="*/ 5423265 w 10655455"/>
              <a:gd name="connsiteY76" fmla="*/ 1954861 h 6858000"/>
              <a:gd name="connsiteX77" fmla="*/ 1379802 w 10655455"/>
              <a:gd name="connsiteY77" fmla="*/ 1954861 h 6858000"/>
              <a:gd name="connsiteX78" fmla="*/ 751013 w 10655455"/>
              <a:gd name="connsiteY78" fmla="*/ 1589421 h 6858000"/>
              <a:gd name="connsiteX79" fmla="*/ 1951 w 10655455"/>
              <a:gd name="connsiteY79" fmla="*/ 293901 h 6858000"/>
              <a:gd name="connsiteX80" fmla="*/ 0 w 10655455"/>
              <a:gd name="connsiteY80" fmla="*/ 290527 h 6858000"/>
              <a:gd name="connsiteX81" fmla="*/ 0 w 10655455"/>
              <a:gd name="connsiteY81"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8606137 w 10655455"/>
              <a:gd name="connsiteY55" fmla="*/ 2950515 h 6858000"/>
              <a:gd name="connsiteX56" fmla="*/ 8606137 w 10655455"/>
              <a:gd name="connsiteY56" fmla="*/ 2814978 h 6858000"/>
              <a:gd name="connsiteX57" fmla="*/ 8989367 w 10655455"/>
              <a:gd name="connsiteY57" fmla="*/ 2152172 h 6858000"/>
              <a:gd name="connsiteX58" fmla="*/ 9108816 w 10655455"/>
              <a:gd name="connsiteY58" fmla="*/ 2082751 h 6858000"/>
              <a:gd name="connsiteX59" fmla="*/ 1321854 w 10655455"/>
              <a:gd name="connsiteY59" fmla="*/ 2071857 h 6858000"/>
              <a:gd name="connsiteX60" fmla="*/ 5365317 w 10655455"/>
              <a:gd name="connsiteY60" fmla="*/ 2071857 h 6858000"/>
              <a:gd name="connsiteX61" fmla="*/ 5985373 w 10655455"/>
              <a:gd name="connsiteY61" fmla="*/ 2437296 h 6858000"/>
              <a:gd name="connsiteX62" fmla="*/ 8011470 w 10655455"/>
              <a:gd name="connsiteY62" fmla="*/ 5926372 h 6858000"/>
              <a:gd name="connsiteX63" fmla="*/ 8011470 w 10655455"/>
              <a:gd name="connsiteY63" fmla="*/ 6639850 h 6858000"/>
              <a:gd name="connsiteX64" fmla="*/ 7904625 w 10655455"/>
              <a:gd name="connsiteY64" fmla="*/ 6823844 h 6858000"/>
              <a:gd name="connsiteX65" fmla="*/ 7884791 w 10655455"/>
              <a:gd name="connsiteY65" fmla="*/ 6858000 h 6858000"/>
              <a:gd name="connsiteX66" fmla="*/ 0 w 10655455"/>
              <a:gd name="connsiteY66" fmla="*/ 6858000 h 6858000"/>
              <a:gd name="connsiteX67" fmla="*/ 0 w 10655455"/>
              <a:gd name="connsiteY67" fmla="*/ 3635967 h 6858000"/>
              <a:gd name="connsiteX68" fmla="*/ 27177 w 10655455"/>
              <a:gd name="connsiteY68" fmla="*/ 3588964 h 6858000"/>
              <a:gd name="connsiteX69" fmla="*/ 693065 w 10655455"/>
              <a:gd name="connsiteY69" fmla="*/ 2437296 h 6858000"/>
              <a:gd name="connsiteX70" fmla="*/ 1321854 w 10655455"/>
              <a:gd name="connsiteY70" fmla="*/ 2071857 h 6858000"/>
              <a:gd name="connsiteX71" fmla="*/ 0 w 10655455"/>
              <a:gd name="connsiteY71" fmla="*/ 0 h 6858000"/>
              <a:gd name="connsiteX72" fmla="*/ 6966294 w 10655455"/>
              <a:gd name="connsiteY72" fmla="*/ 0 h 6858000"/>
              <a:gd name="connsiteX73" fmla="*/ 6852387 w 10655455"/>
              <a:gd name="connsiteY73" fmla="*/ 196155 h 6858000"/>
              <a:gd name="connsiteX74" fmla="*/ 6043321 w 10655455"/>
              <a:gd name="connsiteY74" fmla="*/ 1589421 h 6858000"/>
              <a:gd name="connsiteX75" fmla="*/ 5423265 w 10655455"/>
              <a:gd name="connsiteY75" fmla="*/ 1954861 h 6858000"/>
              <a:gd name="connsiteX76" fmla="*/ 1379802 w 10655455"/>
              <a:gd name="connsiteY76" fmla="*/ 1954861 h 6858000"/>
              <a:gd name="connsiteX77" fmla="*/ 751013 w 10655455"/>
              <a:gd name="connsiteY77" fmla="*/ 1589421 h 6858000"/>
              <a:gd name="connsiteX78" fmla="*/ 1951 w 10655455"/>
              <a:gd name="connsiteY78" fmla="*/ 293901 h 6858000"/>
              <a:gd name="connsiteX79" fmla="*/ 0 w 10655455"/>
              <a:gd name="connsiteY79" fmla="*/ 290527 h 6858000"/>
              <a:gd name="connsiteX80" fmla="*/ 0 w 10655455"/>
              <a:gd name="connsiteY80"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8606137 w 10655455"/>
              <a:gd name="connsiteY54" fmla="*/ 2950515 h 6858000"/>
              <a:gd name="connsiteX55" fmla="*/ 8606137 w 10655455"/>
              <a:gd name="connsiteY55" fmla="*/ 2814978 h 6858000"/>
              <a:gd name="connsiteX56" fmla="*/ 8989367 w 10655455"/>
              <a:gd name="connsiteY56" fmla="*/ 2152172 h 6858000"/>
              <a:gd name="connsiteX57" fmla="*/ 9108816 w 10655455"/>
              <a:gd name="connsiteY57" fmla="*/ 2082751 h 6858000"/>
              <a:gd name="connsiteX58" fmla="*/ 1321854 w 10655455"/>
              <a:gd name="connsiteY58" fmla="*/ 2071857 h 6858000"/>
              <a:gd name="connsiteX59" fmla="*/ 5365317 w 10655455"/>
              <a:gd name="connsiteY59" fmla="*/ 2071857 h 6858000"/>
              <a:gd name="connsiteX60" fmla="*/ 5985373 w 10655455"/>
              <a:gd name="connsiteY60" fmla="*/ 2437296 h 6858000"/>
              <a:gd name="connsiteX61" fmla="*/ 8011470 w 10655455"/>
              <a:gd name="connsiteY61" fmla="*/ 5926372 h 6858000"/>
              <a:gd name="connsiteX62" fmla="*/ 8011470 w 10655455"/>
              <a:gd name="connsiteY62" fmla="*/ 6639850 h 6858000"/>
              <a:gd name="connsiteX63" fmla="*/ 7904625 w 10655455"/>
              <a:gd name="connsiteY63" fmla="*/ 6823844 h 6858000"/>
              <a:gd name="connsiteX64" fmla="*/ 7884791 w 10655455"/>
              <a:gd name="connsiteY64" fmla="*/ 6858000 h 6858000"/>
              <a:gd name="connsiteX65" fmla="*/ 0 w 10655455"/>
              <a:gd name="connsiteY65" fmla="*/ 6858000 h 6858000"/>
              <a:gd name="connsiteX66" fmla="*/ 0 w 10655455"/>
              <a:gd name="connsiteY66" fmla="*/ 3635967 h 6858000"/>
              <a:gd name="connsiteX67" fmla="*/ 27177 w 10655455"/>
              <a:gd name="connsiteY67" fmla="*/ 3588964 h 6858000"/>
              <a:gd name="connsiteX68" fmla="*/ 693065 w 10655455"/>
              <a:gd name="connsiteY68" fmla="*/ 2437296 h 6858000"/>
              <a:gd name="connsiteX69" fmla="*/ 1321854 w 10655455"/>
              <a:gd name="connsiteY69" fmla="*/ 2071857 h 6858000"/>
              <a:gd name="connsiteX70" fmla="*/ 0 w 10655455"/>
              <a:gd name="connsiteY70" fmla="*/ 0 h 6858000"/>
              <a:gd name="connsiteX71" fmla="*/ 6966294 w 10655455"/>
              <a:gd name="connsiteY71" fmla="*/ 0 h 6858000"/>
              <a:gd name="connsiteX72" fmla="*/ 6852387 w 10655455"/>
              <a:gd name="connsiteY72" fmla="*/ 196155 h 6858000"/>
              <a:gd name="connsiteX73" fmla="*/ 6043321 w 10655455"/>
              <a:gd name="connsiteY73" fmla="*/ 1589421 h 6858000"/>
              <a:gd name="connsiteX74" fmla="*/ 5423265 w 10655455"/>
              <a:gd name="connsiteY74" fmla="*/ 1954861 h 6858000"/>
              <a:gd name="connsiteX75" fmla="*/ 1379802 w 10655455"/>
              <a:gd name="connsiteY75" fmla="*/ 1954861 h 6858000"/>
              <a:gd name="connsiteX76" fmla="*/ 751013 w 10655455"/>
              <a:gd name="connsiteY76" fmla="*/ 1589421 h 6858000"/>
              <a:gd name="connsiteX77" fmla="*/ 1951 w 10655455"/>
              <a:gd name="connsiteY77" fmla="*/ 293901 h 6858000"/>
              <a:gd name="connsiteX78" fmla="*/ 0 w 10655455"/>
              <a:gd name="connsiteY78" fmla="*/ 290527 h 6858000"/>
              <a:gd name="connsiteX79" fmla="*/ 0 w 10655455"/>
              <a:gd name="connsiteY79"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8606137 w 10655455"/>
              <a:gd name="connsiteY53" fmla="*/ 2950515 h 6858000"/>
              <a:gd name="connsiteX54" fmla="*/ 8606137 w 10655455"/>
              <a:gd name="connsiteY54" fmla="*/ 2814978 h 6858000"/>
              <a:gd name="connsiteX55" fmla="*/ 8989367 w 10655455"/>
              <a:gd name="connsiteY55" fmla="*/ 2152172 h 6858000"/>
              <a:gd name="connsiteX56" fmla="*/ 9108816 w 10655455"/>
              <a:gd name="connsiteY56" fmla="*/ 2082751 h 6858000"/>
              <a:gd name="connsiteX57" fmla="*/ 1321854 w 10655455"/>
              <a:gd name="connsiteY57" fmla="*/ 2071857 h 6858000"/>
              <a:gd name="connsiteX58" fmla="*/ 5365317 w 10655455"/>
              <a:gd name="connsiteY58" fmla="*/ 2071857 h 6858000"/>
              <a:gd name="connsiteX59" fmla="*/ 5985373 w 10655455"/>
              <a:gd name="connsiteY59" fmla="*/ 2437296 h 6858000"/>
              <a:gd name="connsiteX60" fmla="*/ 8011470 w 10655455"/>
              <a:gd name="connsiteY60" fmla="*/ 5926372 h 6858000"/>
              <a:gd name="connsiteX61" fmla="*/ 8011470 w 10655455"/>
              <a:gd name="connsiteY61" fmla="*/ 6639850 h 6858000"/>
              <a:gd name="connsiteX62" fmla="*/ 7904625 w 10655455"/>
              <a:gd name="connsiteY62" fmla="*/ 6823844 h 6858000"/>
              <a:gd name="connsiteX63" fmla="*/ 7884791 w 10655455"/>
              <a:gd name="connsiteY63" fmla="*/ 6858000 h 6858000"/>
              <a:gd name="connsiteX64" fmla="*/ 0 w 10655455"/>
              <a:gd name="connsiteY64" fmla="*/ 6858000 h 6858000"/>
              <a:gd name="connsiteX65" fmla="*/ 0 w 10655455"/>
              <a:gd name="connsiteY65" fmla="*/ 3635967 h 6858000"/>
              <a:gd name="connsiteX66" fmla="*/ 27177 w 10655455"/>
              <a:gd name="connsiteY66" fmla="*/ 3588964 h 6858000"/>
              <a:gd name="connsiteX67" fmla="*/ 693065 w 10655455"/>
              <a:gd name="connsiteY67" fmla="*/ 2437296 h 6858000"/>
              <a:gd name="connsiteX68" fmla="*/ 1321854 w 10655455"/>
              <a:gd name="connsiteY68" fmla="*/ 2071857 h 6858000"/>
              <a:gd name="connsiteX69" fmla="*/ 0 w 10655455"/>
              <a:gd name="connsiteY69" fmla="*/ 0 h 6858000"/>
              <a:gd name="connsiteX70" fmla="*/ 6966294 w 10655455"/>
              <a:gd name="connsiteY70" fmla="*/ 0 h 6858000"/>
              <a:gd name="connsiteX71" fmla="*/ 6852387 w 10655455"/>
              <a:gd name="connsiteY71" fmla="*/ 196155 h 6858000"/>
              <a:gd name="connsiteX72" fmla="*/ 6043321 w 10655455"/>
              <a:gd name="connsiteY72" fmla="*/ 1589421 h 6858000"/>
              <a:gd name="connsiteX73" fmla="*/ 5423265 w 10655455"/>
              <a:gd name="connsiteY73" fmla="*/ 1954861 h 6858000"/>
              <a:gd name="connsiteX74" fmla="*/ 1379802 w 10655455"/>
              <a:gd name="connsiteY74" fmla="*/ 1954861 h 6858000"/>
              <a:gd name="connsiteX75" fmla="*/ 751013 w 10655455"/>
              <a:gd name="connsiteY75" fmla="*/ 1589421 h 6858000"/>
              <a:gd name="connsiteX76" fmla="*/ 1951 w 10655455"/>
              <a:gd name="connsiteY76" fmla="*/ 293901 h 6858000"/>
              <a:gd name="connsiteX77" fmla="*/ 0 w 10655455"/>
              <a:gd name="connsiteY77" fmla="*/ 290527 h 6858000"/>
              <a:gd name="connsiteX78" fmla="*/ 0 w 10655455"/>
              <a:gd name="connsiteY78"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8606137 w 10655455"/>
              <a:gd name="connsiteY52" fmla="*/ 2950515 h 6858000"/>
              <a:gd name="connsiteX53" fmla="*/ 8606137 w 10655455"/>
              <a:gd name="connsiteY53" fmla="*/ 2814978 h 6858000"/>
              <a:gd name="connsiteX54" fmla="*/ 8989367 w 10655455"/>
              <a:gd name="connsiteY54" fmla="*/ 2152172 h 6858000"/>
              <a:gd name="connsiteX55" fmla="*/ 9108816 w 10655455"/>
              <a:gd name="connsiteY55" fmla="*/ 2082751 h 6858000"/>
              <a:gd name="connsiteX56" fmla="*/ 1321854 w 10655455"/>
              <a:gd name="connsiteY56" fmla="*/ 2071857 h 6858000"/>
              <a:gd name="connsiteX57" fmla="*/ 5365317 w 10655455"/>
              <a:gd name="connsiteY57" fmla="*/ 2071857 h 6858000"/>
              <a:gd name="connsiteX58" fmla="*/ 5985373 w 10655455"/>
              <a:gd name="connsiteY58" fmla="*/ 2437296 h 6858000"/>
              <a:gd name="connsiteX59" fmla="*/ 8011470 w 10655455"/>
              <a:gd name="connsiteY59" fmla="*/ 5926372 h 6858000"/>
              <a:gd name="connsiteX60" fmla="*/ 8011470 w 10655455"/>
              <a:gd name="connsiteY60" fmla="*/ 6639850 h 6858000"/>
              <a:gd name="connsiteX61" fmla="*/ 7904625 w 10655455"/>
              <a:gd name="connsiteY61" fmla="*/ 6823844 h 6858000"/>
              <a:gd name="connsiteX62" fmla="*/ 7884791 w 10655455"/>
              <a:gd name="connsiteY62" fmla="*/ 6858000 h 6858000"/>
              <a:gd name="connsiteX63" fmla="*/ 0 w 10655455"/>
              <a:gd name="connsiteY63" fmla="*/ 6858000 h 6858000"/>
              <a:gd name="connsiteX64" fmla="*/ 0 w 10655455"/>
              <a:gd name="connsiteY64" fmla="*/ 3635967 h 6858000"/>
              <a:gd name="connsiteX65" fmla="*/ 27177 w 10655455"/>
              <a:gd name="connsiteY65" fmla="*/ 3588964 h 6858000"/>
              <a:gd name="connsiteX66" fmla="*/ 693065 w 10655455"/>
              <a:gd name="connsiteY66" fmla="*/ 2437296 h 6858000"/>
              <a:gd name="connsiteX67" fmla="*/ 1321854 w 10655455"/>
              <a:gd name="connsiteY67" fmla="*/ 2071857 h 6858000"/>
              <a:gd name="connsiteX68" fmla="*/ 0 w 10655455"/>
              <a:gd name="connsiteY68" fmla="*/ 0 h 6858000"/>
              <a:gd name="connsiteX69" fmla="*/ 6966294 w 10655455"/>
              <a:gd name="connsiteY69" fmla="*/ 0 h 6858000"/>
              <a:gd name="connsiteX70" fmla="*/ 6852387 w 10655455"/>
              <a:gd name="connsiteY70" fmla="*/ 196155 h 6858000"/>
              <a:gd name="connsiteX71" fmla="*/ 6043321 w 10655455"/>
              <a:gd name="connsiteY71" fmla="*/ 1589421 h 6858000"/>
              <a:gd name="connsiteX72" fmla="*/ 5423265 w 10655455"/>
              <a:gd name="connsiteY72" fmla="*/ 1954861 h 6858000"/>
              <a:gd name="connsiteX73" fmla="*/ 1379802 w 10655455"/>
              <a:gd name="connsiteY73" fmla="*/ 1954861 h 6858000"/>
              <a:gd name="connsiteX74" fmla="*/ 751013 w 10655455"/>
              <a:gd name="connsiteY74" fmla="*/ 1589421 h 6858000"/>
              <a:gd name="connsiteX75" fmla="*/ 1951 w 10655455"/>
              <a:gd name="connsiteY75" fmla="*/ 293901 h 6858000"/>
              <a:gd name="connsiteX76" fmla="*/ 0 w 10655455"/>
              <a:gd name="connsiteY76" fmla="*/ 290527 h 6858000"/>
              <a:gd name="connsiteX77" fmla="*/ 0 w 10655455"/>
              <a:gd name="connsiteY77"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8606137 w 10655455"/>
              <a:gd name="connsiteY51" fmla="*/ 2950515 h 6858000"/>
              <a:gd name="connsiteX52" fmla="*/ 8606137 w 10655455"/>
              <a:gd name="connsiteY52" fmla="*/ 2814978 h 6858000"/>
              <a:gd name="connsiteX53" fmla="*/ 8989367 w 10655455"/>
              <a:gd name="connsiteY53" fmla="*/ 2152172 h 6858000"/>
              <a:gd name="connsiteX54" fmla="*/ 9108816 w 10655455"/>
              <a:gd name="connsiteY54" fmla="*/ 2082751 h 6858000"/>
              <a:gd name="connsiteX55" fmla="*/ 1321854 w 10655455"/>
              <a:gd name="connsiteY55" fmla="*/ 2071857 h 6858000"/>
              <a:gd name="connsiteX56" fmla="*/ 5365317 w 10655455"/>
              <a:gd name="connsiteY56" fmla="*/ 2071857 h 6858000"/>
              <a:gd name="connsiteX57" fmla="*/ 5985373 w 10655455"/>
              <a:gd name="connsiteY57" fmla="*/ 2437296 h 6858000"/>
              <a:gd name="connsiteX58" fmla="*/ 8011470 w 10655455"/>
              <a:gd name="connsiteY58" fmla="*/ 5926372 h 6858000"/>
              <a:gd name="connsiteX59" fmla="*/ 8011470 w 10655455"/>
              <a:gd name="connsiteY59" fmla="*/ 6639850 h 6858000"/>
              <a:gd name="connsiteX60" fmla="*/ 7904625 w 10655455"/>
              <a:gd name="connsiteY60" fmla="*/ 6823844 h 6858000"/>
              <a:gd name="connsiteX61" fmla="*/ 7884791 w 10655455"/>
              <a:gd name="connsiteY61" fmla="*/ 6858000 h 6858000"/>
              <a:gd name="connsiteX62" fmla="*/ 0 w 10655455"/>
              <a:gd name="connsiteY62" fmla="*/ 6858000 h 6858000"/>
              <a:gd name="connsiteX63" fmla="*/ 0 w 10655455"/>
              <a:gd name="connsiteY63" fmla="*/ 3635967 h 6858000"/>
              <a:gd name="connsiteX64" fmla="*/ 27177 w 10655455"/>
              <a:gd name="connsiteY64" fmla="*/ 3588964 h 6858000"/>
              <a:gd name="connsiteX65" fmla="*/ 693065 w 10655455"/>
              <a:gd name="connsiteY65" fmla="*/ 2437296 h 6858000"/>
              <a:gd name="connsiteX66" fmla="*/ 1321854 w 10655455"/>
              <a:gd name="connsiteY66" fmla="*/ 2071857 h 6858000"/>
              <a:gd name="connsiteX67" fmla="*/ 0 w 10655455"/>
              <a:gd name="connsiteY67" fmla="*/ 0 h 6858000"/>
              <a:gd name="connsiteX68" fmla="*/ 6966294 w 10655455"/>
              <a:gd name="connsiteY68" fmla="*/ 0 h 6858000"/>
              <a:gd name="connsiteX69" fmla="*/ 6852387 w 10655455"/>
              <a:gd name="connsiteY69" fmla="*/ 196155 h 6858000"/>
              <a:gd name="connsiteX70" fmla="*/ 6043321 w 10655455"/>
              <a:gd name="connsiteY70" fmla="*/ 1589421 h 6858000"/>
              <a:gd name="connsiteX71" fmla="*/ 5423265 w 10655455"/>
              <a:gd name="connsiteY71" fmla="*/ 1954861 h 6858000"/>
              <a:gd name="connsiteX72" fmla="*/ 1379802 w 10655455"/>
              <a:gd name="connsiteY72" fmla="*/ 1954861 h 6858000"/>
              <a:gd name="connsiteX73" fmla="*/ 751013 w 10655455"/>
              <a:gd name="connsiteY73" fmla="*/ 1589421 h 6858000"/>
              <a:gd name="connsiteX74" fmla="*/ 1951 w 10655455"/>
              <a:gd name="connsiteY74" fmla="*/ 293901 h 6858000"/>
              <a:gd name="connsiteX75" fmla="*/ 0 w 10655455"/>
              <a:gd name="connsiteY75" fmla="*/ 290527 h 6858000"/>
              <a:gd name="connsiteX76" fmla="*/ 0 w 10655455"/>
              <a:gd name="connsiteY76"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8606137 w 10655455"/>
              <a:gd name="connsiteY51" fmla="*/ 2814978 h 6858000"/>
              <a:gd name="connsiteX52" fmla="*/ 8989367 w 10655455"/>
              <a:gd name="connsiteY52" fmla="*/ 2152172 h 6858000"/>
              <a:gd name="connsiteX53" fmla="*/ 9108816 w 10655455"/>
              <a:gd name="connsiteY53" fmla="*/ 2082751 h 6858000"/>
              <a:gd name="connsiteX54" fmla="*/ 1321854 w 10655455"/>
              <a:gd name="connsiteY54" fmla="*/ 2071857 h 6858000"/>
              <a:gd name="connsiteX55" fmla="*/ 5365317 w 10655455"/>
              <a:gd name="connsiteY55" fmla="*/ 2071857 h 6858000"/>
              <a:gd name="connsiteX56" fmla="*/ 5985373 w 10655455"/>
              <a:gd name="connsiteY56" fmla="*/ 2437296 h 6858000"/>
              <a:gd name="connsiteX57" fmla="*/ 8011470 w 10655455"/>
              <a:gd name="connsiteY57" fmla="*/ 5926372 h 6858000"/>
              <a:gd name="connsiteX58" fmla="*/ 8011470 w 10655455"/>
              <a:gd name="connsiteY58" fmla="*/ 6639850 h 6858000"/>
              <a:gd name="connsiteX59" fmla="*/ 7904625 w 10655455"/>
              <a:gd name="connsiteY59" fmla="*/ 6823844 h 6858000"/>
              <a:gd name="connsiteX60" fmla="*/ 7884791 w 10655455"/>
              <a:gd name="connsiteY60" fmla="*/ 6858000 h 6858000"/>
              <a:gd name="connsiteX61" fmla="*/ 0 w 10655455"/>
              <a:gd name="connsiteY61" fmla="*/ 6858000 h 6858000"/>
              <a:gd name="connsiteX62" fmla="*/ 0 w 10655455"/>
              <a:gd name="connsiteY62" fmla="*/ 3635967 h 6858000"/>
              <a:gd name="connsiteX63" fmla="*/ 27177 w 10655455"/>
              <a:gd name="connsiteY63" fmla="*/ 3588964 h 6858000"/>
              <a:gd name="connsiteX64" fmla="*/ 693065 w 10655455"/>
              <a:gd name="connsiteY64" fmla="*/ 2437296 h 6858000"/>
              <a:gd name="connsiteX65" fmla="*/ 1321854 w 10655455"/>
              <a:gd name="connsiteY65" fmla="*/ 2071857 h 6858000"/>
              <a:gd name="connsiteX66" fmla="*/ 0 w 10655455"/>
              <a:gd name="connsiteY66" fmla="*/ 0 h 6858000"/>
              <a:gd name="connsiteX67" fmla="*/ 6966294 w 10655455"/>
              <a:gd name="connsiteY67" fmla="*/ 0 h 6858000"/>
              <a:gd name="connsiteX68" fmla="*/ 6852387 w 10655455"/>
              <a:gd name="connsiteY68" fmla="*/ 196155 h 6858000"/>
              <a:gd name="connsiteX69" fmla="*/ 6043321 w 10655455"/>
              <a:gd name="connsiteY69" fmla="*/ 1589421 h 6858000"/>
              <a:gd name="connsiteX70" fmla="*/ 5423265 w 10655455"/>
              <a:gd name="connsiteY70" fmla="*/ 1954861 h 6858000"/>
              <a:gd name="connsiteX71" fmla="*/ 1379802 w 10655455"/>
              <a:gd name="connsiteY71" fmla="*/ 1954861 h 6858000"/>
              <a:gd name="connsiteX72" fmla="*/ 751013 w 10655455"/>
              <a:gd name="connsiteY72" fmla="*/ 1589421 h 6858000"/>
              <a:gd name="connsiteX73" fmla="*/ 1951 w 10655455"/>
              <a:gd name="connsiteY73" fmla="*/ 293901 h 6858000"/>
              <a:gd name="connsiteX74" fmla="*/ 0 w 10655455"/>
              <a:gd name="connsiteY74" fmla="*/ 290527 h 6858000"/>
              <a:gd name="connsiteX75" fmla="*/ 0 w 10655455"/>
              <a:gd name="connsiteY75"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8606137 w 10655455"/>
              <a:gd name="connsiteY50" fmla="*/ 2814978 h 6858000"/>
              <a:gd name="connsiteX51" fmla="*/ 8989367 w 10655455"/>
              <a:gd name="connsiteY51" fmla="*/ 2152172 h 6858000"/>
              <a:gd name="connsiteX52" fmla="*/ 9108816 w 10655455"/>
              <a:gd name="connsiteY52" fmla="*/ 2082751 h 6858000"/>
              <a:gd name="connsiteX53" fmla="*/ 1321854 w 10655455"/>
              <a:gd name="connsiteY53" fmla="*/ 2071857 h 6858000"/>
              <a:gd name="connsiteX54" fmla="*/ 5365317 w 10655455"/>
              <a:gd name="connsiteY54" fmla="*/ 2071857 h 6858000"/>
              <a:gd name="connsiteX55" fmla="*/ 5985373 w 10655455"/>
              <a:gd name="connsiteY55" fmla="*/ 2437296 h 6858000"/>
              <a:gd name="connsiteX56" fmla="*/ 8011470 w 10655455"/>
              <a:gd name="connsiteY56" fmla="*/ 5926372 h 6858000"/>
              <a:gd name="connsiteX57" fmla="*/ 8011470 w 10655455"/>
              <a:gd name="connsiteY57" fmla="*/ 6639850 h 6858000"/>
              <a:gd name="connsiteX58" fmla="*/ 7904625 w 10655455"/>
              <a:gd name="connsiteY58" fmla="*/ 6823844 h 6858000"/>
              <a:gd name="connsiteX59" fmla="*/ 7884791 w 10655455"/>
              <a:gd name="connsiteY59" fmla="*/ 6858000 h 6858000"/>
              <a:gd name="connsiteX60" fmla="*/ 0 w 10655455"/>
              <a:gd name="connsiteY60" fmla="*/ 6858000 h 6858000"/>
              <a:gd name="connsiteX61" fmla="*/ 0 w 10655455"/>
              <a:gd name="connsiteY61" fmla="*/ 3635967 h 6858000"/>
              <a:gd name="connsiteX62" fmla="*/ 27177 w 10655455"/>
              <a:gd name="connsiteY62" fmla="*/ 3588964 h 6858000"/>
              <a:gd name="connsiteX63" fmla="*/ 693065 w 10655455"/>
              <a:gd name="connsiteY63" fmla="*/ 2437296 h 6858000"/>
              <a:gd name="connsiteX64" fmla="*/ 1321854 w 10655455"/>
              <a:gd name="connsiteY64" fmla="*/ 2071857 h 6858000"/>
              <a:gd name="connsiteX65" fmla="*/ 0 w 10655455"/>
              <a:gd name="connsiteY65" fmla="*/ 0 h 6858000"/>
              <a:gd name="connsiteX66" fmla="*/ 6966294 w 10655455"/>
              <a:gd name="connsiteY66" fmla="*/ 0 h 6858000"/>
              <a:gd name="connsiteX67" fmla="*/ 6852387 w 10655455"/>
              <a:gd name="connsiteY67" fmla="*/ 196155 h 6858000"/>
              <a:gd name="connsiteX68" fmla="*/ 6043321 w 10655455"/>
              <a:gd name="connsiteY68" fmla="*/ 1589421 h 6858000"/>
              <a:gd name="connsiteX69" fmla="*/ 5423265 w 10655455"/>
              <a:gd name="connsiteY69" fmla="*/ 1954861 h 6858000"/>
              <a:gd name="connsiteX70" fmla="*/ 1379802 w 10655455"/>
              <a:gd name="connsiteY70" fmla="*/ 1954861 h 6858000"/>
              <a:gd name="connsiteX71" fmla="*/ 751013 w 10655455"/>
              <a:gd name="connsiteY71" fmla="*/ 1589421 h 6858000"/>
              <a:gd name="connsiteX72" fmla="*/ 1951 w 10655455"/>
              <a:gd name="connsiteY72" fmla="*/ 293901 h 6858000"/>
              <a:gd name="connsiteX73" fmla="*/ 0 w 10655455"/>
              <a:gd name="connsiteY73" fmla="*/ 290527 h 6858000"/>
              <a:gd name="connsiteX74" fmla="*/ 0 w 10655455"/>
              <a:gd name="connsiteY74"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8606137 w 10655455"/>
              <a:gd name="connsiteY49" fmla="*/ 2814978 h 6858000"/>
              <a:gd name="connsiteX50" fmla="*/ 8989367 w 10655455"/>
              <a:gd name="connsiteY50" fmla="*/ 2152172 h 6858000"/>
              <a:gd name="connsiteX51" fmla="*/ 9108816 w 10655455"/>
              <a:gd name="connsiteY51" fmla="*/ 2082751 h 6858000"/>
              <a:gd name="connsiteX52" fmla="*/ 1321854 w 10655455"/>
              <a:gd name="connsiteY52" fmla="*/ 2071857 h 6858000"/>
              <a:gd name="connsiteX53" fmla="*/ 5365317 w 10655455"/>
              <a:gd name="connsiteY53" fmla="*/ 2071857 h 6858000"/>
              <a:gd name="connsiteX54" fmla="*/ 5985373 w 10655455"/>
              <a:gd name="connsiteY54" fmla="*/ 2437296 h 6858000"/>
              <a:gd name="connsiteX55" fmla="*/ 8011470 w 10655455"/>
              <a:gd name="connsiteY55" fmla="*/ 5926372 h 6858000"/>
              <a:gd name="connsiteX56" fmla="*/ 8011470 w 10655455"/>
              <a:gd name="connsiteY56" fmla="*/ 6639850 h 6858000"/>
              <a:gd name="connsiteX57" fmla="*/ 7904625 w 10655455"/>
              <a:gd name="connsiteY57" fmla="*/ 6823844 h 6858000"/>
              <a:gd name="connsiteX58" fmla="*/ 7884791 w 10655455"/>
              <a:gd name="connsiteY58" fmla="*/ 6858000 h 6858000"/>
              <a:gd name="connsiteX59" fmla="*/ 0 w 10655455"/>
              <a:gd name="connsiteY59" fmla="*/ 6858000 h 6858000"/>
              <a:gd name="connsiteX60" fmla="*/ 0 w 10655455"/>
              <a:gd name="connsiteY60" fmla="*/ 3635967 h 6858000"/>
              <a:gd name="connsiteX61" fmla="*/ 27177 w 10655455"/>
              <a:gd name="connsiteY61" fmla="*/ 3588964 h 6858000"/>
              <a:gd name="connsiteX62" fmla="*/ 693065 w 10655455"/>
              <a:gd name="connsiteY62" fmla="*/ 2437296 h 6858000"/>
              <a:gd name="connsiteX63" fmla="*/ 1321854 w 10655455"/>
              <a:gd name="connsiteY63" fmla="*/ 2071857 h 6858000"/>
              <a:gd name="connsiteX64" fmla="*/ 0 w 10655455"/>
              <a:gd name="connsiteY64" fmla="*/ 0 h 6858000"/>
              <a:gd name="connsiteX65" fmla="*/ 6966294 w 10655455"/>
              <a:gd name="connsiteY65" fmla="*/ 0 h 6858000"/>
              <a:gd name="connsiteX66" fmla="*/ 6852387 w 10655455"/>
              <a:gd name="connsiteY66" fmla="*/ 196155 h 6858000"/>
              <a:gd name="connsiteX67" fmla="*/ 6043321 w 10655455"/>
              <a:gd name="connsiteY67" fmla="*/ 1589421 h 6858000"/>
              <a:gd name="connsiteX68" fmla="*/ 5423265 w 10655455"/>
              <a:gd name="connsiteY68" fmla="*/ 1954861 h 6858000"/>
              <a:gd name="connsiteX69" fmla="*/ 1379802 w 10655455"/>
              <a:gd name="connsiteY69" fmla="*/ 1954861 h 6858000"/>
              <a:gd name="connsiteX70" fmla="*/ 751013 w 10655455"/>
              <a:gd name="connsiteY70" fmla="*/ 1589421 h 6858000"/>
              <a:gd name="connsiteX71" fmla="*/ 1951 w 10655455"/>
              <a:gd name="connsiteY71" fmla="*/ 293901 h 6858000"/>
              <a:gd name="connsiteX72" fmla="*/ 0 w 10655455"/>
              <a:gd name="connsiteY72" fmla="*/ 290527 h 6858000"/>
              <a:gd name="connsiteX73" fmla="*/ 0 w 10655455"/>
              <a:gd name="connsiteY73"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8989367 w 10655455"/>
              <a:gd name="connsiteY48" fmla="*/ 2152172 h 6858000"/>
              <a:gd name="connsiteX49" fmla="*/ 8606137 w 10655455"/>
              <a:gd name="connsiteY49" fmla="*/ 2814978 h 6858000"/>
              <a:gd name="connsiteX50" fmla="*/ 8989367 w 10655455"/>
              <a:gd name="connsiteY50" fmla="*/ 2152172 h 6858000"/>
              <a:gd name="connsiteX51" fmla="*/ 1321854 w 10655455"/>
              <a:gd name="connsiteY51" fmla="*/ 2071857 h 6858000"/>
              <a:gd name="connsiteX52" fmla="*/ 5365317 w 10655455"/>
              <a:gd name="connsiteY52" fmla="*/ 2071857 h 6858000"/>
              <a:gd name="connsiteX53" fmla="*/ 5985373 w 10655455"/>
              <a:gd name="connsiteY53" fmla="*/ 2437296 h 6858000"/>
              <a:gd name="connsiteX54" fmla="*/ 8011470 w 10655455"/>
              <a:gd name="connsiteY54" fmla="*/ 5926372 h 6858000"/>
              <a:gd name="connsiteX55" fmla="*/ 8011470 w 10655455"/>
              <a:gd name="connsiteY55" fmla="*/ 6639850 h 6858000"/>
              <a:gd name="connsiteX56" fmla="*/ 7904625 w 10655455"/>
              <a:gd name="connsiteY56" fmla="*/ 6823844 h 6858000"/>
              <a:gd name="connsiteX57" fmla="*/ 7884791 w 10655455"/>
              <a:gd name="connsiteY57" fmla="*/ 6858000 h 6858000"/>
              <a:gd name="connsiteX58" fmla="*/ 0 w 10655455"/>
              <a:gd name="connsiteY58" fmla="*/ 6858000 h 6858000"/>
              <a:gd name="connsiteX59" fmla="*/ 0 w 10655455"/>
              <a:gd name="connsiteY59" fmla="*/ 3635967 h 6858000"/>
              <a:gd name="connsiteX60" fmla="*/ 27177 w 10655455"/>
              <a:gd name="connsiteY60" fmla="*/ 3588964 h 6858000"/>
              <a:gd name="connsiteX61" fmla="*/ 693065 w 10655455"/>
              <a:gd name="connsiteY61" fmla="*/ 2437296 h 6858000"/>
              <a:gd name="connsiteX62" fmla="*/ 1321854 w 10655455"/>
              <a:gd name="connsiteY62" fmla="*/ 2071857 h 6858000"/>
              <a:gd name="connsiteX63" fmla="*/ 0 w 10655455"/>
              <a:gd name="connsiteY63" fmla="*/ 0 h 6858000"/>
              <a:gd name="connsiteX64" fmla="*/ 6966294 w 10655455"/>
              <a:gd name="connsiteY64" fmla="*/ 0 h 6858000"/>
              <a:gd name="connsiteX65" fmla="*/ 6852387 w 10655455"/>
              <a:gd name="connsiteY65" fmla="*/ 196155 h 6858000"/>
              <a:gd name="connsiteX66" fmla="*/ 6043321 w 10655455"/>
              <a:gd name="connsiteY66" fmla="*/ 1589421 h 6858000"/>
              <a:gd name="connsiteX67" fmla="*/ 5423265 w 10655455"/>
              <a:gd name="connsiteY67" fmla="*/ 1954861 h 6858000"/>
              <a:gd name="connsiteX68" fmla="*/ 1379802 w 10655455"/>
              <a:gd name="connsiteY68" fmla="*/ 1954861 h 6858000"/>
              <a:gd name="connsiteX69" fmla="*/ 751013 w 10655455"/>
              <a:gd name="connsiteY69" fmla="*/ 1589421 h 6858000"/>
              <a:gd name="connsiteX70" fmla="*/ 1951 w 10655455"/>
              <a:gd name="connsiteY70" fmla="*/ 293901 h 6858000"/>
              <a:gd name="connsiteX71" fmla="*/ 0 w 10655455"/>
              <a:gd name="connsiteY71" fmla="*/ 290527 h 6858000"/>
              <a:gd name="connsiteX72" fmla="*/ 0 w 10655455"/>
              <a:gd name="connsiteY72"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1321854 w 10655455"/>
              <a:gd name="connsiteY48" fmla="*/ 2071857 h 6858000"/>
              <a:gd name="connsiteX49" fmla="*/ 5365317 w 10655455"/>
              <a:gd name="connsiteY49" fmla="*/ 2071857 h 6858000"/>
              <a:gd name="connsiteX50" fmla="*/ 5985373 w 10655455"/>
              <a:gd name="connsiteY50" fmla="*/ 2437296 h 6858000"/>
              <a:gd name="connsiteX51" fmla="*/ 8011470 w 10655455"/>
              <a:gd name="connsiteY51" fmla="*/ 5926372 h 6858000"/>
              <a:gd name="connsiteX52" fmla="*/ 8011470 w 10655455"/>
              <a:gd name="connsiteY52" fmla="*/ 6639850 h 6858000"/>
              <a:gd name="connsiteX53" fmla="*/ 7904625 w 10655455"/>
              <a:gd name="connsiteY53" fmla="*/ 6823844 h 6858000"/>
              <a:gd name="connsiteX54" fmla="*/ 7884791 w 10655455"/>
              <a:gd name="connsiteY54" fmla="*/ 6858000 h 6858000"/>
              <a:gd name="connsiteX55" fmla="*/ 0 w 10655455"/>
              <a:gd name="connsiteY55" fmla="*/ 6858000 h 6858000"/>
              <a:gd name="connsiteX56" fmla="*/ 0 w 10655455"/>
              <a:gd name="connsiteY56" fmla="*/ 3635967 h 6858000"/>
              <a:gd name="connsiteX57" fmla="*/ 27177 w 10655455"/>
              <a:gd name="connsiteY57" fmla="*/ 3588964 h 6858000"/>
              <a:gd name="connsiteX58" fmla="*/ 693065 w 10655455"/>
              <a:gd name="connsiteY58" fmla="*/ 2437296 h 6858000"/>
              <a:gd name="connsiteX59" fmla="*/ 1321854 w 10655455"/>
              <a:gd name="connsiteY59" fmla="*/ 2071857 h 6858000"/>
              <a:gd name="connsiteX60" fmla="*/ 0 w 10655455"/>
              <a:gd name="connsiteY60" fmla="*/ 0 h 6858000"/>
              <a:gd name="connsiteX61" fmla="*/ 6966294 w 10655455"/>
              <a:gd name="connsiteY61" fmla="*/ 0 h 6858000"/>
              <a:gd name="connsiteX62" fmla="*/ 6852387 w 10655455"/>
              <a:gd name="connsiteY62" fmla="*/ 196155 h 6858000"/>
              <a:gd name="connsiteX63" fmla="*/ 6043321 w 10655455"/>
              <a:gd name="connsiteY63" fmla="*/ 1589421 h 6858000"/>
              <a:gd name="connsiteX64" fmla="*/ 5423265 w 10655455"/>
              <a:gd name="connsiteY64" fmla="*/ 1954861 h 6858000"/>
              <a:gd name="connsiteX65" fmla="*/ 1379802 w 10655455"/>
              <a:gd name="connsiteY65" fmla="*/ 1954861 h 6858000"/>
              <a:gd name="connsiteX66" fmla="*/ 751013 w 10655455"/>
              <a:gd name="connsiteY66" fmla="*/ 1589421 h 6858000"/>
              <a:gd name="connsiteX67" fmla="*/ 1951 w 10655455"/>
              <a:gd name="connsiteY67" fmla="*/ 293901 h 6858000"/>
              <a:gd name="connsiteX68" fmla="*/ 0 w 10655455"/>
              <a:gd name="connsiteY68" fmla="*/ 290527 h 6858000"/>
              <a:gd name="connsiteX69" fmla="*/ 0 w 10655455"/>
              <a:gd name="connsiteY69" fmla="*/ 0 h 6858000"/>
              <a:gd name="connsiteX0" fmla="*/ 8526285 w 10606716"/>
              <a:gd name="connsiteY0" fmla="*/ 6283111 h 6858000"/>
              <a:gd name="connsiteX1" fmla="*/ 10157124 w 10606716"/>
              <a:gd name="connsiteY1" fmla="*/ 6283111 h 6858000"/>
              <a:gd name="connsiteX2" fmla="*/ 10407209 w 10606716"/>
              <a:gd name="connsiteY2" fmla="*/ 6430504 h 6858000"/>
              <a:gd name="connsiteX3" fmla="*/ 10606716 w 10606716"/>
              <a:gd name="connsiteY3" fmla="*/ 6774068 h 6858000"/>
              <a:gd name="connsiteX4" fmla="*/ 8025501 w 10606716"/>
              <a:gd name="connsiteY4" fmla="*/ 6858000 h 6858000"/>
              <a:gd name="connsiteX5" fmla="*/ 8129453 w 10606716"/>
              <a:gd name="connsiteY5" fmla="*/ 6678214 h 6858000"/>
              <a:gd name="connsiteX6" fmla="*/ 8272677 w 10606716"/>
              <a:gd name="connsiteY6" fmla="*/ 6430504 h 6858000"/>
              <a:gd name="connsiteX7" fmla="*/ 8526285 w 10606716"/>
              <a:gd name="connsiteY7" fmla="*/ 6283111 h 6858000"/>
              <a:gd name="connsiteX8" fmla="*/ 8508611 w 10606716"/>
              <a:gd name="connsiteY8" fmla="*/ 4776272 h 6858000"/>
              <a:gd name="connsiteX9" fmla="*/ 9153763 w 10606716"/>
              <a:gd name="connsiteY9" fmla="*/ 4776272 h 6858000"/>
              <a:gd name="connsiteX10" fmla="*/ 9252696 w 10606716"/>
              <a:gd name="connsiteY10" fmla="*/ 4834580 h 6858000"/>
              <a:gd name="connsiteX11" fmla="*/ 9575969 w 10606716"/>
              <a:gd name="connsiteY11" fmla="*/ 5391278 h 6858000"/>
              <a:gd name="connsiteX12" fmla="*/ 9575969 w 10606716"/>
              <a:gd name="connsiteY12" fmla="*/ 5505116 h 6858000"/>
              <a:gd name="connsiteX13" fmla="*/ 9252696 w 10606716"/>
              <a:gd name="connsiteY13" fmla="*/ 6061815 h 6858000"/>
              <a:gd name="connsiteX14" fmla="*/ 9153763 w 10606716"/>
              <a:gd name="connsiteY14" fmla="*/ 6120122 h 6858000"/>
              <a:gd name="connsiteX15" fmla="*/ 8508611 w 10606716"/>
              <a:gd name="connsiteY15" fmla="*/ 6120122 h 6858000"/>
              <a:gd name="connsiteX16" fmla="*/ 8408284 w 10606716"/>
              <a:gd name="connsiteY16" fmla="*/ 6061815 h 6858000"/>
              <a:gd name="connsiteX17" fmla="*/ 8086404 w 10606716"/>
              <a:gd name="connsiteY17" fmla="*/ 5505116 h 6858000"/>
              <a:gd name="connsiteX18" fmla="*/ 8086404 w 10606716"/>
              <a:gd name="connsiteY18" fmla="*/ 5391278 h 6858000"/>
              <a:gd name="connsiteX19" fmla="*/ 8408284 w 10606716"/>
              <a:gd name="connsiteY19" fmla="*/ 4834580 h 6858000"/>
              <a:gd name="connsiteX20" fmla="*/ 8508611 w 10606716"/>
              <a:gd name="connsiteY20" fmla="*/ 4776272 h 6858000"/>
              <a:gd name="connsiteX21" fmla="*/ 8438383 w 10606716"/>
              <a:gd name="connsiteY21" fmla="*/ 4182594 h 6858000"/>
              <a:gd name="connsiteX22" fmla="*/ 8671249 w 10606716"/>
              <a:gd name="connsiteY22" fmla="*/ 4182594 h 6858000"/>
              <a:gd name="connsiteX23" fmla="*/ 8706958 w 10606716"/>
              <a:gd name="connsiteY23" fmla="*/ 4203640 h 6858000"/>
              <a:gd name="connsiteX24" fmla="*/ 8823642 w 10606716"/>
              <a:gd name="connsiteY24" fmla="*/ 4404579 h 6858000"/>
              <a:gd name="connsiteX25" fmla="*/ 8823642 w 10606716"/>
              <a:gd name="connsiteY25" fmla="*/ 4445668 h 6858000"/>
              <a:gd name="connsiteX26" fmla="*/ 8706958 w 10606716"/>
              <a:gd name="connsiteY26" fmla="*/ 4646606 h 6858000"/>
              <a:gd name="connsiteX27" fmla="*/ 8671249 w 10606716"/>
              <a:gd name="connsiteY27" fmla="*/ 4667652 h 6858000"/>
              <a:gd name="connsiteX28" fmla="*/ 8438383 w 10606716"/>
              <a:gd name="connsiteY28" fmla="*/ 4667652 h 6858000"/>
              <a:gd name="connsiteX29" fmla="*/ 8402170 w 10606716"/>
              <a:gd name="connsiteY29" fmla="*/ 4646606 h 6858000"/>
              <a:gd name="connsiteX30" fmla="*/ 8285989 w 10606716"/>
              <a:gd name="connsiteY30" fmla="*/ 4445668 h 6858000"/>
              <a:gd name="connsiteX31" fmla="*/ 8285989 w 10606716"/>
              <a:gd name="connsiteY31" fmla="*/ 4404579 h 6858000"/>
              <a:gd name="connsiteX32" fmla="*/ 8402170 w 10606716"/>
              <a:gd name="connsiteY32" fmla="*/ 4203640 h 6858000"/>
              <a:gd name="connsiteX33" fmla="*/ 8438383 w 10606716"/>
              <a:gd name="connsiteY33" fmla="*/ 4182594 h 6858000"/>
              <a:gd name="connsiteX34" fmla="*/ 7678681 w 10606716"/>
              <a:gd name="connsiteY34" fmla="*/ 3459104 h 6858000"/>
              <a:gd name="connsiteX35" fmla="*/ 8119685 w 10606716"/>
              <a:gd name="connsiteY35" fmla="*/ 3459104 h 6858000"/>
              <a:gd name="connsiteX36" fmla="*/ 8187313 w 10606716"/>
              <a:gd name="connsiteY36" fmla="*/ 3498961 h 6858000"/>
              <a:gd name="connsiteX37" fmla="*/ 8408292 w 10606716"/>
              <a:gd name="connsiteY37" fmla="*/ 3879501 h 6858000"/>
              <a:gd name="connsiteX38" fmla="*/ 8408292 w 10606716"/>
              <a:gd name="connsiteY38" fmla="*/ 3957318 h 6858000"/>
              <a:gd name="connsiteX39" fmla="*/ 8187313 w 10606716"/>
              <a:gd name="connsiteY39" fmla="*/ 4337857 h 6858000"/>
              <a:gd name="connsiteX40" fmla="*/ 8119685 w 10606716"/>
              <a:gd name="connsiteY40" fmla="*/ 4377714 h 6858000"/>
              <a:gd name="connsiteX41" fmla="*/ 7678681 w 10606716"/>
              <a:gd name="connsiteY41" fmla="*/ 4377714 h 6858000"/>
              <a:gd name="connsiteX42" fmla="*/ 7610101 w 10606716"/>
              <a:gd name="connsiteY42" fmla="*/ 4337857 h 6858000"/>
              <a:gd name="connsiteX43" fmla="*/ 7390076 w 10606716"/>
              <a:gd name="connsiteY43" fmla="*/ 3957318 h 6858000"/>
              <a:gd name="connsiteX44" fmla="*/ 7390076 w 10606716"/>
              <a:gd name="connsiteY44" fmla="*/ 3879501 h 6858000"/>
              <a:gd name="connsiteX45" fmla="*/ 7610101 w 10606716"/>
              <a:gd name="connsiteY45" fmla="*/ 3498961 h 6858000"/>
              <a:gd name="connsiteX46" fmla="*/ 7678681 w 10606716"/>
              <a:gd name="connsiteY46" fmla="*/ 3459104 h 6858000"/>
              <a:gd name="connsiteX47" fmla="*/ 1321854 w 10606716"/>
              <a:gd name="connsiteY47" fmla="*/ 2071857 h 6858000"/>
              <a:gd name="connsiteX48" fmla="*/ 5365317 w 10606716"/>
              <a:gd name="connsiteY48" fmla="*/ 2071857 h 6858000"/>
              <a:gd name="connsiteX49" fmla="*/ 5985373 w 10606716"/>
              <a:gd name="connsiteY49" fmla="*/ 2437296 h 6858000"/>
              <a:gd name="connsiteX50" fmla="*/ 8011470 w 10606716"/>
              <a:gd name="connsiteY50" fmla="*/ 5926372 h 6858000"/>
              <a:gd name="connsiteX51" fmla="*/ 8011470 w 10606716"/>
              <a:gd name="connsiteY51" fmla="*/ 6639850 h 6858000"/>
              <a:gd name="connsiteX52" fmla="*/ 7904625 w 10606716"/>
              <a:gd name="connsiteY52" fmla="*/ 6823844 h 6858000"/>
              <a:gd name="connsiteX53" fmla="*/ 7884791 w 10606716"/>
              <a:gd name="connsiteY53" fmla="*/ 6858000 h 6858000"/>
              <a:gd name="connsiteX54" fmla="*/ 0 w 10606716"/>
              <a:gd name="connsiteY54" fmla="*/ 6858000 h 6858000"/>
              <a:gd name="connsiteX55" fmla="*/ 0 w 10606716"/>
              <a:gd name="connsiteY55" fmla="*/ 3635967 h 6858000"/>
              <a:gd name="connsiteX56" fmla="*/ 27177 w 10606716"/>
              <a:gd name="connsiteY56" fmla="*/ 3588964 h 6858000"/>
              <a:gd name="connsiteX57" fmla="*/ 693065 w 10606716"/>
              <a:gd name="connsiteY57" fmla="*/ 2437296 h 6858000"/>
              <a:gd name="connsiteX58" fmla="*/ 1321854 w 10606716"/>
              <a:gd name="connsiteY58" fmla="*/ 2071857 h 6858000"/>
              <a:gd name="connsiteX59" fmla="*/ 0 w 10606716"/>
              <a:gd name="connsiteY59" fmla="*/ 0 h 6858000"/>
              <a:gd name="connsiteX60" fmla="*/ 6966294 w 10606716"/>
              <a:gd name="connsiteY60" fmla="*/ 0 h 6858000"/>
              <a:gd name="connsiteX61" fmla="*/ 6852387 w 10606716"/>
              <a:gd name="connsiteY61" fmla="*/ 196155 h 6858000"/>
              <a:gd name="connsiteX62" fmla="*/ 6043321 w 10606716"/>
              <a:gd name="connsiteY62" fmla="*/ 1589421 h 6858000"/>
              <a:gd name="connsiteX63" fmla="*/ 5423265 w 10606716"/>
              <a:gd name="connsiteY63" fmla="*/ 1954861 h 6858000"/>
              <a:gd name="connsiteX64" fmla="*/ 1379802 w 10606716"/>
              <a:gd name="connsiteY64" fmla="*/ 1954861 h 6858000"/>
              <a:gd name="connsiteX65" fmla="*/ 751013 w 10606716"/>
              <a:gd name="connsiteY65" fmla="*/ 1589421 h 6858000"/>
              <a:gd name="connsiteX66" fmla="*/ 1951 w 10606716"/>
              <a:gd name="connsiteY66" fmla="*/ 293901 h 6858000"/>
              <a:gd name="connsiteX67" fmla="*/ 0 w 10606716"/>
              <a:gd name="connsiteY67" fmla="*/ 290527 h 6858000"/>
              <a:gd name="connsiteX68" fmla="*/ 0 w 10606716"/>
              <a:gd name="connsiteY68" fmla="*/ 0 h 6858000"/>
              <a:gd name="connsiteX0" fmla="*/ 8526285 w 10407209"/>
              <a:gd name="connsiteY0" fmla="*/ 6283111 h 6858000"/>
              <a:gd name="connsiteX1" fmla="*/ 10157124 w 10407209"/>
              <a:gd name="connsiteY1" fmla="*/ 6283111 h 6858000"/>
              <a:gd name="connsiteX2" fmla="*/ 10407209 w 10407209"/>
              <a:gd name="connsiteY2" fmla="*/ 6430504 h 6858000"/>
              <a:gd name="connsiteX3" fmla="*/ 8025501 w 10407209"/>
              <a:gd name="connsiteY3" fmla="*/ 6858000 h 6858000"/>
              <a:gd name="connsiteX4" fmla="*/ 8129453 w 10407209"/>
              <a:gd name="connsiteY4" fmla="*/ 6678214 h 6858000"/>
              <a:gd name="connsiteX5" fmla="*/ 8272677 w 10407209"/>
              <a:gd name="connsiteY5" fmla="*/ 6430504 h 6858000"/>
              <a:gd name="connsiteX6" fmla="*/ 8526285 w 10407209"/>
              <a:gd name="connsiteY6" fmla="*/ 6283111 h 6858000"/>
              <a:gd name="connsiteX7" fmla="*/ 8508611 w 10407209"/>
              <a:gd name="connsiteY7" fmla="*/ 4776272 h 6858000"/>
              <a:gd name="connsiteX8" fmla="*/ 9153763 w 10407209"/>
              <a:gd name="connsiteY8" fmla="*/ 4776272 h 6858000"/>
              <a:gd name="connsiteX9" fmla="*/ 9252696 w 10407209"/>
              <a:gd name="connsiteY9" fmla="*/ 4834580 h 6858000"/>
              <a:gd name="connsiteX10" fmla="*/ 9575969 w 10407209"/>
              <a:gd name="connsiteY10" fmla="*/ 5391278 h 6858000"/>
              <a:gd name="connsiteX11" fmla="*/ 9575969 w 10407209"/>
              <a:gd name="connsiteY11" fmla="*/ 5505116 h 6858000"/>
              <a:gd name="connsiteX12" fmla="*/ 9252696 w 10407209"/>
              <a:gd name="connsiteY12" fmla="*/ 6061815 h 6858000"/>
              <a:gd name="connsiteX13" fmla="*/ 9153763 w 10407209"/>
              <a:gd name="connsiteY13" fmla="*/ 6120122 h 6858000"/>
              <a:gd name="connsiteX14" fmla="*/ 8508611 w 10407209"/>
              <a:gd name="connsiteY14" fmla="*/ 6120122 h 6858000"/>
              <a:gd name="connsiteX15" fmla="*/ 8408284 w 10407209"/>
              <a:gd name="connsiteY15" fmla="*/ 6061815 h 6858000"/>
              <a:gd name="connsiteX16" fmla="*/ 8086404 w 10407209"/>
              <a:gd name="connsiteY16" fmla="*/ 5505116 h 6858000"/>
              <a:gd name="connsiteX17" fmla="*/ 8086404 w 10407209"/>
              <a:gd name="connsiteY17" fmla="*/ 5391278 h 6858000"/>
              <a:gd name="connsiteX18" fmla="*/ 8408284 w 10407209"/>
              <a:gd name="connsiteY18" fmla="*/ 4834580 h 6858000"/>
              <a:gd name="connsiteX19" fmla="*/ 8508611 w 10407209"/>
              <a:gd name="connsiteY19" fmla="*/ 4776272 h 6858000"/>
              <a:gd name="connsiteX20" fmla="*/ 8438383 w 10407209"/>
              <a:gd name="connsiteY20" fmla="*/ 4182594 h 6858000"/>
              <a:gd name="connsiteX21" fmla="*/ 8671249 w 10407209"/>
              <a:gd name="connsiteY21" fmla="*/ 4182594 h 6858000"/>
              <a:gd name="connsiteX22" fmla="*/ 8706958 w 10407209"/>
              <a:gd name="connsiteY22" fmla="*/ 4203640 h 6858000"/>
              <a:gd name="connsiteX23" fmla="*/ 8823642 w 10407209"/>
              <a:gd name="connsiteY23" fmla="*/ 4404579 h 6858000"/>
              <a:gd name="connsiteX24" fmla="*/ 8823642 w 10407209"/>
              <a:gd name="connsiteY24" fmla="*/ 4445668 h 6858000"/>
              <a:gd name="connsiteX25" fmla="*/ 8706958 w 10407209"/>
              <a:gd name="connsiteY25" fmla="*/ 4646606 h 6858000"/>
              <a:gd name="connsiteX26" fmla="*/ 8671249 w 10407209"/>
              <a:gd name="connsiteY26" fmla="*/ 4667652 h 6858000"/>
              <a:gd name="connsiteX27" fmla="*/ 8438383 w 10407209"/>
              <a:gd name="connsiteY27" fmla="*/ 4667652 h 6858000"/>
              <a:gd name="connsiteX28" fmla="*/ 8402170 w 10407209"/>
              <a:gd name="connsiteY28" fmla="*/ 4646606 h 6858000"/>
              <a:gd name="connsiteX29" fmla="*/ 8285989 w 10407209"/>
              <a:gd name="connsiteY29" fmla="*/ 4445668 h 6858000"/>
              <a:gd name="connsiteX30" fmla="*/ 8285989 w 10407209"/>
              <a:gd name="connsiteY30" fmla="*/ 4404579 h 6858000"/>
              <a:gd name="connsiteX31" fmla="*/ 8402170 w 10407209"/>
              <a:gd name="connsiteY31" fmla="*/ 4203640 h 6858000"/>
              <a:gd name="connsiteX32" fmla="*/ 8438383 w 10407209"/>
              <a:gd name="connsiteY32" fmla="*/ 4182594 h 6858000"/>
              <a:gd name="connsiteX33" fmla="*/ 7678681 w 10407209"/>
              <a:gd name="connsiteY33" fmla="*/ 3459104 h 6858000"/>
              <a:gd name="connsiteX34" fmla="*/ 8119685 w 10407209"/>
              <a:gd name="connsiteY34" fmla="*/ 3459104 h 6858000"/>
              <a:gd name="connsiteX35" fmla="*/ 8187313 w 10407209"/>
              <a:gd name="connsiteY35" fmla="*/ 3498961 h 6858000"/>
              <a:gd name="connsiteX36" fmla="*/ 8408292 w 10407209"/>
              <a:gd name="connsiteY36" fmla="*/ 3879501 h 6858000"/>
              <a:gd name="connsiteX37" fmla="*/ 8408292 w 10407209"/>
              <a:gd name="connsiteY37" fmla="*/ 3957318 h 6858000"/>
              <a:gd name="connsiteX38" fmla="*/ 8187313 w 10407209"/>
              <a:gd name="connsiteY38" fmla="*/ 4337857 h 6858000"/>
              <a:gd name="connsiteX39" fmla="*/ 8119685 w 10407209"/>
              <a:gd name="connsiteY39" fmla="*/ 4377714 h 6858000"/>
              <a:gd name="connsiteX40" fmla="*/ 7678681 w 10407209"/>
              <a:gd name="connsiteY40" fmla="*/ 4377714 h 6858000"/>
              <a:gd name="connsiteX41" fmla="*/ 7610101 w 10407209"/>
              <a:gd name="connsiteY41" fmla="*/ 4337857 h 6858000"/>
              <a:gd name="connsiteX42" fmla="*/ 7390076 w 10407209"/>
              <a:gd name="connsiteY42" fmla="*/ 3957318 h 6858000"/>
              <a:gd name="connsiteX43" fmla="*/ 7390076 w 10407209"/>
              <a:gd name="connsiteY43" fmla="*/ 3879501 h 6858000"/>
              <a:gd name="connsiteX44" fmla="*/ 7610101 w 10407209"/>
              <a:gd name="connsiteY44" fmla="*/ 3498961 h 6858000"/>
              <a:gd name="connsiteX45" fmla="*/ 7678681 w 10407209"/>
              <a:gd name="connsiteY45" fmla="*/ 3459104 h 6858000"/>
              <a:gd name="connsiteX46" fmla="*/ 1321854 w 10407209"/>
              <a:gd name="connsiteY46" fmla="*/ 2071857 h 6858000"/>
              <a:gd name="connsiteX47" fmla="*/ 5365317 w 10407209"/>
              <a:gd name="connsiteY47" fmla="*/ 2071857 h 6858000"/>
              <a:gd name="connsiteX48" fmla="*/ 5985373 w 10407209"/>
              <a:gd name="connsiteY48" fmla="*/ 2437296 h 6858000"/>
              <a:gd name="connsiteX49" fmla="*/ 8011470 w 10407209"/>
              <a:gd name="connsiteY49" fmla="*/ 5926372 h 6858000"/>
              <a:gd name="connsiteX50" fmla="*/ 8011470 w 10407209"/>
              <a:gd name="connsiteY50" fmla="*/ 6639850 h 6858000"/>
              <a:gd name="connsiteX51" fmla="*/ 7904625 w 10407209"/>
              <a:gd name="connsiteY51" fmla="*/ 6823844 h 6858000"/>
              <a:gd name="connsiteX52" fmla="*/ 7884791 w 10407209"/>
              <a:gd name="connsiteY52" fmla="*/ 6858000 h 6858000"/>
              <a:gd name="connsiteX53" fmla="*/ 0 w 10407209"/>
              <a:gd name="connsiteY53" fmla="*/ 6858000 h 6858000"/>
              <a:gd name="connsiteX54" fmla="*/ 0 w 10407209"/>
              <a:gd name="connsiteY54" fmla="*/ 3635967 h 6858000"/>
              <a:gd name="connsiteX55" fmla="*/ 27177 w 10407209"/>
              <a:gd name="connsiteY55" fmla="*/ 3588964 h 6858000"/>
              <a:gd name="connsiteX56" fmla="*/ 693065 w 10407209"/>
              <a:gd name="connsiteY56" fmla="*/ 2437296 h 6858000"/>
              <a:gd name="connsiteX57" fmla="*/ 1321854 w 10407209"/>
              <a:gd name="connsiteY57" fmla="*/ 2071857 h 6858000"/>
              <a:gd name="connsiteX58" fmla="*/ 0 w 10407209"/>
              <a:gd name="connsiteY58" fmla="*/ 0 h 6858000"/>
              <a:gd name="connsiteX59" fmla="*/ 6966294 w 10407209"/>
              <a:gd name="connsiteY59" fmla="*/ 0 h 6858000"/>
              <a:gd name="connsiteX60" fmla="*/ 6852387 w 10407209"/>
              <a:gd name="connsiteY60" fmla="*/ 196155 h 6858000"/>
              <a:gd name="connsiteX61" fmla="*/ 6043321 w 10407209"/>
              <a:gd name="connsiteY61" fmla="*/ 1589421 h 6858000"/>
              <a:gd name="connsiteX62" fmla="*/ 5423265 w 10407209"/>
              <a:gd name="connsiteY62" fmla="*/ 1954861 h 6858000"/>
              <a:gd name="connsiteX63" fmla="*/ 1379802 w 10407209"/>
              <a:gd name="connsiteY63" fmla="*/ 1954861 h 6858000"/>
              <a:gd name="connsiteX64" fmla="*/ 751013 w 10407209"/>
              <a:gd name="connsiteY64" fmla="*/ 1589421 h 6858000"/>
              <a:gd name="connsiteX65" fmla="*/ 1951 w 10407209"/>
              <a:gd name="connsiteY65" fmla="*/ 293901 h 6858000"/>
              <a:gd name="connsiteX66" fmla="*/ 0 w 10407209"/>
              <a:gd name="connsiteY66" fmla="*/ 290527 h 6858000"/>
              <a:gd name="connsiteX67" fmla="*/ 0 w 10407209"/>
              <a:gd name="connsiteY67" fmla="*/ 0 h 6858000"/>
              <a:gd name="connsiteX0" fmla="*/ 8526285 w 10161361"/>
              <a:gd name="connsiteY0" fmla="*/ 6283111 h 6858000"/>
              <a:gd name="connsiteX1" fmla="*/ 10157124 w 10161361"/>
              <a:gd name="connsiteY1" fmla="*/ 6283111 h 6858000"/>
              <a:gd name="connsiteX2" fmla="*/ 8025501 w 10161361"/>
              <a:gd name="connsiteY2" fmla="*/ 6858000 h 6858000"/>
              <a:gd name="connsiteX3" fmla="*/ 8129453 w 10161361"/>
              <a:gd name="connsiteY3" fmla="*/ 6678214 h 6858000"/>
              <a:gd name="connsiteX4" fmla="*/ 8272677 w 10161361"/>
              <a:gd name="connsiteY4" fmla="*/ 6430504 h 6858000"/>
              <a:gd name="connsiteX5" fmla="*/ 8526285 w 10161361"/>
              <a:gd name="connsiteY5" fmla="*/ 6283111 h 6858000"/>
              <a:gd name="connsiteX6" fmla="*/ 8508611 w 10161361"/>
              <a:gd name="connsiteY6" fmla="*/ 4776272 h 6858000"/>
              <a:gd name="connsiteX7" fmla="*/ 9153763 w 10161361"/>
              <a:gd name="connsiteY7" fmla="*/ 4776272 h 6858000"/>
              <a:gd name="connsiteX8" fmla="*/ 9252696 w 10161361"/>
              <a:gd name="connsiteY8" fmla="*/ 4834580 h 6858000"/>
              <a:gd name="connsiteX9" fmla="*/ 9575969 w 10161361"/>
              <a:gd name="connsiteY9" fmla="*/ 5391278 h 6858000"/>
              <a:gd name="connsiteX10" fmla="*/ 9575969 w 10161361"/>
              <a:gd name="connsiteY10" fmla="*/ 5505116 h 6858000"/>
              <a:gd name="connsiteX11" fmla="*/ 9252696 w 10161361"/>
              <a:gd name="connsiteY11" fmla="*/ 6061815 h 6858000"/>
              <a:gd name="connsiteX12" fmla="*/ 9153763 w 10161361"/>
              <a:gd name="connsiteY12" fmla="*/ 6120122 h 6858000"/>
              <a:gd name="connsiteX13" fmla="*/ 8508611 w 10161361"/>
              <a:gd name="connsiteY13" fmla="*/ 6120122 h 6858000"/>
              <a:gd name="connsiteX14" fmla="*/ 8408284 w 10161361"/>
              <a:gd name="connsiteY14" fmla="*/ 6061815 h 6858000"/>
              <a:gd name="connsiteX15" fmla="*/ 8086404 w 10161361"/>
              <a:gd name="connsiteY15" fmla="*/ 5505116 h 6858000"/>
              <a:gd name="connsiteX16" fmla="*/ 8086404 w 10161361"/>
              <a:gd name="connsiteY16" fmla="*/ 5391278 h 6858000"/>
              <a:gd name="connsiteX17" fmla="*/ 8408284 w 10161361"/>
              <a:gd name="connsiteY17" fmla="*/ 4834580 h 6858000"/>
              <a:gd name="connsiteX18" fmla="*/ 8508611 w 10161361"/>
              <a:gd name="connsiteY18" fmla="*/ 4776272 h 6858000"/>
              <a:gd name="connsiteX19" fmla="*/ 8438383 w 10161361"/>
              <a:gd name="connsiteY19" fmla="*/ 4182594 h 6858000"/>
              <a:gd name="connsiteX20" fmla="*/ 8671249 w 10161361"/>
              <a:gd name="connsiteY20" fmla="*/ 4182594 h 6858000"/>
              <a:gd name="connsiteX21" fmla="*/ 8706958 w 10161361"/>
              <a:gd name="connsiteY21" fmla="*/ 4203640 h 6858000"/>
              <a:gd name="connsiteX22" fmla="*/ 8823642 w 10161361"/>
              <a:gd name="connsiteY22" fmla="*/ 4404579 h 6858000"/>
              <a:gd name="connsiteX23" fmla="*/ 8823642 w 10161361"/>
              <a:gd name="connsiteY23" fmla="*/ 4445668 h 6858000"/>
              <a:gd name="connsiteX24" fmla="*/ 8706958 w 10161361"/>
              <a:gd name="connsiteY24" fmla="*/ 4646606 h 6858000"/>
              <a:gd name="connsiteX25" fmla="*/ 8671249 w 10161361"/>
              <a:gd name="connsiteY25" fmla="*/ 4667652 h 6858000"/>
              <a:gd name="connsiteX26" fmla="*/ 8438383 w 10161361"/>
              <a:gd name="connsiteY26" fmla="*/ 4667652 h 6858000"/>
              <a:gd name="connsiteX27" fmla="*/ 8402170 w 10161361"/>
              <a:gd name="connsiteY27" fmla="*/ 4646606 h 6858000"/>
              <a:gd name="connsiteX28" fmla="*/ 8285989 w 10161361"/>
              <a:gd name="connsiteY28" fmla="*/ 4445668 h 6858000"/>
              <a:gd name="connsiteX29" fmla="*/ 8285989 w 10161361"/>
              <a:gd name="connsiteY29" fmla="*/ 4404579 h 6858000"/>
              <a:gd name="connsiteX30" fmla="*/ 8402170 w 10161361"/>
              <a:gd name="connsiteY30" fmla="*/ 4203640 h 6858000"/>
              <a:gd name="connsiteX31" fmla="*/ 8438383 w 10161361"/>
              <a:gd name="connsiteY31" fmla="*/ 4182594 h 6858000"/>
              <a:gd name="connsiteX32" fmla="*/ 7678681 w 10161361"/>
              <a:gd name="connsiteY32" fmla="*/ 3459104 h 6858000"/>
              <a:gd name="connsiteX33" fmla="*/ 8119685 w 10161361"/>
              <a:gd name="connsiteY33" fmla="*/ 3459104 h 6858000"/>
              <a:gd name="connsiteX34" fmla="*/ 8187313 w 10161361"/>
              <a:gd name="connsiteY34" fmla="*/ 3498961 h 6858000"/>
              <a:gd name="connsiteX35" fmla="*/ 8408292 w 10161361"/>
              <a:gd name="connsiteY35" fmla="*/ 3879501 h 6858000"/>
              <a:gd name="connsiteX36" fmla="*/ 8408292 w 10161361"/>
              <a:gd name="connsiteY36" fmla="*/ 3957318 h 6858000"/>
              <a:gd name="connsiteX37" fmla="*/ 8187313 w 10161361"/>
              <a:gd name="connsiteY37" fmla="*/ 4337857 h 6858000"/>
              <a:gd name="connsiteX38" fmla="*/ 8119685 w 10161361"/>
              <a:gd name="connsiteY38" fmla="*/ 4377714 h 6858000"/>
              <a:gd name="connsiteX39" fmla="*/ 7678681 w 10161361"/>
              <a:gd name="connsiteY39" fmla="*/ 4377714 h 6858000"/>
              <a:gd name="connsiteX40" fmla="*/ 7610101 w 10161361"/>
              <a:gd name="connsiteY40" fmla="*/ 4337857 h 6858000"/>
              <a:gd name="connsiteX41" fmla="*/ 7390076 w 10161361"/>
              <a:gd name="connsiteY41" fmla="*/ 3957318 h 6858000"/>
              <a:gd name="connsiteX42" fmla="*/ 7390076 w 10161361"/>
              <a:gd name="connsiteY42" fmla="*/ 3879501 h 6858000"/>
              <a:gd name="connsiteX43" fmla="*/ 7610101 w 10161361"/>
              <a:gd name="connsiteY43" fmla="*/ 3498961 h 6858000"/>
              <a:gd name="connsiteX44" fmla="*/ 7678681 w 10161361"/>
              <a:gd name="connsiteY44" fmla="*/ 3459104 h 6858000"/>
              <a:gd name="connsiteX45" fmla="*/ 1321854 w 10161361"/>
              <a:gd name="connsiteY45" fmla="*/ 2071857 h 6858000"/>
              <a:gd name="connsiteX46" fmla="*/ 5365317 w 10161361"/>
              <a:gd name="connsiteY46" fmla="*/ 2071857 h 6858000"/>
              <a:gd name="connsiteX47" fmla="*/ 5985373 w 10161361"/>
              <a:gd name="connsiteY47" fmla="*/ 2437296 h 6858000"/>
              <a:gd name="connsiteX48" fmla="*/ 8011470 w 10161361"/>
              <a:gd name="connsiteY48" fmla="*/ 5926372 h 6858000"/>
              <a:gd name="connsiteX49" fmla="*/ 8011470 w 10161361"/>
              <a:gd name="connsiteY49" fmla="*/ 6639850 h 6858000"/>
              <a:gd name="connsiteX50" fmla="*/ 7904625 w 10161361"/>
              <a:gd name="connsiteY50" fmla="*/ 6823844 h 6858000"/>
              <a:gd name="connsiteX51" fmla="*/ 7884791 w 10161361"/>
              <a:gd name="connsiteY51" fmla="*/ 6858000 h 6858000"/>
              <a:gd name="connsiteX52" fmla="*/ 0 w 10161361"/>
              <a:gd name="connsiteY52" fmla="*/ 6858000 h 6858000"/>
              <a:gd name="connsiteX53" fmla="*/ 0 w 10161361"/>
              <a:gd name="connsiteY53" fmla="*/ 3635967 h 6858000"/>
              <a:gd name="connsiteX54" fmla="*/ 27177 w 10161361"/>
              <a:gd name="connsiteY54" fmla="*/ 3588964 h 6858000"/>
              <a:gd name="connsiteX55" fmla="*/ 693065 w 10161361"/>
              <a:gd name="connsiteY55" fmla="*/ 2437296 h 6858000"/>
              <a:gd name="connsiteX56" fmla="*/ 1321854 w 10161361"/>
              <a:gd name="connsiteY56" fmla="*/ 2071857 h 6858000"/>
              <a:gd name="connsiteX57" fmla="*/ 0 w 10161361"/>
              <a:gd name="connsiteY57" fmla="*/ 0 h 6858000"/>
              <a:gd name="connsiteX58" fmla="*/ 6966294 w 10161361"/>
              <a:gd name="connsiteY58" fmla="*/ 0 h 6858000"/>
              <a:gd name="connsiteX59" fmla="*/ 6852387 w 10161361"/>
              <a:gd name="connsiteY59" fmla="*/ 196155 h 6858000"/>
              <a:gd name="connsiteX60" fmla="*/ 6043321 w 10161361"/>
              <a:gd name="connsiteY60" fmla="*/ 1589421 h 6858000"/>
              <a:gd name="connsiteX61" fmla="*/ 5423265 w 10161361"/>
              <a:gd name="connsiteY61" fmla="*/ 1954861 h 6858000"/>
              <a:gd name="connsiteX62" fmla="*/ 1379802 w 10161361"/>
              <a:gd name="connsiteY62" fmla="*/ 1954861 h 6858000"/>
              <a:gd name="connsiteX63" fmla="*/ 751013 w 10161361"/>
              <a:gd name="connsiteY63" fmla="*/ 1589421 h 6858000"/>
              <a:gd name="connsiteX64" fmla="*/ 1951 w 10161361"/>
              <a:gd name="connsiteY64" fmla="*/ 293901 h 6858000"/>
              <a:gd name="connsiteX65" fmla="*/ 0 w 10161361"/>
              <a:gd name="connsiteY65" fmla="*/ 290527 h 6858000"/>
              <a:gd name="connsiteX66" fmla="*/ 0 w 10161361"/>
              <a:gd name="connsiteY66" fmla="*/ 0 h 6858000"/>
              <a:gd name="connsiteX0" fmla="*/ 8526285 w 9591645"/>
              <a:gd name="connsiteY0" fmla="*/ 6283111 h 6858000"/>
              <a:gd name="connsiteX1" fmla="*/ 8025501 w 9591645"/>
              <a:gd name="connsiteY1" fmla="*/ 6858000 h 6858000"/>
              <a:gd name="connsiteX2" fmla="*/ 8129453 w 9591645"/>
              <a:gd name="connsiteY2" fmla="*/ 6678214 h 6858000"/>
              <a:gd name="connsiteX3" fmla="*/ 8272677 w 9591645"/>
              <a:gd name="connsiteY3" fmla="*/ 6430504 h 6858000"/>
              <a:gd name="connsiteX4" fmla="*/ 8526285 w 9591645"/>
              <a:gd name="connsiteY4" fmla="*/ 6283111 h 6858000"/>
              <a:gd name="connsiteX5" fmla="*/ 8508611 w 9591645"/>
              <a:gd name="connsiteY5" fmla="*/ 4776272 h 6858000"/>
              <a:gd name="connsiteX6" fmla="*/ 9153763 w 9591645"/>
              <a:gd name="connsiteY6" fmla="*/ 4776272 h 6858000"/>
              <a:gd name="connsiteX7" fmla="*/ 9252696 w 9591645"/>
              <a:gd name="connsiteY7" fmla="*/ 4834580 h 6858000"/>
              <a:gd name="connsiteX8" fmla="*/ 9575969 w 9591645"/>
              <a:gd name="connsiteY8" fmla="*/ 5391278 h 6858000"/>
              <a:gd name="connsiteX9" fmla="*/ 9575969 w 9591645"/>
              <a:gd name="connsiteY9" fmla="*/ 5505116 h 6858000"/>
              <a:gd name="connsiteX10" fmla="*/ 9252696 w 9591645"/>
              <a:gd name="connsiteY10" fmla="*/ 6061815 h 6858000"/>
              <a:gd name="connsiteX11" fmla="*/ 9153763 w 9591645"/>
              <a:gd name="connsiteY11" fmla="*/ 6120122 h 6858000"/>
              <a:gd name="connsiteX12" fmla="*/ 8508611 w 9591645"/>
              <a:gd name="connsiteY12" fmla="*/ 6120122 h 6858000"/>
              <a:gd name="connsiteX13" fmla="*/ 8408284 w 9591645"/>
              <a:gd name="connsiteY13" fmla="*/ 6061815 h 6858000"/>
              <a:gd name="connsiteX14" fmla="*/ 8086404 w 9591645"/>
              <a:gd name="connsiteY14" fmla="*/ 5505116 h 6858000"/>
              <a:gd name="connsiteX15" fmla="*/ 8086404 w 9591645"/>
              <a:gd name="connsiteY15" fmla="*/ 5391278 h 6858000"/>
              <a:gd name="connsiteX16" fmla="*/ 8408284 w 9591645"/>
              <a:gd name="connsiteY16" fmla="*/ 4834580 h 6858000"/>
              <a:gd name="connsiteX17" fmla="*/ 8508611 w 9591645"/>
              <a:gd name="connsiteY17" fmla="*/ 4776272 h 6858000"/>
              <a:gd name="connsiteX18" fmla="*/ 8438383 w 9591645"/>
              <a:gd name="connsiteY18" fmla="*/ 4182594 h 6858000"/>
              <a:gd name="connsiteX19" fmla="*/ 8671249 w 9591645"/>
              <a:gd name="connsiteY19" fmla="*/ 4182594 h 6858000"/>
              <a:gd name="connsiteX20" fmla="*/ 8706958 w 9591645"/>
              <a:gd name="connsiteY20" fmla="*/ 4203640 h 6858000"/>
              <a:gd name="connsiteX21" fmla="*/ 8823642 w 9591645"/>
              <a:gd name="connsiteY21" fmla="*/ 4404579 h 6858000"/>
              <a:gd name="connsiteX22" fmla="*/ 8823642 w 9591645"/>
              <a:gd name="connsiteY22" fmla="*/ 4445668 h 6858000"/>
              <a:gd name="connsiteX23" fmla="*/ 8706958 w 9591645"/>
              <a:gd name="connsiteY23" fmla="*/ 4646606 h 6858000"/>
              <a:gd name="connsiteX24" fmla="*/ 8671249 w 9591645"/>
              <a:gd name="connsiteY24" fmla="*/ 4667652 h 6858000"/>
              <a:gd name="connsiteX25" fmla="*/ 8438383 w 9591645"/>
              <a:gd name="connsiteY25" fmla="*/ 4667652 h 6858000"/>
              <a:gd name="connsiteX26" fmla="*/ 8402170 w 9591645"/>
              <a:gd name="connsiteY26" fmla="*/ 4646606 h 6858000"/>
              <a:gd name="connsiteX27" fmla="*/ 8285989 w 9591645"/>
              <a:gd name="connsiteY27" fmla="*/ 4445668 h 6858000"/>
              <a:gd name="connsiteX28" fmla="*/ 8285989 w 9591645"/>
              <a:gd name="connsiteY28" fmla="*/ 4404579 h 6858000"/>
              <a:gd name="connsiteX29" fmla="*/ 8402170 w 9591645"/>
              <a:gd name="connsiteY29" fmla="*/ 4203640 h 6858000"/>
              <a:gd name="connsiteX30" fmla="*/ 8438383 w 9591645"/>
              <a:gd name="connsiteY30" fmla="*/ 4182594 h 6858000"/>
              <a:gd name="connsiteX31" fmla="*/ 7678681 w 9591645"/>
              <a:gd name="connsiteY31" fmla="*/ 3459104 h 6858000"/>
              <a:gd name="connsiteX32" fmla="*/ 8119685 w 9591645"/>
              <a:gd name="connsiteY32" fmla="*/ 3459104 h 6858000"/>
              <a:gd name="connsiteX33" fmla="*/ 8187313 w 9591645"/>
              <a:gd name="connsiteY33" fmla="*/ 3498961 h 6858000"/>
              <a:gd name="connsiteX34" fmla="*/ 8408292 w 9591645"/>
              <a:gd name="connsiteY34" fmla="*/ 3879501 h 6858000"/>
              <a:gd name="connsiteX35" fmla="*/ 8408292 w 9591645"/>
              <a:gd name="connsiteY35" fmla="*/ 3957318 h 6858000"/>
              <a:gd name="connsiteX36" fmla="*/ 8187313 w 9591645"/>
              <a:gd name="connsiteY36" fmla="*/ 4337857 h 6858000"/>
              <a:gd name="connsiteX37" fmla="*/ 8119685 w 9591645"/>
              <a:gd name="connsiteY37" fmla="*/ 4377714 h 6858000"/>
              <a:gd name="connsiteX38" fmla="*/ 7678681 w 9591645"/>
              <a:gd name="connsiteY38" fmla="*/ 4377714 h 6858000"/>
              <a:gd name="connsiteX39" fmla="*/ 7610101 w 9591645"/>
              <a:gd name="connsiteY39" fmla="*/ 4337857 h 6858000"/>
              <a:gd name="connsiteX40" fmla="*/ 7390076 w 9591645"/>
              <a:gd name="connsiteY40" fmla="*/ 3957318 h 6858000"/>
              <a:gd name="connsiteX41" fmla="*/ 7390076 w 9591645"/>
              <a:gd name="connsiteY41" fmla="*/ 3879501 h 6858000"/>
              <a:gd name="connsiteX42" fmla="*/ 7610101 w 9591645"/>
              <a:gd name="connsiteY42" fmla="*/ 3498961 h 6858000"/>
              <a:gd name="connsiteX43" fmla="*/ 7678681 w 9591645"/>
              <a:gd name="connsiteY43" fmla="*/ 3459104 h 6858000"/>
              <a:gd name="connsiteX44" fmla="*/ 1321854 w 9591645"/>
              <a:gd name="connsiteY44" fmla="*/ 2071857 h 6858000"/>
              <a:gd name="connsiteX45" fmla="*/ 5365317 w 9591645"/>
              <a:gd name="connsiteY45" fmla="*/ 2071857 h 6858000"/>
              <a:gd name="connsiteX46" fmla="*/ 5985373 w 9591645"/>
              <a:gd name="connsiteY46" fmla="*/ 2437296 h 6858000"/>
              <a:gd name="connsiteX47" fmla="*/ 8011470 w 9591645"/>
              <a:gd name="connsiteY47" fmla="*/ 5926372 h 6858000"/>
              <a:gd name="connsiteX48" fmla="*/ 8011470 w 9591645"/>
              <a:gd name="connsiteY48" fmla="*/ 6639850 h 6858000"/>
              <a:gd name="connsiteX49" fmla="*/ 7904625 w 9591645"/>
              <a:gd name="connsiteY49" fmla="*/ 6823844 h 6858000"/>
              <a:gd name="connsiteX50" fmla="*/ 7884791 w 9591645"/>
              <a:gd name="connsiteY50" fmla="*/ 6858000 h 6858000"/>
              <a:gd name="connsiteX51" fmla="*/ 0 w 9591645"/>
              <a:gd name="connsiteY51" fmla="*/ 6858000 h 6858000"/>
              <a:gd name="connsiteX52" fmla="*/ 0 w 9591645"/>
              <a:gd name="connsiteY52" fmla="*/ 3635967 h 6858000"/>
              <a:gd name="connsiteX53" fmla="*/ 27177 w 9591645"/>
              <a:gd name="connsiteY53" fmla="*/ 3588964 h 6858000"/>
              <a:gd name="connsiteX54" fmla="*/ 693065 w 9591645"/>
              <a:gd name="connsiteY54" fmla="*/ 2437296 h 6858000"/>
              <a:gd name="connsiteX55" fmla="*/ 1321854 w 9591645"/>
              <a:gd name="connsiteY55" fmla="*/ 2071857 h 6858000"/>
              <a:gd name="connsiteX56" fmla="*/ 0 w 9591645"/>
              <a:gd name="connsiteY56" fmla="*/ 0 h 6858000"/>
              <a:gd name="connsiteX57" fmla="*/ 6966294 w 9591645"/>
              <a:gd name="connsiteY57" fmla="*/ 0 h 6858000"/>
              <a:gd name="connsiteX58" fmla="*/ 6852387 w 9591645"/>
              <a:gd name="connsiteY58" fmla="*/ 196155 h 6858000"/>
              <a:gd name="connsiteX59" fmla="*/ 6043321 w 9591645"/>
              <a:gd name="connsiteY59" fmla="*/ 1589421 h 6858000"/>
              <a:gd name="connsiteX60" fmla="*/ 5423265 w 9591645"/>
              <a:gd name="connsiteY60" fmla="*/ 1954861 h 6858000"/>
              <a:gd name="connsiteX61" fmla="*/ 1379802 w 9591645"/>
              <a:gd name="connsiteY61" fmla="*/ 1954861 h 6858000"/>
              <a:gd name="connsiteX62" fmla="*/ 751013 w 9591645"/>
              <a:gd name="connsiteY62" fmla="*/ 1589421 h 6858000"/>
              <a:gd name="connsiteX63" fmla="*/ 1951 w 9591645"/>
              <a:gd name="connsiteY63" fmla="*/ 293901 h 6858000"/>
              <a:gd name="connsiteX64" fmla="*/ 0 w 9591645"/>
              <a:gd name="connsiteY64" fmla="*/ 290527 h 6858000"/>
              <a:gd name="connsiteX65" fmla="*/ 0 w 9591645"/>
              <a:gd name="connsiteY65" fmla="*/ 0 h 6858000"/>
              <a:gd name="connsiteX0" fmla="*/ 8272677 w 9591645"/>
              <a:gd name="connsiteY0" fmla="*/ 6430504 h 6858000"/>
              <a:gd name="connsiteX1" fmla="*/ 8025501 w 9591645"/>
              <a:gd name="connsiteY1" fmla="*/ 6858000 h 6858000"/>
              <a:gd name="connsiteX2" fmla="*/ 8129453 w 9591645"/>
              <a:gd name="connsiteY2" fmla="*/ 6678214 h 6858000"/>
              <a:gd name="connsiteX3" fmla="*/ 8272677 w 9591645"/>
              <a:gd name="connsiteY3" fmla="*/ 6430504 h 6858000"/>
              <a:gd name="connsiteX4" fmla="*/ 8508611 w 9591645"/>
              <a:gd name="connsiteY4" fmla="*/ 4776272 h 6858000"/>
              <a:gd name="connsiteX5" fmla="*/ 9153763 w 9591645"/>
              <a:gd name="connsiteY5" fmla="*/ 4776272 h 6858000"/>
              <a:gd name="connsiteX6" fmla="*/ 9252696 w 9591645"/>
              <a:gd name="connsiteY6" fmla="*/ 4834580 h 6858000"/>
              <a:gd name="connsiteX7" fmla="*/ 9575969 w 9591645"/>
              <a:gd name="connsiteY7" fmla="*/ 5391278 h 6858000"/>
              <a:gd name="connsiteX8" fmla="*/ 9575969 w 9591645"/>
              <a:gd name="connsiteY8" fmla="*/ 5505116 h 6858000"/>
              <a:gd name="connsiteX9" fmla="*/ 9252696 w 9591645"/>
              <a:gd name="connsiteY9" fmla="*/ 6061815 h 6858000"/>
              <a:gd name="connsiteX10" fmla="*/ 9153763 w 9591645"/>
              <a:gd name="connsiteY10" fmla="*/ 6120122 h 6858000"/>
              <a:gd name="connsiteX11" fmla="*/ 8508611 w 9591645"/>
              <a:gd name="connsiteY11" fmla="*/ 6120122 h 6858000"/>
              <a:gd name="connsiteX12" fmla="*/ 8408284 w 9591645"/>
              <a:gd name="connsiteY12" fmla="*/ 6061815 h 6858000"/>
              <a:gd name="connsiteX13" fmla="*/ 8086404 w 9591645"/>
              <a:gd name="connsiteY13" fmla="*/ 5505116 h 6858000"/>
              <a:gd name="connsiteX14" fmla="*/ 8086404 w 9591645"/>
              <a:gd name="connsiteY14" fmla="*/ 5391278 h 6858000"/>
              <a:gd name="connsiteX15" fmla="*/ 8408284 w 9591645"/>
              <a:gd name="connsiteY15" fmla="*/ 4834580 h 6858000"/>
              <a:gd name="connsiteX16" fmla="*/ 8508611 w 9591645"/>
              <a:gd name="connsiteY16" fmla="*/ 4776272 h 6858000"/>
              <a:gd name="connsiteX17" fmla="*/ 8438383 w 9591645"/>
              <a:gd name="connsiteY17" fmla="*/ 4182594 h 6858000"/>
              <a:gd name="connsiteX18" fmla="*/ 8671249 w 9591645"/>
              <a:gd name="connsiteY18" fmla="*/ 4182594 h 6858000"/>
              <a:gd name="connsiteX19" fmla="*/ 8706958 w 9591645"/>
              <a:gd name="connsiteY19" fmla="*/ 4203640 h 6858000"/>
              <a:gd name="connsiteX20" fmla="*/ 8823642 w 9591645"/>
              <a:gd name="connsiteY20" fmla="*/ 4404579 h 6858000"/>
              <a:gd name="connsiteX21" fmla="*/ 8823642 w 9591645"/>
              <a:gd name="connsiteY21" fmla="*/ 4445668 h 6858000"/>
              <a:gd name="connsiteX22" fmla="*/ 8706958 w 9591645"/>
              <a:gd name="connsiteY22" fmla="*/ 4646606 h 6858000"/>
              <a:gd name="connsiteX23" fmla="*/ 8671249 w 9591645"/>
              <a:gd name="connsiteY23" fmla="*/ 4667652 h 6858000"/>
              <a:gd name="connsiteX24" fmla="*/ 8438383 w 9591645"/>
              <a:gd name="connsiteY24" fmla="*/ 4667652 h 6858000"/>
              <a:gd name="connsiteX25" fmla="*/ 8402170 w 9591645"/>
              <a:gd name="connsiteY25" fmla="*/ 4646606 h 6858000"/>
              <a:gd name="connsiteX26" fmla="*/ 8285989 w 9591645"/>
              <a:gd name="connsiteY26" fmla="*/ 4445668 h 6858000"/>
              <a:gd name="connsiteX27" fmla="*/ 8285989 w 9591645"/>
              <a:gd name="connsiteY27" fmla="*/ 4404579 h 6858000"/>
              <a:gd name="connsiteX28" fmla="*/ 8402170 w 9591645"/>
              <a:gd name="connsiteY28" fmla="*/ 4203640 h 6858000"/>
              <a:gd name="connsiteX29" fmla="*/ 8438383 w 9591645"/>
              <a:gd name="connsiteY29" fmla="*/ 4182594 h 6858000"/>
              <a:gd name="connsiteX30" fmla="*/ 7678681 w 9591645"/>
              <a:gd name="connsiteY30" fmla="*/ 3459104 h 6858000"/>
              <a:gd name="connsiteX31" fmla="*/ 8119685 w 9591645"/>
              <a:gd name="connsiteY31" fmla="*/ 3459104 h 6858000"/>
              <a:gd name="connsiteX32" fmla="*/ 8187313 w 9591645"/>
              <a:gd name="connsiteY32" fmla="*/ 3498961 h 6858000"/>
              <a:gd name="connsiteX33" fmla="*/ 8408292 w 9591645"/>
              <a:gd name="connsiteY33" fmla="*/ 3879501 h 6858000"/>
              <a:gd name="connsiteX34" fmla="*/ 8408292 w 9591645"/>
              <a:gd name="connsiteY34" fmla="*/ 3957318 h 6858000"/>
              <a:gd name="connsiteX35" fmla="*/ 8187313 w 9591645"/>
              <a:gd name="connsiteY35" fmla="*/ 4337857 h 6858000"/>
              <a:gd name="connsiteX36" fmla="*/ 8119685 w 9591645"/>
              <a:gd name="connsiteY36" fmla="*/ 4377714 h 6858000"/>
              <a:gd name="connsiteX37" fmla="*/ 7678681 w 9591645"/>
              <a:gd name="connsiteY37" fmla="*/ 4377714 h 6858000"/>
              <a:gd name="connsiteX38" fmla="*/ 7610101 w 9591645"/>
              <a:gd name="connsiteY38" fmla="*/ 4337857 h 6858000"/>
              <a:gd name="connsiteX39" fmla="*/ 7390076 w 9591645"/>
              <a:gd name="connsiteY39" fmla="*/ 3957318 h 6858000"/>
              <a:gd name="connsiteX40" fmla="*/ 7390076 w 9591645"/>
              <a:gd name="connsiteY40" fmla="*/ 3879501 h 6858000"/>
              <a:gd name="connsiteX41" fmla="*/ 7610101 w 9591645"/>
              <a:gd name="connsiteY41" fmla="*/ 3498961 h 6858000"/>
              <a:gd name="connsiteX42" fmla="*/ 7678681 w 9591645"/>
              <a:gd name="connsiteY42" fmla="*/ 3459104 h 6858000"/>
              <a:gd name="connsiteX43" fmla="*/ 1321854 w 9591645"/>
              <a:gd name="connsiteY43" fmla="*/ 2071857 h 6858000"/>
              <a:gd name="connsiteX44" fmla="*/ 5365317 w 9591645"/>
              <a:gd name="connsiteY44" fmla="*/ 2071857 h 6858000"/>
              <a:gd name="connsiteX45" fmla="*/ 5985373 w 9591645"/>
              <a:gd name="connsiteY45" fmla="*/ 2437296 h 6858000"/>
              <a:gd name="connsiteX46" fmla="*/ 8011470 w 9591645"/>
              <a:gd name="connsiteY46" fmla="*/ 5926372 h 6858000"/>
              <a:gd name="connsiteX47" fmla="*/ 8011470 w 9591645"/>
              <a:gd name="connsiteY47" fmla="*/ 6639850 h 6858000"/>
              <a:gd name="connsiteX48" fmla="*/ 7904625 w 9591645"/>
              <a:gd name="connsiteY48" fmla="*/ 6823844 h 6858000"/>
              <a:gd name="connsiteX49" fmla="*/ 7884791 w 9591645"/>
              <a:gd name="connsiteY49" fmla="*/ 6858000 h 6858000"/>
              <a:gd name="connsiteX50" fmla="*/ 0 w 9591645"/>
              <a:gd name="connsiteY50" fmla="*/ 6858000 h 6858000"/>
              <a:gd name="connsiteX51" fmla="*/ 0 w 9591645"/>
              <a:gd name="connsiteY51" fmla="*/ 3635967 h 6858000"/>
              <a:gd name="connsiteX52" fmla="*/ 27177 w 9591645"/>
              <a:gd name="connsiteY52" fmla="*/ 3588964 h 6858000"/>
              <a:gd name="connsiteX53" fmla="*/ 693065 w 9591645"/>
              <a:gd name="connsiteY53" fmla="*/ 2437296 h 6858000"/>
              <a:gd name="connsiteX54" fmla="*/ 1321854 w 9591645"/>
              <a:gd name="connsiteY54" fmla="*/ 2071857 h 6858000"/>
              <a:gd name="connsiteX55" fmla="*/ 0 w 9591645"/>
              <a:gd name="connsiteY55" fmla="*/ 0 h 6858000"/>
              <a:gd name="connsiteX56" fmla="*/ 6966294 w 9591645"/>
              <a:gd name="connsiteY56" fmla="*/ 0 h 6858000"/>
              <a:gd name="connsiteX57" fmla="*/ 6852387 w 9591645"/>
              <a:gd name="connsiteY57" fmla="*/ 196155 h 6858000"/>
              <a:gd name="connsiteX58" fmla="*/ 6043321 w 9591645"/>
              <a:gd name="connsiteY58" fmla="*/ 1589421 h 6858000"/>
              <a:gd name="connsiteX59" fmla="*/ 5423265 w 9591645"/>
              <a:gd name="connsiteY59" fmla="*/ 1954861 h 6858000"/>
              <a:gd name="connsiteX60" fmla="*/ 1379802 w 9591645"/>
              <a:gd name="connsiteY60" fmla="*/ 1954861 h 6858000"/>
              <a:gd name="connsiteX61" fmla="*/ 751013 w 9591645"/>
              <a:gd name="connsiteY61" fmla="*/ 1589421 h 6858000"/>
              <a:gd name="connsiteX62" fmla="*/ 1951 w 9591645"/>
              <a:gd name="connsiteY62" fmla="*/ 293901 h 6858000"/>
              <a:gd name="connsiteX63" fmla="*/ 0 w 9591645"/>
              <a:gd name="connsiteY63" fmla="*/ 290527 h 6858000"/>
              <a:gd name="connsiteX64" fmla="*/ 0 w 9591645"/>
              <a:gd name="connsiteY64" fmla="*/ 0 h 6858000"/>
              <a:gd name="connsiteX0" fmla="*/ 8129453 w 9591645"/>
              <a:gd name="connsiteY0" fmla="*/ 6678214 h 6858000"/>
              <a:gd name="connsiteX1" fmla="*/ 8025501 w 9591645"/>
              <a:gd name="connsiteY1" fmla="*/ 6858000 h 6858000"/>
              <a:gd name="connsiteX2" fmla="*/ 8129453 w 9591645"/>
              <a:gd name="connsiteY2" fmla="*/ 6678214 h 6858000"/>
              <a:gd name="connsiteX3" fmla="*/ 8508611 w 9591645"/>
              <a:gd name="connsiteY3" fmla="*/ 4776272 h 6858000"/>
              <a:gd name="connsiteX4" fmla="*/ 9153763 w 9591645"/>
              <a:gd name="connsiteY4" fmla="*/ 4776272 h 6858000"/>
              <a:gd name="connsiteX5" fmla="*/ 9252696 w 9591645"/>
              <a:gd name="connsiteY5" fmla="*/ 4834580 h 6858000"/>
              <a:gd name="connsiteX6" fmla="*/ 9575969 w 9591645"/>
              <a:gd name="connsiteY6" fmla="*/ 5391278 h 6858000"/>
              <a:gd name="connsiteX7" fmla="*/ 9575969 w 9591645"/>
              <a:gd name="connsiteY7" fmla="*/ 5505116 h 6858000"/>
              <a:gd name="connsiteX8" fmla="*/ 9252696 w 9591645"/>
              <a:gd name="connsiteY8" fmla="*/ 6061815 h 6858000"/>
              <a:gd name="connsiteX9" fmla="*/ 9153763 w 9591645"/>
              <a:gd name="connsiteY9" fmla="*/ 6120122 h 6858000"/>
              <a:gd name="connsiteX10" fmla="*/ 8508611 w 9591645"/>
              <a:gd name="connsiteY10" fmla="*/ 6120122 h 6858000"/>
              <a:gd name="connsiteX11" fmla="*/ 8408284 w 9591645"/>
              <a:gd name="connsiteY11" fmla="*/ 6061815 h 6858000"/>
              <a:gd name="connsiteX12" fmla="*/ 8086404 w 9591645"/>
              <a:gd name="connsiteY12" fmla="*/ 5505116 h 6858000"/>
              <a:gd name="connsiteX13" fmla="*/ 8086404 w 9591645"/>
              <a:gd name="connsiteY13" fmla="*/ 5391278 h 6858000"/>
              <a:gd name="connsiteX14" fmla="*/ 8408284 w 9591645"/>
              <a:gd name="connsiteY14" fmla="*/ 4834580 h 6858000"/>
              <a:gd name="connsiteX15" fmla="*/ 8508611 w 9591645"/>
              <a:gd name="connsiteY15" fmla="*/ 4776272 h 6858000"/>
              <a:gd name="connsiteX16" fmla="*/ 8438383 w 9591645"/>
              <a:gd name="connsiteY16" fmla="*/ 4182594 h 6858000"/>
              <a:gd name="connsiteX17" fmla="*/ 8671249 w 9591645"/>
              <a:gd name="connsiteY17" fmla="*/ 4182594 h 6858000"/>
              <a:gd name="connsiteX18" fmla="*/ 8706958 w 9591645"/>
              <a:gd name="connsiteY18" fmla="*/ 4203640 h 6858000"/>
              <a:gd name="connsiteX19" fmla="*/ 8823642 w 9591645"/>
              <a:gd name="connsiteY19" fmla="*/ 4404579 h 6858000"/>
              <a:gd name="connsiteX20" fmla="*/ 8823642 w 9591645"/>
              <a:gd name="connsiteY20" fmla="*/ 4445668 h 6858000"/>
              <a:gd name="connsiteX21" fmla="*/ 8706958 w 9591645"/>
              <a:gd name="connsiteY21" fmla="*/ 4646606 h 6858000"/>
              <a:gd name="connsiteX22" fmla="*/ 8671249 w 9591645"/>
              <a:gd name="connsiteY22" fmla="*/ 4667652 h 6858000"/>
              <a:gd name="connsiteX23" fmla="*/ 8438383 w 9591645"/>
              <a:gd name="connsiteY23" fmla="*/ 4667652 h 6858000"/>
              <a:gd name="connsiteX24" fmla="*/ 8402170 w 9591645"/>
              <a:gd name="connsiteY24" fmla="*/ 4646606 h 6858000"/>
              <a:gd name="connsiteX25" fmla="*/ 8285989 w 9591645"/>
              <a:gd name="connsiteY25" fmla="*/ 4445668 h 6858000"/>
              <a:gd name="connsiteX26" fmla="*/ 8285989 w 9591645"/>
              <a:gd name="connsiteY26" fmla="*/ 4404579 h 6858000"/>
              <a:gd name="connsiteX27" fmla="*/ 8402170 w 9591645"/>
              <a:gd name="connsiteY27" fmla="*/ 4203640 h 6858000"/>
              <a:gd name="connsiteX28" fmla="*/ 8438383 w 9591645"/>
              <a:gd name="connsiteY28" fmla="*/ 4182594 h 6858000"/>
              <a:gd name="connsiteX29" fmla="*/ 7678681 w 9591645"/>
              <a:gd name="connsiteY29" fmla="*/ 3459104 h 6858000"/>
              <a:gd name="connsiteX30" fmla="*/ 8119685 w 9591645"/>
              <a:gd name="connsiteY30" fmla="*/ 3459104 h 6858000"/>
              <a:gd name="connsiteX31" fmla="*/ 8187313 w 9591645"/>
              <a:gd name="connsiteY31" fmla="*/ 3498961 h 6858000"/>
              <a:gd name="connsiteX32" fmla="*/ 8408292 w 9591645"/>
              <a:gd name="connsiteY32" fmla="*/ 3879501 h 6858000"/>
              <a:gd name="connsiteX33" fmla="*/ 8408292 w 9591645"/>
              <a:gd name="connsiteY33" fmla="*/ 3957318 h 6858000"/>
              <a:gd name="connsiteX34" fmla="*/ 8187313 w 9591645"/>
              <a:gd name="connsiteY34" fmla="*/ 4337857 h 6858000"/>
              <a:gd name="connsiteX35" fmla="*/ 8119685 w 9591645"/>
              <a:gd name="connsiteY35" fmla="*/ 4377714 h 6858000"/>
              <a:gd name="connsiteX36" fmla="*/ 7678681 w 9591645"/>
              <a:gd name="connsiteY36" fmla="*/ 4377714 h 6858000"/>
              <a:gd name="connsiteX37" fmla="*/ 7610101 w 9591645"/>
              <a:gd name="connsiteY37" fmla="*/ 4337857 h 6858000"/>
              <a:gd name="connsiteX38" fmla="*/ 7390076 w 9591645"/>
              <a:gd name="connsiteY38" fmla="*/ 3957318 h 6858000"/>
              <a:gd name="connsiteX39" fmla="*/ 7390076 w 9591645"/>
              <a:gd name="connsiteY39" fmla="*/ 3879501 h 6858000"/>
              <a:gd name="connsiteX40" fmla="*/ 7610101 w 9591645"/>
              <a:gd name="connsiteY40" fmla="*/ 3498961 h 6858000"/>
              <a:gd name="connsiteX41" fmla="*/ 7678681 w 9591645"/>
              <a:gd name="connsiteY41" fmla="*/ 3459104 h 6858000"/>
              <a:gd name="connsiteX42" fmla="*/ 1321854 w 9591645"/>
              <a:gd name="connsiteY42" fmla="*/ 2071857 h 6858000"/>
              <a:gd name="connsiteX43" fmla="*/ 5365317 w 9591645"/>
              <a:gd name="connsiteY43" fmla="*/ 2071857 h 6858000"/>
              <a:gd name="connsiteX44" fmla="*/ 5985373 w 9591645"/>
              <a:gd name="connsiteY44" fmla="*/ 2437296 h 6858000"/>
              <a:gd name="connsiteX45" fmla="*/ 8011470 w 9591645"/>
              <a:gd name="connsiteY45" fmla="*/ 5926372 h 6858000"/>
              <a:gd name="connsiteX46" fmla="*/ 8011470 w 9591645"/>
              <a:gd name="connsiteY46" fmla="*/ 6639850 h 6858000"/>
              <a:gd name="connsiteX47" fmla="*/ 7904625 w 9591645"/>
              <a:gd name="connsiteY47" fmla="*/ 6823844 h 6858000"/>
              <a:gd name="connsiteX48" fmla="*/ 7884791 w 9591645"/>
              <a:gd name="connsiteY48" fmla="*/ 6858000 h 6858000"/>
              <a:gd name="connsiteX49" fmla="*/ 0 w 9591645"/>
              <a:gd name="connsiteY49" fmla="*/ 6858000 h 6858000"/>
              <a:gd name="connsiteX50" fmla="*/ 0 w 9591645"/>
              <a:gd name="connsiteY50" fmla="*/ 3635967 h 6858000"/>
              <a:gd name="connsiteX51" fmla="*/ 27177 w 9591645"/>
              <a:gd name="connsiteY51" fmla="*/ 3588964 h 6858000"/>
              <a:gd name="connsiteX52" fmla="*/ 693065 w 9591645"/>
              <a:gd name="connsiteY52" fmla="*/ 2437296 h 6858000"/>
              <a:gd name="connsiteX53" fmla="*/ 1321854 w 9591645"/>
              <a:gd name="connsiteY53" fmla="*/ 2071857 h 6858000"/>
              <a:gd name="connsiteX54" fmla="*/ 0 w 9591645"/>
              <a:gd name="connsiteY54" fmla="*/ 0 h 6858000"/>
              <a:gd name="connsiteX55" fmla="*/ 6966294 w 9591645"/>
              <a:gd name="connsiteY55" fmla="*/ 0 h 6858000"/>
              <a:gd name="connsiteX56" fmla="*/ 6852387 w 9591645"/>
              <a:gd name="connsiteY56" fmla="*/ 196155 h 6858000"/>
              <a:gd name="connsiteX57" fmla="*/ 6043321 w 9591645"/>
              <a:gd name="connsiteY57" fmla="*/ 1589421 h 6858000"/>
              <a:gd name="connsiteX58" fmla="*/ 5423265 w 9591645"/>
              <a:gd name="connsiteY58" fmla="*/ 1954861 h 6858000"/>
              <a:gd name="connsiteX59" fmla="*/ 1379802 w 9591645"/>
              <a:gd name="connsiteY59" fmla="*/ 1954861 h 6858000"/>
              <a:gd name="connsiteX60" fmla="*/ 751013 w 9591645"/>
              <a:gd name="connsiteY60" fmla="*/ 1589421 h 6858000"/>
              <a:gd name="connsiteX61" fmla="*/ 1951 w 9591645"/>
              <a:gd name="connsiteY61" fmla="*/ 293901 h 6858000"/>
              <a:gd name="connsiteX62" fmla="*/ 0 w 9591645"/>
              <a:gd name="connsiteY62" fmla="*/ 290527 h 6858000"/>
              <a:gd name="connsiteX63" fmla="*/ 0 w 9591645"/>
              <a:gd name="connsiteY63" fmla="*/ 0 h 6858000"/>
              <a:gd name="connsiteX0" fmla="*/ 8508611 w 9591645"/>
              <a:gd name="connsiteY0" fmla="*/ 4776272 h 6858000"/>
              <a:gd name="connsiteX1" fmla="*/ 9153763 w 9591645"/>
              <a:gd name="connsiteY1" fmla="*/ 4776272 h 6858000"/>
              <a:gd name="connsiteX2" fmla="*/ 9252696 w 9591645"/>
              <a:gd name="connsiteY2" fmla="*/ 4834580 h 6858000"/>
              <a:gd name="connsiteX3" fmla="*/ 9575969 w 9591645"/>
              <a:gd name="connsiteY3" fmla="*/ 5391278 h 6858000"/>
              <a:gd name="connsiteX4" fmla="*/ 9575969 w 9591645"/>
              <a:gd name="connsiteY4" fmla="*/ 5505116 h 6858000"/>
              <a:gd name="connsiteX5" fmla="*/ 9252696 w 9591645"/>
              <a:gd name="connsiteY5" fmla="*/ 6061815 h 6858000"/>
              <a:gd name="connsiteX6" fmla="*/ 9153763 w 9591645"/>
              <a:gd name="connsiteY6" fmla="*/ 6120122 h 6858000"/>
              <a:gd name="connsiteX7" fmla="*/ 8508611 w 9591645"/>
              <a:gd name="connsiteY7" fmla="*/ 6120122 h 6858000"/>
              <a:gd name="connsiteX8" fmla="*/ 8408284 w 9591645"/>
              <a:gd name="connsiteY8" fmla="*/ 6061815 h 6858000"/>
              <a:gd name="connsiteX9" fmla="*/ 8086404 w 9591645"/>
              <a:gd name="connsiteY9" fmla="*/ 5505116 h 6858000"/>
              <a:gd name="connsiteX10" fmla="*/ 8086404 w 9591645"/>
              <a:gd name="connsiteY10" fmla="*/ 5391278 h 6858000"/>
              <a:gd name="connsiteX11" fmla="*/ 8408284 w 9591645"/>
              <a:gd name="connsiteY11" fmla="*/ 4834580 h 6858000"/>
              <a:gd name="connsiteX12" fmla="*/ 8508611 w 9591645"/>
              <a:gd name="connsiteY12" fmla="*/ 4776272 h 6858000"/>
              <a:gd name="connsiteX13" fmla="*/ 8438383 w 9591645"/>
              <a:gd name="connsiteY13" fmla="*/ 4182594 h 6858000"/>
              <a:gd name="connsiteX14" fmla="*/ 8671249 w 9591645"/>
              <a:gd name="connsiteY14" fmla="*/ 4182594 h 6858000"/>
              <a:gd name="connsiteX15" fmla="*/ 8706958 w 9591645"/>
              <a:gd name="connsiteY15" fmla="*/ 4203640 h 6858000"/>
              <a:gd name="connsiteX16" fmla="*/ 8823642 w 9591645"/>
              <a:gd name="connsiteY16" fmla="*/ 4404579 h 6858000"/>
              <a:gd name="connsiteX17" fmla="*/ 8823642 w 9591645"/>
              <a:gd name="connsiteY17" fmla="*/ 4445668 h 6858000"/>
              <a:gd name="connsiteX18" fmla="*/ 8706958 w 9591645"/>
              <a:gd name="connsiteY18" fmla="*/ 4646606 h 6858000"/>
              <a:gd name="connsiteX19" fmla="*/ 8671249 w 9591645"/>
              <a:gd name="connsiteY19" fmla="*/ 4667652 h 6858000"/>
              <a:gd name="connsiteX20" fmla="*/ 8438383 w 9591645"/>
              <a:gd name="connsiteY20" fmla="*/ 4667652 h 6858000"/>
              <a:gd name="connsiteX21" fmla="*/ 8402170 w 9591645"/>
              <a:gd name="connsiteY21" fmla="*/ 4646606 h 6858000"/>
              <a:gd name="connsiteX22" fmla="*/ 8285989 w 9591645"/>
              <a:gd name="connsiteY22" fmla="*/ 4445668 h 6858000"/>
              <a:gd name="connsiteX23" fmla="*/ 8285989 w 9591645"/>
              <a:gd name="connsiteY23" fmla="*/ 4404579 h 6858000"/>
              <a:gd name="connsiteX24" fmla="*/ 8402170 w 9591645"/>
              <a:gd name="connsiteY24" fmla="*/ 4203640 h 6858000"/>
              <a:gd name="connsiteX25" fmla="*/ 8438383 w 9591645"/>
              <a:gd name="connsiteY25" fmla="*/ 4182594 h 6858000"/>
              <a:gd name="connsiteX26" fmla="*/ 7678681 w 9591645"/>
              <a:gd name="connsiteY26" fmla="*/ 3459104 h 6858000"/>
              <a:gd name="connsiteX27" fmla="*/ 8119685 w 9591645"/>
              <a:gd name="connsiteY27" fmla="*/ 3459104 h 6858000"/>
              <a:gd name="connsiteX28" fmla="*/ 8187313 w 9591645"/>
              <a:gd name="connsiteY28" fmla="*/ 3498961 h 6858000"/>
              <a:gd name="connsiteX29" fmla="*/ 8408292 w 9591645"/>
              <a:gd name="connsiteY29" fmla="*/ 3879501 h 6858000"/>
              <a:gd name="connsiteX30" fmla="*/ 8408292 w 9591645"/>
              <a:gd name="connsiteY30" fmla="*/ 3957318 h 6858000"/>
              <a:gd name="connsiteX31" fmla="*/ 8187313 w 9591645"/>
              <a:gd name="connsiteY31" fmla="*/ 4337857 h 6858000"/>
              <a:gd name="connsiteX32" fmla="*/ 8119685 w 9591645"/>
              <a:gd name="connsiteY32" fmla="*/ 4377714 h 6858000"/>
              <a:gd name="connsiteX33" fmla="*/ 7678681 w 9591645"/>
              <a:gd name="connsiteY33" fmla="*/ 4377714 h 6858000"/>
              <a:gd name="connsiteX34" fmla="*/ 7610101 w 9591645"/>
              <a:gd name="connsiteY34" fmla="*/ 4337857 h 6858000"/>
              <a:gd name="connsiteX35" fmla="*/ 7390076 w 9591645"/>
              <a:gd name="connsiteY35" fmla="*/ 3957318 h 6858000"/>
              <a:gd name="connsiteX36" fmla="*/ 7390076 w 9591645"/>
              <a:gd name="connsiteY36" fmla="*/ 3879501 h 6858000"/>
              <a:gd name="connsiteX37" fmla="*/ 7610101 w 9591645"/>
              <a:gd name="connsiteY37" fmla="*/ 3498961 h 6858000"/>
              <a:gd name="connsiteX38" fmla="*/ 7678681 w 9591645"/>
              <a:gd name="connsiteY38" fmla="*/ 3459104 h 6858000"/>
              <a:gd name="connsiteX39" fmla="*/ 1321854 w 9591645"/>
              <a:gd name="connsiteY39" fmla="*/ 2071857 h 6858000"/>
              <a:gd name="connsiteX40" fmla="*/ 5365317 w 9591645"/>
              <a:gd name="connsiteY40" fmla="*/ 2071857 h 6858000"/>
              <a:gd name="connsiteX41" fmla="*/ 5985373 w 9591645"/>
              <a:gd name="connsiteY41" fmla="*/ 2437296 h 6858000"/>
              <a:gd name="connsiteX42" fmla="*/ 8011470 w 9591645"/>
              <a:gd name="connsiteY42" fmla="*/ 5926372 h 6858000"/>
              <a:gd name="connsiteX43" fmla="*/ 8011470 w 9591645"/>
              <a:gd name="connsiteY43" fmla="*/ 6639850 h 6858000"/>
              <a:gd name="connsiteX44" fmla="*/ 7904625 w 9591645"/>
              <a:gd name="connsiteY44" fmla="*/ 6823844 h 6858000"/>
              <a:gd name="connsiteX45" fmla="*/ 7884791 w 9591645"/>
              <a:gd name="connsiteY45" fmla="*/ 6858000 h 6858000"/>
              <a:gd name="connsiteX46" fmla="*/ 0 w 9591645"/>
              <a:gd name="connsiteY46" fmla="*/ 6858000 h 6858000"/>
              <a:gd name="connsiteX47" fmla="*/ 0 w 9591645"/>
              <a:gd name="connsiteY47" fmla="*/ 3635967 h 6858000"/>
              <a:gd name="connsiteX48" fmla="*/ 27177 w 9591645"/>
              <a:gd name="connsiteY48" fmla="*/ 3588964 h 6858000"/>
              <a:gd name="connsiteX49" fmla="*/ 693065 w 9591645"/>
              <a:gd name="connsiteY49" fmla="*/ 2437296 h 6858000"/>
              <a:gd name="connsiteX50" fmla="*/ 1321854 w 9591645"/>
              <a:gd name="connsiteY50" fmla="*/ 2071857 h 6858000"/>
              <a:gd name="connsiteX51" fmla="*/ 0 w 9591645"/>
              <a:gd name="connsiteY51" fmla="*/ 0 h 6858000"/>
              <a:gd name="connsiteX52" fmla="*/ 6966294 w 9591645"/>
              <a:gd name="connsiteY52" fmla="*/ 0 h 6858000"/>
              <a:gd name="connsiteX53" fmla="*/ 6852387 w 9591645"/>
              <a:gd name="connsiteY53" fmla="*/ 196155 h 6858000"/>
              <a:gd name="connsiteX54" fmla="*/ 6043321 w 9591645"/>
              <a:gd name="connsiteY54" fmla="*/ 1589421 h 6858000"/>
              <a:gd name="connsiteX55" fmla="*/ 5423265 w 9591645"/>
              <a:gd name="connsiteY55" fmla="*/ 1954861 h 6858000"/>
              <a:gd name="connsiteX56" fmla="*/ 1379802 w 9591645"/>
              <a:gd name="connsiteY56" fmla="*/ 1954861 h 6858000"/>
              <a:gd name="connsiteX57" fmla="*/ 751013 w 9591645"/>
              <a:gd name="connsiteY57" fmla="*/ 1589421 h 6858000"/>
              <a:gd name="connsiteX58" fmla="*/ 1951 w 9591645"/>
              <a:gd name="connsiteY58" fmla="*/ 293901 h 6858000"/>
              <a:gd name="connsiteX59" fmla="*/ 0 w 9591645"/>
              <a:gd name="connsiteY59" fmla="*/ 290527 h 6858000"/>
              <a:gd name="connsiteX60" fmla="*/ 0 w 9591645"/>
              <a:gd name="connsiteY60" fmla="*/ 0 h 6858000"/>
              <a:gd name="connsiteX0" fmla="*/ 8508611 w 9591645"/>
              <a:gd name="connsiteY0" fmla="*/ 4776272 h 6858000"/>
              <a:gd name="connsiteX1" fmla="*/ 9153763 w 9591645"/>
              <a:gd name="connsiteY1" fmla="*/ 4776272 h 6858000"/>
              <a:gd name="connsiteX2" fmla="*/ 9252696 w 9591645"/>
              <a:gd name="connsiteY2" fmla="*/ 4834580 h 6858000"/>
              <a:gd name="connsiteX3" fmla="*/ 9575969 w 9591645"/>
              <a:gd name="connsiteY3" fmla="*/ 5391278 h 6858000"/>
              <a:gd name="connsiteX4" fmla="*/ 9575969 w 9591645"/>
              <a:gd name="connsiteY4" fmla="*/ 5505116 h 6858000"/>
              <a:gd name="connsiteX5" fmla="*/ 9252696 w 9591645"/>
              <a:gd name="connsiteY5" fmla="*/ 6061815 h 6858000"/>
              <a:gd name="connsiteX6" fmla="*/ 8923364 w 9591645"/>
              <a:gd name="connsiteY6" fmla="*/ 6129723 h 6858000"/>
              <a:gd name="connsiteX7" fmla="*/ 8508611 w 9591645"/>
              <a:gd name="connsiteY7" fmla="*/ 6120122 h 6858000"/>
              <a:gd name="connsiteX8" fmla="*/ 8408284 w 9591645"/>
              <a:gd name="connsiteY8" fmla="*/ 6061815 h 6858000"/>
              <a:gd name="connsiteX9" fmla="*/ 8086404 w 9591645"/>
              <a:gd name="connsiteY9" fmla="*/ 5505116 h 6858000"/>
              <a:gd name="connsiteX10" fmla="*/ 8086404 w 9591645"/>
              <a:gd name="connsiteY10" fmla="*/ 5391278 h 6858000"/>
              <a:gd name="connsiteX11" fmla="*/ 8408284 w 9591645"/>
              <a:gd name="connsiteY11" fmla="*/ 4834580 h 6858000"/>
              <a:gd name="connsiteX12" fmla="*/ 8508611 w 9591645"/>
              <a:gd name="connsiteY12" fmla="*/ 4776272 h 6858000"/>
              <a:gd name="connsiteX13" fmla="*/ 8438383 w 9591645"/>
              <a:gd name="connsiteY13" fmla="*/ 4182594 h 6858000"/>
              <a:gd name="connsiteX14" fmla="*/ 8671249 w 9591645"/>
              <a:gd name="connsiteY14" fmla="*/ 4182594 h 6858000"/>
              <a:gd name="connsiteX15" fmla="*/ 8706958 w 9591645"/>
              <a:gd name="connsiteY15" fmla="*/ 4203640 h 6858000"/>
              <a:gd name="connsiteX16" fmla="*/ 8823642 w 9591645"/>
              <a:gd name="connsiteY16" fmla="*/ 4404579 h 6858000"/>
              <a:gd name="connsiteX17" fmla="*/ 8823642 w 9591645"/>
              <a:gd name="connsiteY17" fmla="*/ 4445668 h 6858000"/>
              <a:gd name="connsiteX18" fmla="*/ 8706958 w 9591645"/>
              <a:gd name="connsiteY18" fmla="*/ 4646606 h 6858000"/>
              <a:gd name="connsiteX19" fmla="*/ 8671249 w 9591645"/>
              <a:gd name="connsiteY19" fmla="*/ 4667652 h 6858000"/>
              <a:gd name="connsiteX20" fmla="*/ 8438383 w 9591645"/>
              <a:gd name="connsiteY20" fmla="*/ 4667652 h 6858000"/>
              <a:gd name="connsiteX21" fmla="*/ 8402170 w 9591645"/>
              <a:gd name="connsiteY21" fmla="*/ 4646606 h 6858000"/>
              <a:gd name="connsiteX22" fmla="*/ 8285989 w 9591645"/>
              <a:gd name="connsiteY22" fmla="*/ 4445668 h 6858000"/>
              <a:gd name="connsiteX23" fmla="*/ 8285989 w 9591645"/>
              <a:gd name="connsiteY23" fmla="*/ 4404579 h 6858000"/>
              <a:gd name="connsiteX24" fmla="*/ 8402170 w 9591645"/>
              <a:gd name="connsiteY24" fmla="*/ 4203640 h 6858000"/>
              <a:gd name="connsiteX25" fmla="*/ 8438383 w 9591645"/>
              <a:gd name="connsiteY25" fmla="*/ 4182594 h 6858000"/>
              <a:gd name="connsiteX26" fmla="*/ 7678681 w 9591645"/>
              <a:gd name="connsiteY26" fmla="*/ 3459104 h 6858000"/>
              <a:gd name="connsiteX27" fmla="*/ 8119685 w 9591645"/>
              <a:gd name="connsiteY27" fmla="*/ 3459104 h 6858000"/>
              <a:gd name="connsiteX28" fmla="*/ 8187313 w 9591645"/>
              <a:gd name="connsiteY28" fmla="*/ 3498961 h 6858000"/>
              <a:gd name="connsiteX29" fmla="*/ 8408292 w 9591645"/>
              <a:gd name="connsiteY29" fmla="*/ 3879501 h 6858000"/>
              <a:gd name="connsiteX30" fmla="*/ 8408292 w 9591645"/>
              <a:gd name="connsiteY30" fmla="*/ 3957318 h 6858000"/>
              <a:gd name="connsiteX31" fmla="*/ 8187313 w 9591645"/>
              <a:gd name="connsiteY31" fmla="*/ 4337857 h 6858000"/>
              <a:gd name="connsiteX32" fmla="*/ 8119685 w 9591645"/>
              <a:gd name="connsiteY32" fmla="*/ 4377714 h 6858000"/>
              <a:gd name="connsiteX33" fmla="*/ 7678681 w 9591645"/>
              <a:gd name="connsiteY33" fmla="*/ 4377714 h 6858000"/>
              <a:gd name="connsiteX34" fmla="*/ 7610101 w 9591645"/>
              <a:gd name="connsiteY34" fmla="*/ 4337857 h 6858000"/>
              <a:gd name="connsiteX35" fmla="*/ 7390076 w 9591645"/>
              <a:gd name="connsiteY35" fmla="*/ 3957318 h 6858000"/>
              <a:gd name="connsiteX36" fmla="*/ 7390076 w 9591645"/>
              <a:gd name="connsiteY36" fmla="*/ 3879501 h 6858000"/>
              <a:gd name="connsiteX37" fmla="*/ 7610101 w 9591645"/>
              <a:gd name="connsiteY37" fmla="*/ 3498961 h 6858000"/>
              <a:gd name="connsiteX38" fmla="*/ 7678681 w 9591645"/>
              <a:gd name="connsiteY38" fmla="*/ 3459104 h 6858000"/>
              <a:gd name="connsiteX39" fmla="*/ 1321854 w 9591645"/>
              <a:gd name="connsiteY39" fmla="*/ 2071857 h 6858000"/>
              <a:gd name="connsiteX40" fmla="*/ 5365317 w 9591645"/>
              <a:gd name="connsiteY40" fmla="*/ 2071857 h 6858000"/>
              <a:gd name="connsiteX41" fmla="*/ 5985373 w 9591645"/>
              <a:gd name="connsiteY41" fmla="*/ 2437296 h 6858000"/>
              <a:gd name="connsiteX42" fmla="*/ 8011470 w 9591645"/>
              <a:gd name="connsiteY42" fmla="*/ 5926372 h 6858000"/>
              <a:gd name="connsiteX43" fmla="*/ 8011470 w 9591645"/>
              <a:gd name="connsiteY43" fmla="*/ 6639850 h 6858000"/>
              <a:gd name="connsiteX44" fmla="*/ 7904625 w 9591645"/>
              <a:gd name="connsiteY44" fmla="*/ 6823844 h 6858000"/>
              <a:gd name="connsiteX45" fmla="*/ 7884791 w 9591645"/>
              <a:gd name="connsiteY45" fmla="*/ 6858000 h 6858000"/>
              <a:gd name="connsiteX46" fmla="*/ 0 w 9591645"/>
              <a:gd name="connsiteY46" fmla="*/ 6858000 h 6858000"/>
              <a:gd name="connsiteX47" fmla="*/ 0 w 9591645"/>
              <a:gd name="connsiteY47" fmla="*/ 3635967 h 6858000"/>
              <a:gd name="connsiteX48" fmla="*/ 27177 w 9591645"/>
              <a:gd name="connsiteY48" fmla="*/ 3588964 h 6858000"/>
              <a:gd name="connsiteX49" fmla="*/ 693065 w 9591645"/>
              <a:gd name="connsiteY49" fmla="*/ 2437296 h 6858000"/>
              <a:gd name="connsiteX50" fmla="*/ 1321854 w 9591645"/>
              <a:gd name="connsiteY50" fmla="*/ 2071857 h 6858000"/>
              <a:gd name="connsiteX51" fmla="*/ 0 w 9591645"/>
              <a:gd name="connsiteY51" fmla="*/ 0 h 6858000"/>
              <a:gd name="connsiteX52" fmla="*/ 6966294 w 9591645"/>
              <a:gd name="connsiteY52" fmla="*/ 0 h 6858000"/>
              <a:gd name="connsiteX53" fmla="*/ 6852387 w 9591645"/>
              <a:gd name="connsiteY53" fmla="*/ 196155 h 6858000"/>
              <a:gd name="connsiteX54" fmla="*/ 6043321 w 9591645"/>
              <a:gd name="connsiteY54" fmla="*/ 1589421 h 6858000"/>
              <a:gd name="connsiteX55" fmla="*/ 5423265 w 9591645"/>
              <a:gd name="connsiteY55" fmla="*/ 1954861 h 6858000"/>
              <a:gd name="connsiteX56" fmla="*/ 1379802 w 9591645"/>
              <a:gd name="connsiteY56" fmla="*/ 1954861 h 6858000"/>
              <a:gd name="connsiteX57" fmla="*/ 751013 w 9591645"/>
              <a:gd name="connsiteY57" fmla="*/ 1589421 h 6858000"/>
              <a:gd name="connsiteX58" fmla="*/ 1951 w 9591645"/>
              <a:gd name="connsiteY58" fmla="*/ 293901 h 6858000"/>
              <a:gd name="connsiteX59" fmla="*/ 0 w 9591645"/>
              <a:gd name="connsiteY59" fmla="*/ 290527 h 6858000"/>
              <a:gd name="connsiteX60" fmla="*/ 0 w 9591645"/>
              <a:gd name="connsiteY60"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923364 w 9592013"/>
              <a:gd name="connsiteY6" fmla="*/ 6129723 h 6858000"/>
              <a:gd name="connsiteX7" fmla="*/ 8508611 w 9592013"/>
              <a:gd name="connsiteY7" fmla="*/ 6120122 h 6858000"/>
              <a:gd name="connsiteX8" fmla="*/ 8408284 w 9592013"/>
              <a:gd name="connsiteY8" fmla="*/ 6061815 h 6858000"/>
              <a:gd name="connsiteX9" fmla="*/ 8086404 w 9592013"/>
              <a:gd name="connsiteY9" fmla="*/ 5505116 h 6858000"/>
              <a:gd name="connsiteX10" fmla="*/ 8086404 w 9592013"/>
              <a:gd name="connsiteY10" fmla="*/ 5391278 h 6858000"/>
              <a:gd name="connsiteX11" fmla="*/ 8408284 w 9592013"/>
              <a:gd name="connsiteY11" fmla="*/ 4834580 h 6858000"/>
              <a:gd name="connsiteX12" fmla="*/ 8508611 w 9592013"/>
              <a:gd name="connsiteY12" fmla="*/ 4776272 h 6858000"/>
              <a:gd name="connsiteX13" fmla="*/ 8438383 w 9592013"/>
              <a:gd name="connsiteY13" fmla="*/ 4182594 h 6858000"/>
              <a:gd name="connsiteX14" fmla="*/ 8671249 w 9592013"/>
              <a:gd name="connsiteY14" fmla="*/ 4182594 h 6858000"/>
              <a:gd name="connsiteX15" fmla="*/ 8706958 w 9592013"/>
              <a:gd name="connsiteY15" fmla="*/ 4203640 h 6858000"/>
              <a:gd name="connsiteX16" fmla="*/ 8823642 w 9592013"/>
              <a:gd name="connsiteY16" fmla="*/ 4404579 h 6858000"/>
              <a:gd name="connsiteX17" fmla="*/ 8823642 w 9592013"/>
              <a:gd name="connsiteY17" fmla="*/ 4445668 h 6858000"/>
              <a:gd name="connsiteX18" fmla="*/ 8706958 w 9592013"/>
              <a:gd name="connsiteY18" fmla="*/ 4646606 h 6858000"/>
              <a:gd name="connsiteX19" fmla="*/ 8671249 w 9592013"/>
              <a:gd name="connsiteY19" fmla="*/ 4667652 h 6858000"/>
              <a:gd name="connsiteX20" fmla="*/ 8438383 w 9592013"/>
              <a:gd name="connsiteY20" fmla="*/ 4667652 h 6858000"/>
              <a:gd name="connsiteX21" fmla="*/ 8402170 w 9592013"/>
              <a:gd name="connsiteY21" fmla="*/ 4646606 h 6858000"/>
              <a:gd name="connsiteX22" fmla="*/ 8285989 w 9592013"/>
              <a:gd name="connsiteY22" fmla="*/ 4445668 h 6858000"/>
              <a:gd name="connsiteX23" fmla="*/ 8285989 w 9592013"/>
              <a:gd name="connsiteY23" fmla="*/ 4404579 h 6858000"/>
              <a:gd name="connsiteX24" fmla="*/ 8402170 w 9592013"/>
              <a:gd name="connsiteY24" fmla="*/ 4203640 h 6858000"/>
              <a:gd name="connsiteX25" fmla="*/ 8438383 w 9592013"/>
              <a:gd name="connsiteY25" fmla="*/ 4182594 h 6858000"/>
              <a:gd name="connsiteX26" fmla="*/ 7678681 w 9592013"/>
              <a:gd name="connsiteY26" fmla="*/ 3459104 h 6858000"/>
              <a:gd name="connsiteX27" fmla="*/ 8119685 w 9592013"/>
              <a:gd name="connsiteY27" fmla="*/ 3459104 h 6858000"/>
              <a:gd name="connsiteX28" fmla="*/ 8187313 w 9592013"/>
              <a:gd name="connsiteY28" fmla="*/ 3498961 h 6858000"/>
              <a:gd name="connsiteX29" fmla="*/ 8408292 w 9592013"/>
              <a:gd name="connsiteY29" fmla="*/ 3879501 h 6858000"/>
              <a:gd name="connsiteX30" fmla="*/ 8408292 w 9592013"/>
              <a:gd name="connsiteY30" fmla="*/ 3957318 h 6858000"/>
              <a:gd name="connsiteX31" fmla="*/ 8187313 w 9592013"/>
              <a:gd name="connsiteY31" fmla="*/ 4337857 h 6858000"/>
              <a:gd name="connsiteX32" fmla="*/ 8119685 w 9592013"/>
              <a:gd name="connsiteY32" fmla="*/ 4377714 h 6858000"/>
              <a:gd name="connsiteX33" fmla="*/ 7678681 w 9592013"/>
              <a:gd name="connsiteY33" fmla="*/ 4377714 h 6858000"/>
              <a:gd name="connsiteX34" fmla="*/ 7610101 w 9592013"/>
              <a:gd name="connsiteY34" fmla="*/ 4337857 h 6858000"/>
              <a:gd name="connsiteX35" fmla="*/ 7390076 w 9592013"/>
              <a:gd name="connsiteY35" fmla="*/ 3957318 h 6858000"/>
              <a:gd name="connsiteX36" fmla="*/ 7390076 w 9592013"/>
              <a:gd name="connsiteY36" fmla="*/ 3879501 h 6858000"/>
              <a:gd name="connsiteX37" fmla="*/ 7610101 w 9592013"/>
              <a:gd name="connsiteY37" fmla="*/ 3498961 h 6858000"/>
              <a:gd name="connsiteX38" fmla="*/ 7678681 w 9592013"/>
              <a:gd name="connsiteY38" fmla="*/ 3459104 h 6858000"/>
              <a:gd name="connsiteX39" fmla="*/ 1321854 w 9592013"/>
              <a:gd name="connsiteY39" fmla="*/ 2071857 h 6858000"/>
              <a:gd name="connsiteX40" fmla="*/ 5365317 w 9592013"/>
              <a:gd name="connsiteY40" fmla="*/ 2071857 h 6858000"/>
              <a:gd name="connsiteX41" fmla="*/ 5985373 w 9592013"/>
              <a:gd name="connsiteY41" fmla="*/ 2437296 h 6858000"/>
              <a:gd name="connsiteX42" fmla="*/ 8011470 w 9592013"/>
              <a:gd name="connsiteY42" fmla="*/ 5926372 h 6858000"/>
              <a:gd name="connsiteX43" fmla="*/ 8011470 w 9592013"/>
              <a:gd name="connsiteY43" fmla="*/ 6639850 h 6858000"/>
              <a:gd name="connsiteX44" fmla="*/ 7904625 w 9592013"/>
              <a:gd name="connsiteY44" fmla="*/ 6823844 h 6858000"/>
              <a:gd name="connsiteX45" fmla="*/ 7884791 w 9592013"/>
              <a:gd name="connsiteY45" fmla="*/ 6858000 h 6858000"/>
              <a:gd name="connsiteX46" fmla="*/ 0 w 9592013"/>
              <a:gd name="connsiteY46" fmla="*/ 6858000 h 6858000"/>
              <a:gd name="connsiteX47" fmla="*/ 0 w 9592013"/>
              <a:gd name="connsiteY47" fmla="*/ 3635967 h 6858000"/>
              <a:gd name="connsiteX48" fmla="*/ 27177 w 9592013"/>
              <a:gd name="connsiteY48" fmla="*/ 3588964 h 6858000"/>
              <a:gd name="connsiteX49" fmla="*/ 693065 w 9592013"/>
              <a:gd name="connsiteY49" fmla="*/ 2437296 h 6858000"/>
              <a:gd name="connsiteX50" fmla="*/ 1321854 w 9592013"/>
              <a:gd name="connsiteY50" fmla="*/ 2071857 h 6858000"/>
              <a:gd name="connsiteX51" fmla="*/ 0 w 9592013"/>
              <a:gd name="connsiteY51" fmla="*/ 0 h 6858000"/>
              <a:gd name="connsiteX52" fmla="*/ 6966294 w 9592013"/>
              <a:gd name="connsiteY52" fmla="*/ 0 h 6858000"/>
              <a:gd name="connsiteX53" fmla="*/ 6852387 w 9592013"/>
              <a:gd name="connsiteY53" fmla="*/ 196155 h 6858000"/>
              <a:gd name="connsiteX54" fmla="*/ 6043321 w 9592013"/>
              <a:gd name="connsiteY54" fmla="*/ 1589421 h 6858000"/>
              <a:gd name="connsiteX55" fmla="*/ 5423265 w 9592013"/>
              <a:gd name="connsiteY55" fmla="*/ 1954861 h 6858000"/>
              <a:gd name="connsiteX56" fmla="*/ 1379802 w 9592013"/>
              <a:gd name="connsiteY56" fmla="*/ 1954861 h 6858000"/>
              <a:gd name="connsiteX57" fmla="*/ 751013 w 9592013"/>
              <a:gd name="connsiteY57" fmla="*/ 1589421 h 6858000"/>
              <a:gd name="connsiteX58" fmla="*/ 1951 w 9592013"/>
              <a:gd name="connsiteY58" fmla="*/ 293901 h 6858000"/>
              <a:gd name="connsiteX59" fmla="*/ 0 w 9592013"/>
              <a:gd name="connsiteY59" fmla="*/ 290527 h 6858000"/>
              <a:gd name="connsiteX60" fmla="*/ 0 w 9592013"/>
              <a:gd name="connsiteY60"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508611 w 9592013"/>
              <a:gd name="connsiteY6" fmla="*/ 6120122 h 6858000"/>
              <a:gd name="connsiteX7" fmla="*/ 8408284 w 9592013"/>
              <a:gd name="connsiteY7" fmla="*/ 6061815 h 6858000"/>
              <a:gd name="connsiteX8" fmla="*/ 8086404 w 9592013"/>
              <a:gd name="connsiteY8" fmla="*/ 5505116 h 6858000"/>
              <a:gd name="connsiteX9" fmla="*/ 8086404 w 9592013"/>
              <a:gd name="connsiteY9" fmla="*/ 5391278 h 6858000"/>
              <a:gd name="connsiteX10" fmla="*/ 8408284 w 9592013"/>
              <a:gd name="connsiteY10" fmla="*/ 4834580 h 6858000"/>
              <a:gd name="connsiteX11" fmla="*/ 8508611 w 9592013"/>
              <a:gd name="connsiteY11" fmla="*/ 4776272 h 6858000"/>
              <a:gd name="connsiteX12" fmla="*/ 8438383 w 9592013"/>
              <a:gd name="connsiteY12" fmla="*/ 4182594 h 6858000"/>
              <a:gd name="connsiteX13" fmla="*/ 8671249 w 9592013"/>
              <a:gd name="connsiteY13" fmla="*/ 4182594 h 6858000"/>
              <a:gd name="connsiteX14" fmla="*/ 8706958 w 9592013"/>
              <a:gd name="connsiteY14" fmla="*/ 4203640 h 6858000"/>
              <a:gd name="connsiteX15" fmla="*/ 8823642 w 9592013"/>
              <a:gd name="connsiteY15" fmla="*/ 4404579 h 6858000"/>
              <a:gd name="connsiteX16" fmla="*/ 8823642 w 9592013"/>
              <a:gd name="connsiteY16" fmla="*/ 4445668 h 6858000"/>
              <a:gd name="connsiteX17" fmla="*/ 8706958 w 9592013"/>
              <a:gd name="connsiteY17" fmla="*/ 4646606 h 6858000"/>
              <a:gd name="connsiteX18" fmla="*/ 8671249 w 9592013"/>
              <a:gd name="connsiteY18" fmla="*/ 4667652 h 6858000"/>
              <a:gd name="connsiteX19" fmla="*/ 8438383 w 9592013"/>
              <a:gd name="connsiteY19" fmla="*/ 4667652 h 6858000"/>
              <a:gd name="connsiteX20" fmla="*/ 8402170 w 9592013"/>
              <a:gd name="connsiteY20" fmla="*/ 4646606 h 6858000"/>
              <a:gd name="connsiteX21" fmla="*/ 8285989 w 9592013"/>
              <a:gd name="connsiteY21" fmla="*/ 4445668 h 6858000"/>
              <a:gd name="connsiteX22" fmla="*/ 8285989 w 9592013"/>
              <a:gd name="connsiteY22" fmla="*/ 4404579 h 6858000"/>
              <a:gd name="connsiteX23" fmla="*/ 8402170 w 9592013"/>
              <a:gd name="connsiteY23" fmla="*/ 4203640 h 6858000"/>
              <a:gd name="connsiteX24" fmla="*/ 8438383 w 9592013"/>
              <a:gd name="connsiteY24" fmla="*/ 4182594 h 6858000"/>
              <a:gd name="connsiteX25" fmla="*/ 7678681 w 9592013"/>
              <a:gd name="connsiteY25" fmla="*/ 3459104 h 6858000"/>
              <a:gd name="connsiteX26" fmla="*/ 8119685 w 9592013"/>
              <a:gd name="connsiteY26" fmla="*/ 3459104 h 6858000"/>
              <a:gd name="connsiteX27" fmla="*/ 8187313 w 9592013"/>
              <a:gd name="connsiteY27" fmla="*/ 3498961 h 6858000"/>
              <a:gd name="connsiteX28" fmla="*/ 8408292 w 9592013"/>
              <a:gd name="connsiteY28" fmla="*/ 3879501 h 6858000"/>
              <a:gd name="connsiteX29" fmla="*/ 8408292 w 9592013"/>
              <a:gd name="connsiteY29" fmla="*/ 3957318 h 6858000"/>
              <a:gd name="connsiteX30" fmla="*/ 8187313 w 9592013"/>
              <a:gd name="connsiteY30" fmla="*/ 4337857 h 6858000"/>
              <a:gd name="connsiteX31" fmla="*/ 8119685 w 9592013"/>
              <a:gd name="connsiteY31" fmla="*/ 4377714 h 6858000"/>
              <a:gd name="connsiteX32" fmla="*/ 7678681 w 9592013"/>
              <a:gd name="connsiteY32" fmla="*/ 4377714 h 6858000"/>
              <a:gd name="connsiteX33" fmla="*/ 7610101 w 9592013"/>
              <a:gd name="connsiteY33" fmla="*/ 4337857 h 6858000"/>
              <a:gd name="connsiteX34" fmla="*/ 7390076 w 9592013"/>
              <a:gd name="connsiteY34" fmla="*/ 3957318 h 6858000"/>
              <a:gd name="connsiteX35" fmla="*/ 7390076 w 9592013"/>
              <a:gd name="connsiteY35" fmla="*/ 3879501 h 6858000"/>
              <a:gd name="connsiteX36" fmla="*/ 7610101 w 9592013"/>
              <a:gd name="connsiteY36" fmla="*/ 3498961 h 6858000"/>
              <a:gd name="connsiteX37" fmla="*/ 7678681 w 9592013"/>
              <a:gd name="connsiteY37" fmla="*/ 3459104 h 6858000"/>
              <a:gd name="connsiteX38" fmla="*/ 1321854 w 9592013"/>
              <a:gd name="connsiteY38" fmla="*/ 2071857 h 6858000"/>
              <a:gd name="connsiteX39" fmla="*/ 5365317 w 9592013"/>
              <a:gd name="connsiteY39" fmla="*/ 2071857 h 6858000"/>
              <a:gd name="connsiteX40" fmla="*/ 5985373 w 9592013"/>
              <a:gd name="connsiteY40" fmla="*/ 2437296 h 6858000"/>
              <a:gd name="connsiteX41" fmla="*/ 8011470 w 9592013"/>
              <a:gd name="connsiteY41" fmla="*/ 5926372 h 6858000"/>
              <a:gd name="connsiteX42" fmla="*/ 8011470 w 9592013"/>
              <a:gd name="connsiteY42" fmla="*/ 6639850 h 6858000"/>
              <a:gd name="connsiteX43" fmla="*/ 7904625 w 9592013"/>
              <a:gd name="connsiteY43" fmla="*/ 6823844 h 6858000"/>
              <a:gd name="connsiteX44" fmla="*/ 7884791 w 9592013"/>
              <a:gd name="connsiteY44" fmla="*/ 6858000 h 6858000"/>
              <a:gd name="connsiteX45" fmla="*/ 0 w 9592013"/>
              <a:gd name="connsiteY45" fmla="*/ 6858000 h 6858000"/>
              <a:gd name="connsiteX46" fmla="*/ 0 w 9592013"/>
              <a:gd name="connsiteY46" fmla="*/ 3635967 h 6858000"/>
              <a:gd name="connsiteX47" fmla="*/ 27177 w 9592013"/>
              <a:gd name="connsiteY47" fmla="*/ 3588964 h 6858000"/>
              <a:gd name="connsiteX48" fmla="*/ 693065 w 9592013"/>
              <a:gd name="connsiteY48" fmla="*/ 2437296 h 6858000"/>
              <a:gd name="connsiteX49" fmla="*/ 1321854 w 9592013"/>
              <a:gd name="connsiteY49" fmla="*/ 2071857 h 6858000"/>
              <a:gd name="connsiteX50" fmla="*/ 0 w 9592013"/>
              <a:gd name="connsiteY50" fmla="*/ 0 h 6858000"/>
              <a:gd name="connsiteX51" fmla="*/ 6966294 w 9592013"/>
              <a:gd name="connsiteY51" fmla="*/ 0 h 6858000"/>
              <a:gd name="connsiteX52" fmla="*/ 6852387 w 9592013"/>
              <a:gd name="connsiteY52" fmla="*/ 196155 h 6858000"/>
              <a:gd name="connsiteX53" fmla="*/ 6043321 w 9592013"/>
              <a:gd name="connsiteY53" fmla="*/ 1589421 h 6858000"/>
              <a:gd name="connsiteX54" fmla="*/ 5423265 w 9592013"/>
              <a:gd name="connsiteY54" fmla="*/ 1954861 h 6858000"/>
              <a:gd name="connsiteX55" fmla="*/ 1379802 w 9592013"/>
              <a:gd name="connsiteY55" fmla="*/ 1954861 h 6858000"/>
              <a:gd name="connsiteX56" fmla="*/ 751013 w 9592013"/>
              <a:gd name="connsiteY56" fmla="*/ 1589421 h 6858000"/>
              <a:gd name="connsiteX57" fmla="*/ 1951 w 9592013"/>
              <a:gd name="connsiteY57" fmla="*/ 293901 h 6858000"/>
              <a:gd name="connsiteX58" fmla="*/ 0 w 9592013"/>
              <a:gd name="connsiteY58" fmla="*/ 290527 h 6858000"/>
              <a:gd name="connsiteX59" fmla="*/ 0 w 9592013"/>
              <a:gd name="connsiteY59"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408284 w 9592013"/>
              <a:gd name="connsiteY6" fmla="*/ 6061815 h 6858000"/>
              <a:gd name="connsiteX7" fmla="*/ 8086404 w 9592013"/>
              <a:gd name="connsiteY7" fmla="*/ 5505116 h 6858000"/>
              <a:gd name="connsiteX8" fmla="*/ 8086404 w 9592013"/>
              <a:gd name="connsiteY8" fmla="*/ 5391278 h 6858000"/>
              <a:gd name="connsiteX9" fmla="*/ 8408284 w 9592013"/>
              <a:gd name="connsiteY9" fmla="*/ 4834580 h 6858000"/>
              <a:gd name="connsiteX10" fmla="*/ 8508611 w 9592013"/>
              <a:gd name="connsiteY10" fmla="*/ 4776272 h 6858000"/>
              <a:gd name="connsiteX11" fmla="*/ 8438383 w 9592013"/>
              <a:gd name="connsiteY11" fmla="*/ 4182594 h 6858000"/>
              <a:gd name="connsiteX12" fmla="*/ 8671249 w 9592013"/>
              <a:gd name="connsiteY12" fmla="*/ 4182594 h 6858000"/>
              <a:gd name="connsiteX13" fmla="*/ 8706958 w 9592013"/>
              <a:gd name="connsiteY13" fmla="*/ 4203640 h 6858000"/>
              <a:gd name="connsiteX14" fmla="*/ 8823642 w 9592013"/>
              <a:gd name="connsiteY14" fmla="*/ 4404579 h 6858000"/>
              <a:gd name="connsiteX15" fmla="*/ 8823642 w 9592013"/>
              <a:gd name="connsiteY15" fmla="*/ 4445668 h 6858000"/>
              <a:gd name="connsiteX16" fmla="*/ 8706958 w 9592013"/>
              <a:gd name="connsiteY16" fmla="*/ 4646606 h 6858000"/>
              <a:gd name="connsiteX17" fmla="*/ 8671249 w 9592013"/>
              <a:gd name="connsiteY17" fmla="*/ 4667652 h 6858000"/>
              <a:gd name="connsiteX18" fmla="*/ 8438383 w 9592013"/>
              <a:gd name="connsiteY18" fmla="*/ 4667652 h 6858000"/>
              <a:gd name="connsiteX19" fmla="*/ 8402170 w 9592013"/>
              <a:gd name="connsiteY19" fmla="*/ 4646606 h 6858000"/>
              <a:gd name="connsiteX20" fmla="*/ 8285989 w 9592013"/>
              <a:gd name="connsiteY20" fmla="*/ 4445668 h 6858000"/>
              <a:gd name="connsiteX21" fmla="*/ 8285989 w 9592013"/>
              <a:gd name="connsiteY21" fmla="*/ 4404579 h 6858000"/>
              <a:gd name="connsiteX22" fmla="*/ 8402170 w 9592013"/>
              <a:gd name="connsiteY22" fmla="*/ 4203640 h 6858000"/>
              <a:gd name="connsiteX23" fmla="*/ 8438383 w 9592013"/>
              <a:gd name="connsiteY23" fmla="*/ 4182594 h 6858000"/>
              <a:gd name="connsiteX24" fmla="*/ 7678681 w 9592013"/>
              <a:gd name="connsiteY24" fmla="*/ 3459104 h 6858000"/>
              <a:gd name="connsiteX25" fmla="*/ 8119685 w 9592013"/>
              <a:gd name="connsiteY25" fmla="*/ 3459104 h 6858000"/>
              <a:gd name="connsiteX26" fmla="*/ 8187313 w 9592013"/>
              <a:gd name="connsiteY26" fmla="*/ 3498961 h 6858000"/>
              <a:gd name="connsiteX27" fmla="*/ 8408292 w 9592013"/>
              <a:gd name="connsiteY27" fmla="*/ 3879501 h 6858000"/>
              <a:gd name="connsiteX28" fmla="*/ 8408292 w 9592013"/>
              <a:gd name="connsiteY28" fmla="*/ 3957318 h 6858000"/>
              <a:gd name="connsiteX29" fmla="*/ 8187313 w 9592013"/>
              <a:gd name="connsiteY29" fmla="*/ 4337857 h 6858000"/>
              <a:gd name="connsiteX30" fmla="*/ 8119685 w 9592013"/>
              <a:gd name="connsiteY30" fmla="*/ 4377714 h 6858000"/>
              <a:gd name="connsiteX31" fmla="*/ 7678681 w 9592013"/>
              <a:gd name="connsiteY31" fmla="*/ 4377714 h 6858000"/>
              <a:gd name="connsiteX32" fmla="*/ 7610101 w 9592013"/>
              <a:gd name="connsiteY32" fmla="*/ 4337857 h 6858000"/>
              <a:gd name="connsiteX33" fmla="*/ 7390076 w 9592013"/>
              <a:gd name="connsiteY33" fmla="*/ 3957318 h 6858000"/>
              <a:gd name="connsiteX34" fmla="*/ 7390076 w 9592013"/>
              <a:gd name="connsiteY34" fmla="*/ 3879501 h 6858000"/>
              <a:gd name="connsiteX35" fmla="*/ 7610101 w 9592013"/>
              <a:gd name="connsiteY35" fmla="*/ 3498961 h 6858000"/>
              <a:gd name="connsiteX36" fmla="*/ 7678681 w 9592013"/>
              <a:gd name="connsiteY36" fmla="*/ 3459104 h 6858000"/>
              <a:gd name="connsiteX37" fmla="*/ 1321854 w 9592013"/>
              <a:gd name="connsiteY37" fmla="*/ 2071857 h 6858000"/>
              <a:gd name="connsiteX38" fmla="*/ 5365317 w 9592013"/>
              <a:gd name="connsiteY38" fmla="*/ 2071857 h 6858000"/>
              <a:gd name="connsiteX39" fmla="*/ 5985373 w 9592013"/>
              <a:gd name="connsiteY39" fmla="*/ 2437296 h 6858000"/>
              <a:gd name="connsiteX40" fmla="*/ 8011470 w 9592013"/>
              <a:gd name="connsiteY40" fmla="*/ 5926372 h 6858000"/>
              <a:gd name="connsiteX41" fmla="*/ 8011470 w 9592013"/>
              <a:gd name="connsiteY41" fmla="*/ 6639850 h 6858000"/>
              <a:gd name="connsiteX42" fmla="*/ 7904625 w 9592013"/>
              <a:gd name="connsiteY42" fmla="*/ 6823844 h 6858000"/>
              <a:gd name="connsiteX43" fmla="*/ 7884791 w 9592013"/>
              <a:gd name="connsiteY43" fmla="*/ 6858000 h 6858000"/>
              <a:gd name="connsiteX44" fmla="*/ 0 w 9592013"/>
              <a:gd name="connsiteY44" fmla="*/ 6858000 h 6858000"/>
              <a:gd name="connsiteX45" fmla="*/ 0 w 9592013"/>
              <a:gd name="connsiteY45" fmla="*/ 3635967 h 6858000"/>
              <a:gd name="connsiteX46" fmla="*/ 27177 w 9592013"/>
              <a:gd name="connsiteY46" fmla="*/ 3588964 h 6858000"/>
              <a:gd name="connsiteX47" fmla="*/ 693065 w 9592013"/>
              <a:gd name="connsiteY47" fmla="*/ 2437296 h 6858000"/>
              <a:gd name="connsiteX48" fmla="*/ 1321854 w 9592013"/>
              <a:gd name="connsiteY48" fmla="*/ 2071857 h 6858000"/>
              <a:gd name="connsiteX49" fmla="*/ 0 w 9592013"/>
              <a:gd name="connsiteY49" fmla="*/ 0 h 6858000"/>
              <a:gd name="connsiteX50" fmla="*/ 6966294 w 9592013"/>
              <a:gd name="connsiteY50" fmla="*/ 0 h 6858000"/>
              <a:gd name="connsiteX51" fmla="*/ 6852387 w 9592013"/>
              <a:gd name="connsiteY51" fmla="*/ 196155 h 6858000"/>
              <a:gd name="connsiteX52" fmla="*/ 6043321 w 9592013"/>
              <a:gd name="connsiteY52" fmla="*/ 1589421 h 6858000"/>
              <a:gd name="connsiteX53" fmla="*/ 5423265 w 9592013"/>
              <a:gd name="connsiteY53" fmla="*/ 1954861 h 6858000"/>
              <a:gd name="connsiteX54" fmla="*/ 1379802 w 9592013"/>
              <a:gd name="connsiteY54" fmla="*/ 1954861 h 6858000"/>
              <a:gd name="connsiteX55" fmla="*/ 751013 w 9592013"/>
              <a:gd name="connsiteY55" fmla="*/ 1589421 h 6858000"/>
              <a:gd name="connsiteX56" fmla="*/ 1951 w 9592013"/>
              <a:gd name="connsiteY56" fmla="*/ 293901 h 6858000"/>
              <a:gd name="connsiteX57" fmla="*/ 0 w 9592013"/>
              <a:gd name="connsiteY57" fmla="*/ 290527 h 6858000"/>
              <a:gd name="connsiteX58" fmla="*/ 0 w 9592013"/>
              <a:gd name="connsiteY58"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086404 w 9592013"/>
              <a:gd name="connsiteY6" fmla="*/ 5505116 h 6858000"/>
              <a:gd name="connsiteX7" fmla="*/ 8086404 w 9592013"/>
              <a:gd name="connsiteY7" fmla="*/ 5391278 h 6858000"/>
              <a:gd name="connsiteX8" fmla="*/ 8408284 w 9592013"/>
              <a:gd name="connsiteY8" fmla="*/ 4834580 h 6858000"/>
              <a:gd name="connsiteX9" fmla="*/ 8508611 w 9592013"/>
              <a:gd name="connsiteY9" fmla="*/ 4776272 h 6858000"/>
              <a:gd name="connsiteX10" fmla="*/ 8438383 w 9592013"/>
              <a:gd name="connsiteY10" fmla="*/ 4182594 h 6858000"/>
              <a:gd name="connsiteX11" fmla="*/ 8671249 w 9592013"/>
              <a:gd name="connsiteY11" fmla="*/ 4182594 h 6858000"/>
              <a:gd name="connsiteX12" fmla="*/ 8706958 w 9592013"/>
              <a:gd name="connsiteY12" fmla="*/ 4203640 h 6858000"/>
              <a:gd name="connsiteX13" fmla="*/ 8823642 w 9592013"/>
              <a:gd name="connsiteY13" fmla="*/ 4404579 h 6858000"/>
              <a:gd name="connsiteX14" fmla="*/ 8823642 w 9592013"/>
              <a:gd name="connsiteY14" fmla="*/ 4445668 h 6858000"/>
              <a:gd name="connsiteX15" fmla="*/ 8706958 w 9592013"/>
              <a:gd name="connsiteY15" fmla="*/ 4646606 h 6858000"/>
              <a:gd name="connsiteX16" fmla="*/ 8671249 w 9592013"/>
              <a:gd name="connsiteY16" fmla="*/ 4667652 h 6858000"/>
              <a:gd name="connsiteX17" fmla="*/ 8438383 w 9592013"/>
              <a:gd name="connsiteY17" fmla="*/ 4667652 h 6858000"/>
              <a:gd name="connsiteX18" fmla="*/ 8402170 w 9592013"/>
              <a:gd name="connsiteY18" fmla="*/ 4646606 h 6858000"/>
              <a:gd name="connsiteX19" fmla="*/ 8285989 w 9592013"/>
              <a:gd name="connsiteY19" fmla="*/ 4445668 h 6858000"/>
              <a:gd name="connsiteX20" fmla="*/ 8285989 w 9592013"/>
              <a:gd name="connsiteY20" fmla="*/ 4404579 h 6858000"/>
              <a:gd name="connsiteX21" fmla="*/ 8402170 w 9592013"/>
              <a:gd name="connsiteY21" fmla="*/ 4203640 h 6858000"/>
              <a:gd name="connsiteX22" fmla="*/ 8438383 w 9592013"/>
              <a:gd name="connsiteY22" fmla="*/ 4182594 h 6858000"/>
              <a:gd name="connsiteX23" fmla="*/ 7678681 w 9592013"/>
              <a:gd name="connsiteY23" fmla="*/ 3459104 h 6858000"/>
              <a:gd name="connsiteX24" fmla="*/ 8119685 w 9592013"/>
              <a:gd name="connsiteY24" fmla="*/ 3459104 h 6858000"/>
              <a:gd name="connsiteX25" fmla="*/ 8187313 w 9592013"/>
              <a:gd name="connsiteY25" fmla="*/ 3498961 h 6858000"/>
              <a:gd name="connsiteX26" fmla="*/ 8408292 w 9592013"/>
              <a:gd name="connsiteY26" fmla="*/ 3879501 h 6858000"/>
              <a:gd name="connsiteX27" fmla="*/ 8408292 w 9592013"/>
              <a:gd name="connsiteY27" fmla="*/ 3957318 h 6858000"/>
              <a:gd name="connsiteX28" fmla="*/ 8187313 w 9592013"/>
              <a:gd name="connsiteY28" fmla="*/ 4337857 h 6858000"/>
              <a:gd name="connsiteX29" fmla="*/ 8119685 w 9592013"/>
              <a:gd name="connsiteY29" fmla="*/ 4377714 h 6858000"/>
              <a:gd name="connsiteX30" fmla="*/ 7678681 w 9592013"/>
              <a:gd name="connsiteY30" fmla="*/ 4377714 h 6858000"/>
              <a:gd name="connsiteX31" fmla="*/ 7610101 w 9592013"/>
              <a:gd name="connsiteY31" fmla="*/ 4337857 h 6858000"/>
              <a:gd name="connsiteX32" fmla="*/ 7390076 w 9592013"/>
              <a:gd name="connsiteY32" fmla="*/ 3957318 h 6858000"/>
              <a:gd name="connsiteX33" fmla="*/ 7390076 w 9592013"/>
              <a:gd name="connsiteY33" fmla="*/ 3879501 h 6858000"/>
              <a:gd name="connsiteX34" fmla="*/ 7610101 w 9592013"/>
              <a:gd name="connsiteY34" fmla="*/ 3498961 h 6858000"/>
              <a:gd name="connsiteX35" fmla="*/ 7678681 w 9592013"/>
              <a:gd name="connsiteY35" fmla="*/ 3459104 h 6858000"/>
              <a:gd name="connsiteX36" fmla="*/ 1321854 w 9592013"/>
              <a:gd name="connsiteY36" fmla="*/ 2071857 h 6858000"/>
              <a:gd name="connsiteX37" fmla="*/ 5365317 w 9592013"/>
              <a:gd name="connsiteY37" fmla="*/ 2071857 h 6858000"/>
              <a:gd name="connsiteX38" fmla="*/ 5985373 w 9592013"/>
              <a:gd name="connsiteY38" fmla="*/ 2437296 h 6858000"/>
              <a:gd name="connsiteX39" fmla="*/ 8011470 w 9592013"/>
              <a:gd name="connsiteY39" fmla="*/ 5926372 h 6858000"/>
              <a:gd name="connsiteX40" fmla="*/ 8011470 w 9592013"/>
              <a:gd name="connsiteY40" fmla="*/ 6639850 h 6858000"/>
              <a:gd name="connsiteX41" fmla="*/ 7904625 w 9592013"/>
              <a:gd name="connsiteY41" fmla="*/ 6823844 h 6858000"/>
              <a:gd name="connsiteX42" fmla="*/ 7884791 w 9592013"/>
              <a:gd name="connsiteY42" fmla="*/ 6858000 h 6858000"/>
              <a:gd name="connsiteX43" fmla="*/ 0 w 9592013"/>
              <a:gd name="connsiteY43" fmla="*/ 6858000 h 6858000"/>
              <a:gd name="connsiteX44" fmla="*/ 0 w 9592013"/>
              <a:gd name="connsiteY44" fmla="*/ 3635967 h 6858000"/>
              <a:gd name="connsiteX45" fmla="*/ 27177 w 9592013"/>
              <a:gd name="connsiteY45" fmla="*/ 3588964 h 6858000"/>
              <a:gd name="connsiteX46" fmla="*/ 693065 w 9592013"/>
              <a:gd name="connsiteY46" fmla="*/ 2437296 h 6858000"/>
              <a:gd name="connsiteX47" fmla="*/ 1321854 w 9592013"/>
              <a:gd name="connsiteY47" fmla="*/ 2071857 h 6858000"/>
              <a:gd name="connsiteX48" fmla="*/ 0 w 9592013"/>
              <a:gd name="connsiteY48" fmla="*/ 0 h 6858000"/>
              <a:gd name="connsiteX49" fmla="*/ 6966294 w 9592013"/>
              <a:gd name="connsiteY49" fmla="*/ 0 h 6858000"/>
              <a:gd name="connsiteX50" fmla="*/ 6852387 w 9592013"/>
              <a:gd name="connsiteY50" fmla="*/ 196155 h 6858000"/>
              <a:gd name="connsiteX51" fmla="*/ 6043321 w 9592013"/>
              <a:gd name="connsiteY51" fmla="*/ 1589421 h 6858000"/>
              <a:gd name="connsiteX52" fmla="*/ 5423265 w 9592013"/>
              <a:gd name="connsiteY52" fmla="*/ 1954861 h 6858000"/>
              <a:gd name="connsiteX53" fmla="*/ 1379802 w 9592013"/>
              <a:gd name="connsiteY53" fmla="*/ 1954861 h 6858000"/>
              <a:gd name="connsiteX54" fmla="*/ 751013 w 9592013"/>
              <a:gd name="connsiteY54" fmla="*/ 1589421 h 6858000"/>
              <a:gd name="connsiteX55" fmla="*/ 1951 w 9592013"/>
              <a:gd name="connsiteY55" fmla="*/ 293901 h 6858000"/>
              <a:gd name="connsiteX56" fmla="*/ 0 w 9592013"/>
              <a:gd name="connsiteY56" fmla="*/ 290527 h 6858000"/>
              <a:gd name="connsiteX57" fmla="*/ 0 w 9592013"/>
              <a:gd name="connsiteY57" fmla="*/ 0 h 6858000"/>
              <a:gd name="connsiteX0" fmla="*/ 8508611 w 9691100"/>
              <a:gd name="connsiteY0" fmla="*/ 4776272 h 6858000"/>
              <a:gd name="connsiteX1" fmla="*/ 9153763 w 9691100"/>
              <a:gd name="connsiteY1" fmla="*/ 4776272 h 6858000"/>
              <a:gd name="connsiteX2" fmla="*/ 9252696 w 9691100"/>
              <a:gd name="connsiteY2" fmla="*/ 4834580 h 6858000"/>
              <a:gd name="connsiteX3" fmla="*/ 9575969 w 9691100"/>
              <a:gd name="connsiteY3" fmla="*/ 5391278 h 6858000"/>
              <a:gd name="connsiteX4" fmla="*/ 9575969 w 9691100"/>
              <a:gd name="connsiteY4" fmla="*/ 5505116 h 6858000"/>
              <a:gd name="connsiteX5" fmla="*/ 8086404 w 9691100"/>
              <a:gd name="connsiteY5" fmla="*/ 5505116 h 6858000"/>
              <a:gd name="connsiteX6" fmla="*/ 8086404 w 9691100"/>
              <a:gd name="connsiteY6" fmla="*/ 5391278 h 6858000"/>
              <a:gd name="connsiteX7" fmla="*/ 8408284 w 9691100"/>
              <a:gd name="connsiteY7" fmla="*/ 4834580 h 6858000"/>
              <a:gd name="connsiteX8" fmla="*/ 8508611 w 9691100"/>
              <a:gd name="connsiteY8" fmla="*/ 4776272 h 6858000"/>
              <a:gd name="connsiteX9" fmla="*/ 8438383 w 9691100"/>
              <a:gd name="connsiteY9" fmla="*/ 4182594 h 6858000"/>
              <a:gd name="connsiteX10" fmla="*/ 8671249 w 9691100"/>
              <a:gd name="connsiteY10" fmla="*/ 4182594 h 6858000"/>
              <a:gd name="connsiteX11" fmla="*/ 8706958 w 9691100"/>
              <a:gd name="connsiteY11" fmla="*/ 4203640 h 6858000"/>
              <a:gd name="connsiteX12" fmla="*/ 8823642 w 9691100"/>
              <a:gd name="connsiteY12" fmla="*/ 4404579 h 6858000"/>
              <a:gd name="connsiteX13" fmla="*/ 8823642 w 9691100"/>
              <a:gd name="connsiteY13" fmla="*/ 4445668 h 6858000"/>
              <a:gd name="connsiteX14" fmla="*/ 8706958 w 9691100"/>
              <a:gd name="connsiteY14" fmla="*/ 4646606 h 6858000"/>
              <a:gd name="connsiteX15" fmla="*/ 8671249 w 9691100"/>
              <a:gd name="connsiteY15" fmla="*/ 4667652 h 6858000"/>
              <a:gd name="connsiteX16" fmla="*/ 8438383 w 9691100"/>
              <a:gd name="connsiteY16" fmla="*/ 4667652 h 6858000"/>
              <a:gd name="connsiteX17" fmla="*/ 8402170 w 9691100"/>
              <a:gd name="connsiteY17" fmla="*/ 4646606 h 6858000"/>
              <a:gd name="connsiteX18" fmla="*/ 8285989 w 9691100"/>
              <a:gd name="connsiteY18" fmla="*/ 4445668 h 6858000"/>
              <a:gd name="connsiteX19" fmla="*/ 8285989 w 9691100"/>
              <a:gd name="connsiteY19" fmla="*/ 4404579 h 6858000"/>
              <a:gd name="connsiteX20" fmla="*/ 8402170 w 9691100"/>
              <a:gd name="connsiteY20" fmla="*/ 4203640 h 6858000"/>
              <a:gd name="connsiteX21" fmla="*/ 8438383 w 9691100"/>
              <a:gd name="connsiteY21" fmla="*/ 4182594 h 6858000"/>
              <a:gd name="connsiteX22" fmla="*/ 7678681 w 9691100"/>
              <a:gd name="connsiteY22" fmla="*/ 3459104 h 6858000"/>
              <a:gd name="connsiteX23" fmla="*/ 8119685 w 9691100"/>
              <a:gd name="connsiteY23" fmla="*/ 3459104 h 6858000"/>
              <a:gd name="connsiteX24" fmla="*/ 8187313 w 9691100"/>
              <a:gd name="connsiteY24" fmla="*/ 3498961 h 6858000"/>
              <a:gd name="connsiteX25" fmla="*/ 8408292 w 9691100"/>
              <a:gd name="connsiteY25" fmla="*/ 3879501 h 6858000"/>
              <a:gd name="connsiteX26" fmla="*/ 8408292 w 9691100"/>
              <a:gd name="connsiteY26" fmla="*/ 3957318 h 6858000"/>
              <a:gd name="connsiteX27" fmla="*/ 8187313 w 9691100"/>
              <a:gd name="connsiteY27" fmla="*/ 4337857 h 6858000"/>
              <a:gd name="connsiteX28" fmla="*/ 8119685 w 9691100"/>
              <a:gd name="connsiteY28" fmla="*/ 4377714 h 6858000"/>
              <a:gd name="connsiteX29" fmla="*/ 7678681 w 9691100"/>
              <a:gd name="connsiteY29" fmla="*/ 4377714 h 6858000"/>
              <a:gd name="connsiteX30" fmla="*/ 7610101 w 9691100"/>
              <a:gd name="connsiteY30" fmla="*/ 4337857 h 6858000"/>
              <a:gd name="connsiteX31" fmla="*/ 7390076 w 9691100"/>
              <a:gd name="connsiteY31" fmla="*/ 3957318 h 6858000"/>
              <a:gd name="connsiteX32" fmla="*/ 7390076 w 9691100"/>
              <a:gd name="connsiteY32" fmla="*/ 3879501 h 6858000"/>
              <a:gd name="connsiteX33" fmla="*/ 7610101 w 9691100"/>
              <a:gd name="connsiteY33" fmla="*/ 3498961 h 6858000"/>
              <a:gd name="connsiteX34" fmla="*/ 7678681 w 9691100"/>
              <a:gd name="connsiteY34" fmla="*/ 3459104 h 6858000"/>
              <a:gd name="connsiteX35" fmla="*/ 1321854 w 9691100"/>
              <a:gd name="connsiteY35" fmla="*/ 2071857 h 6858000"/>
              <a:gd name="connsiteX36" fmla="*/ 5365317 w 9691100"/>
              <a:gd name="connsiteY36" fmla="*/ 2071857 h 6858000"/>
              <a:gd name="connsiteX37" fmla="*/ 5985373 w 9691100"/>
              <a:gd name="connsiteY37" fmla="*/ 2437296 h 6858000"/>
              <a:gd name="connsiteX38" fmla="*/ 8011470 w 9691100"/>
              <a:gd name="connsiteY38" fmla="*/ 5926372 h 6858000"/>
              <a:gd name="connsiteX39" fmla="*/ 8011470 w 9691100"/>
              <a:gd name="connsiteY39" fmla="*/ 6639850 h 6858000"/>
              <a:gd name="connsiteX40" fmla="*/ 7904625 w 9691100"/>
              <a:gd name="connsiteY40" fmla="*/ 6823844 h 6858000"/>
              <a:gd name="connsiteX41" fmla="*/ 7884791 w 9691100"/>
              <a:gd name="connsiteY41" fmla="*/ 6858000 h 6858000"/>
              <a:gd name="connsiteX42" fmla="*/ 0 w 9691100"/>
              <a:gd name="connsiteY42" fmla="*/ 6858000 h 6858000"/>
              <a:gd name="connsiteX43" fmla="*/ 0 w 9691100"/>
              <a:gd name="connsiteY43" fmla="*/ 3635967 h 6858000"/>
              <a:gd name="connsiteX44" fmla="*/ 27177 w 9691100"/>
              <a:gd name="connsiteY44" fmla="*/ 3588964 h 6858000"/>
              <a:gd name="connsiteX45" fmla="*/ 693065 w 9691100"/>
              <a:gd name="connsiteY45" fmla="*/ 2437296 h 6858000"/>
              <a:gd name="connsiteX46" fmla="*/ 1321854 w 9691100"/>
              <a:gd name="connsiteY46" fmla="*/ 2071857 h 6858000"/>
              <a:gd name="connsiteX47" fmla="*/ 0 w 9691100"/>
              <a:gd name="connsiteY47" fmla="*/ 0 h 6858000"/>
              <a:gd name="connsiteX48" fmla="*/ 6966294 w 9691100"/>
              <a:gd name="connsiteY48" fmla="*/ 0 h 6858000"/>
              <a:gd name="connsiteX49" fmla="*/ 6852387 w 9691100"/>
              <a:gd name="connsiteY49" fmla="*/ 196155 h 6858000"/>
              <a:gd name="connsiteX50" fmla="*/ 6043321 w 9691100"/>
              <a:gd name="connsiteY50" fmla="*/ 1589421 h 6858000"/>
              <a:gd name="connsiteX51" fmla="*/ 5423265 w 9691100"/>
              <a:gd name="connsiteY51" fmla="*/ 1954861 h 6858000"/>
              <a:gd name="connsiteX52" fmla="*/ 1379802 w 9691100"/>
              <a:gd name="connsiteY52" fmla="*/ 1954861 h 6858000"/>
              <a:gd name="connsiteX53" fmla="*/ 751013 w 9691100"/>
              <a:gd name="connsiteY53" fmla="*/ 1589421 h 6858000"/>
              <a:gd name="connsiteX54" fmla="*/ 1951 w 9691100"/>
              <a:gd name="connsiteY54" fmla="*/ 293901 h 6858000"/>
              <a:gd name="connsiteX55" fmla="*/ 0 w 9691100"/>
              <a:gd name="connsiteY55" fmla="*/ 290527 h 6858000"/>
              <a:gd name="connsiteX56" fmla="*/ 0 w 9691100"/>
              <a:gd name="connsiteY56" fmla="*/ 0 h 6858000"/>
              <a:gd name="connsiteX0" fmla="*/ 8508611 w 9575969"/>
              <a:gd name="connsiteY0" fmla="*/ 4776272 h 6858000"/>
              <a:gd name="connsiteX1" fmla="*/ 9153763 w 9575969"/>
              <a:gd name="connsiteY1" fmla="*/ 4776272 h 6858000"/>
              <a:gd name="connsiteX2" fmla="*/ 9252696 w 9575969"/>
              <a:gd name="connsiteY2" fmla="*/ 4834580 h 6858000"/>
              <a:gd name="connsiteX3" fmla="*/ 9575969 w 9575969"/>
              <a:gd name="connsiteY3" fmla="*/ 5391278 h 6858000"/>
              <a:gd name="connsiteX4" fmla="*/ 8086404 w 9575969"/>
              <a:gd name="connsiteY4" fmla="*/ 5505116 h 6858000"/>
              <a:gd name="connsiteX5" fmla="*/ 8086404 w 9575969"/>
              <a:gd name="connsiteY5" fmla="*/ 5391278 h 6858000"/>
              <a:gd name="connsiteX6" fmla="*/ 8408284 w 9575969"/>
              <a:gd name="connsiteY6" fmla="*/ 4834580 h 6858000"/>
              <a:gd name="connsiteX7" fmla="*/ 8508611 w 9575969"/>
              <a:gd name="connsiteY7" fmla="*/ 4776272 h 6858000"/>
              <a:gd name="connsiteX8" fmla="*/ 8438383 w 9575969"/>
              <a:gd name="connsiteY8" fmla="*/ 4182594 h 6858000"/>
              <a:gd name="connsiteX9" fmla="*/ 8671249 w 9575969"/>
              <a:gd name="connsiteY9" fmla="*/ 4182594 h 6858000"/>
              <a:gd name="connsiteX10" fmla="*/ 8706958 w 9575969"/>
              <a:gd name="connsiteY10" fmla="*/ 4203640 h 6858000"/>
              <a:gd name="connsiteX11" fmla="*/ 8823642 w 9575969"/>
              <a:gd name="connsiteY11" fmla="*/ 4404579 h 6858000"/>
              <a:gd name="connsiteX12" fmla="*/ 8823642 w 9575969"/>
              <a:gd name="connsiteY12" fmla="*/ 4445668 h 6858000"/>
              <a:gd name="connsiteX13" fmla="*/ 8706958 w 9575969"/>
              <a:gd name="connsiteY13" fmla="*/ 4646606 h 6858000"/>
              <a:gd name="connsiteX14" fmla="*/ 8671249 w 9575969"/>
              <a:gd name="connsiteY14" fmla="*/ 4667652 h 6858000"/>
              <a:gd name="connsiteX15" fmla="*/ 8438383 w 9575969"/>
              <a:gd name="connsiteY15" fmla="*/ 4667652 h 6858000"/>
              <a:gd name="connsiteX16" fmla="*/ 8402170 w 9575969"/>
              <a:gd name="connsiteY16" fmla="*/ 4646606 h 6858000"/>
              <a:gd name="connsiteX17" fmla="*/ 8285989 w 9575969"/>
              <a:gd name="connsiteY17" fmla="*/ 4445668 h 6858000"/>
              <a:gd name="connsiteX18" fmla="*/ 8285989 w 9575969"/>
              <a:gd name="connsiteY18" fmla="*/ 4404579 h 6858000"/>
              <a:gd name="connsiteX19" fmla="*/ 8402170 w 9575969"/>
              <a:gd name="connsiteY19" fmla="*/ 4203640 h 6858000"/>
              <a:gd name="connsiteX20" fmla="*/ 8438383 w 9575969"/>
              <a:gd name="connsiteY20" fmla="*/ 4182594 h 6858000"/>
              <a:gd name="connsiteX21" fmla="*/ 7678681 w 9575969"/>
              <a:gd name="connsiteY21" fmla="*/ 3459104 h 6858000"/>
              <a:gd name="connsiteX22" fmla="*/ 8119685 w 9575969"/>
              <a:gd name="connsiteY22" fmla="*/ 3459104 h 6858000"/>
              <a:gd name="connsiteX23" fmla="*/ 8187313 w 9575969"/>
              <a:gd name="connsiteY23" fmla="*/ 3498961 h 6858000"/>
              <a:gd name="connsiteX24" fmla="*/ 8408292 w 9575969"/>
              <a:gd name="connsiteY24" fmla="*/ 3879501 h 6858000"/>
              <a:gd name="connsiteX25" fmla="*/ 8408292 w 9575969"/>
              <a:gd name="connsiteY25" fmla="*/ 3957318 h 6858000"/>
              <a:gd name="connsiteX26" fmla="*/ 8187313 w 9575969"/>
              <a:gd name="connsiteY26" fmla="*/ 4337857 h 6858000"/>
              <a:gd name="connsiteX27" fmla="*/ 8119685 w 9575969"/>
              <a:gd name="connsiteY27" fmla="*/ 4377714 h 6858000"/>
              <a:gd name="connsiteX28" fmla="*/ 7678681 w 9575969"/>
              <a:gd name="connsiteY28" fmla="*/ 4377714 h 6858000"/>
              <a:gd name="connsiteX29" fmla="*/ 7610101 w 9575969"/>
              <a:gd name="connsiteY29" fmla="*/ 4337857 h 6858000"/>
              <a:gd name="connsiteX30" fmla="*/ 7390076 w 9575969"/>
              <a:gd name="connsiteY30" fmla="*/ 3957318 h 6858000"/>
              <a:gd name="connsiteX31" fmla="*/ 7390076 w 9575969"/>
              <a:gd name="connsiteY31" fmla="*/ 3879501 h 6858000"/>
              <a:gd name="connsiteX32" fmla="*/ 7610101 w 9575969"/>
              <a:gd name="connsiteY32" fmla="*/ 3498961 h 6858000"/>
              <a:gd name="connsiteX33" fmla="*/ 7678681 w 9575969"/>
              <a:gd name="connsiteY33" fmla="*/ 3459104 h 6858000"/>
              <a:gd name="connsiteX34" fmla="*/ 1321854 w 9575969"/>
              <a:gd name="connsiteY34" fmla="*/ 2071857 h 6858000"/>
              <a:gd name="connsiteX35" fmla="*/ 5365317 w 9575969"/>
              <a:gd name="connsiteY35" fmla="*/ 2071857 h 6858000"/>
              <a:gd name="connsiteX36" fmla="*/ 5985373 w 9575969"/>
              <a:gd name="connsiteY36" fmla="*/ 2437296 h 6858000"/>
              <a:gd name="connsiteX37" fmla="*/ 8011470 w 9575969"/>
              <a:gd name="connsiteY37" fmla="*/ 5926372 h 6858000"/>
              <a:gd name="connsiteX38" fmla="*/ 8011470 w 9575969"/>
              <a:gd name="connsiteY38" fmla="*/ 6639850 h 6858000"/>
              <a:gd name="connsiteX39" fmla="*/ 7904625 w 9575969"/>
              <a:gd name="connsiteY39" fmla="*/ 6823844 h 6858000"/>
              <a:gd name="connsiteX40" fmla="*/ 7884791 w 9575969"/>
              <a:gd name="connsiteY40" fmla="*/ 6858000 h 6858000"/>
              <a:gd name="connsiteX41" fmla="*/ 0 w 9575969"/>
              <a:gd name="connsiteY41" fmla="*/ 6858000 h 6858000"/>
              <a:gd name="connsiteX42" fmla="*/ 0 w 9575969"/>
              <a:gd name="connsiteY42" fmla="*/ 3635967 h 6858000"/>
              <a:gd name="connsiteX43" fmla="*/ 27177 w 9575969"/>
              <a:gd name="connsiteY43" fmla="*/ 3588964 h 6858000"/>
              <a:gd name="connsiteX44" fmla="*/ 693065 w 9575969"/>
              <a:gd name="connsiteY44" fmla="*/ 2437296 h 6858000"/>
              <a:gd name="connsiteX45" fmla="*/ 1321854 w 9575969"/>
              <a:gd name="connsiteY45" fmla="*/ 2071857 h 6858000"/>
              <a:gd name="connsiteX46" fmla="*/ 0 w 9575969"/>
              <a:gd name="connsiteY46" fmla="*/ 0 h 6858000"/>
              <a:gd name="connsiteX47" fmla="*/ 6966294 w 9575969"/>
              <a:gd name="connsiteY47" fmla="*/ 0 h 6858000"/>
              <a:gd name="connsiteX48" fmla="*/ 6852387 w 9575969"/>
              <a:gd name="connsiteY48" fmla="*/ 196155 h 6858000"/>
              <a:gd name="connsiteX49" fmla="*/ 6043321 w 9575969"/>
              <a:gd name="connsiteY49" fmla="*/ 1589421 h 6858000"/>
              <a:gd name="connsiteX50" fmla="*/ 5423265 w 9575969"/>
              <a:gd name="connsiteY50" fmla="*/ 1954861 h 6858000"/>
              <a:gd name="connsiteX51" fmla="*/ 1379802 w 9575969"/>
              <a:gd name="connsiteY51" fmla="*/ 1954861 h 6858000"/>
              <a:gd name="connsiteX52" fmla="*/ 751013 w 9575969"/>
              <a:gd name="connsiteY52" fmla="*/ 1589421 h 6858000"/>
              <a:gd name="connsiteX53" fmla="*/ 1951 w 9575969"/>
              <a:gd name="connsiteY53" fmla="*/ 293901 h 6858000"/>
              <a:gd name="connsiteX54" fmla="*/ 0 w 9575969"/>
              <a:gd name="connsiteY54" fmla="*/ 290527 h 6858000"/>
              <a:gd name="connsiteX55" fmla="*/ 0 w 9575969"/>
              <a:gd name="connsiteY55"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086404 w 9252696"/>
              <a:gd name="connsiteY3" fmla="*/ 5505116 h 6858000"/>
              <a:gd name="connsiteX4" fmla="*/ 8086404 w 9252696"/>
              <a:gd name="connsiteY4" fmla="*/ 5391278 h 6858000"/>
              <a:gd name="connsiteX5" fmla="*/ 8408284 w 9252696"/>
              <a:gd name="connsiteY5" fmla="*/ 4834580 h 6858000"/>
              <a:gd name="connsiteX6" fmla="*/ 8508611 w 9252696"/>
              <a:gd name="connsiteY6" fmla="*/ 4776272 h 6858000"/>
              <a:gd name="connsiteX7" fmla="*/ 8438383 w 9252696"/>
              <a:gd name="connsiteY7" fmla="*/ 4182594 h 6858000"/>
              <a:gd name="connsiteX8" fmla="*/ 8671249 w 9252696"/>
              <a:gd name="connsiteY8" fmla="*/ 4182594 h 6858000"/>
              <a:gd name="connsiteX9" fmla="*/ 8706958 w 9252696"/>
              <a:gd name="connsiteY9" fmla="*/ 4203640 h 6858000"/>
              <a:gd name="connsiteX10" fmla="*/ 8823642 w 9252696"/>
              <a:gd name="connsiteY10" fmla="*/ 4404579 h 6858000"/>
              <a:gd name="connsiteX11" fmla="*/ 8823642 w 9252696"/>
              <a:gd name="connsiteY11" fmla="*/ 4445668 h 6858000"/>
              <a:gd name="connsiteX12" fmla="*/ 8706958 w 9252696"/>
              <a:gd name="connsiteY12" fmla="*/ 4646606 h 6858000"/>
              <a:gd name="connsiteX13" fmla="*/ 8671249 w 9252696"/>
              <a:gd name="connsiteY13" fmla="*/ 4667652 h 6858000"/>
              <a:gd name="connsiteX14" fmla="*/ 8438383 w 9252696"/>
              <a:gd name="connsiteY14" fmla="*/ 4667652 h 6858000"/>
              <a:gd name="connsiteX15" fmla="*/ 8402170 w 9252696"/>
              <a:gd name="connsiteY15" fmla="*/ 4646606 h 6858000"/>
              <a:gd name="connsiteX16" fmla="*/ 8285989 w 9252696"/>
              <a:gd name="connsiteY16" fmla="*/ 4445668 h 6858000"/>
              <a:gd name="connsiteX17" fmla="*/ 8285989 w 9252696"/>
              <a:gd name="connsiteY17" fmla="*/ 4404579 h 6858000"/>
              <a:gd name="connsiteX18" fmla="*/ 8402170 w 9252696"/>
              <a:gd name="connsiteY18" fmla="*/ 4203640 h 6858000"/>
              <a:gd name="connsiteX19" fmla="*/ 8438383 w 9252696"/>
              <a:gd name="connsiteY19" fmla="*/ 4182594 h 6858000"/>
              <a:gd name="connsiteX20" fmla="*/ 7678681 w 9252696"/>
              <a:gd name="connsiteY20" fmla="*/ 3459104 h 6858000"/>
              <a:gd name="connsiteX21" fmla="*/ 8119685 w 9252696"/>
              <a:gd name="connsiteY21" fmla="*/ 3459104 h 6858000"/>
              <a:gd name="connsiteX22" fmla="*/ 8187313 w 9252696"/>
              <a:gd name="connsiteY22" fmla="*/ 3498961 h 6858000"/>
              <a:gd name="connsiteX23" fmla="*/ 8408292 w 9252696"/>
              <a:gd name="connsiteY23" fmla="*/ 3879501 h 6858000"/>
              <a:gd name="connsiteX24" fmla="*/ 8408292 w 9252696"/>
              <a:gd name="connsiteY24" fmla="*/ 3957318 h 6858000"/>
              <a:gd name="connsiteX25" fmla="*/ 8187313 w 9252696"/>
              <a:gd name="connsiteY25" fmla="*/ 4337857 h 6858000"/>
              <a:gd name="connsiteX26" fmla="*/ 8119685 w 9252696"/>
              <a:gd name="connsiteY26" fmla="*/ 4377714 h 6858000"/>
              <a:gd name="connsiteX27" fmla="*/ 7678681 w 9252696"/>
              <a:gd name="connsiteY27" fmla="*/ 4377714 h 6858000"/>
              <a:gd name="connsiteX28" fmla="*/ 7610101 w 9252696"/>
              <a:gd name="connsiteY28" fmla="*/ 4337857 h 6858000"/>
              <a:gd name="connsiteX29" fmla="*/ 7390076 w 9252696"/>
              <a:gd name="connsiteY29" fmla="*/ 3957318 h 6858000"/>
              <a:gd name="connsiteX30" fmla="*/ 7390076 w 9252696"/>
              <a:gd name="connsiteY30" fmla="*/ 3879501 h 6858000"/>
              <a:gd name="connsiteX31" fmla="*/ 7610101 w 9252696"/>
              <a:gd name="connsiteY31" fmla="*/ 3498961 h 6858000"/>
              <a:gd name="connsiteX32" fmla="*/ 7678681 w 9252696"/>
              <a:gd name="connsiteY32" fmla="*/ 3459104 h 6858000"/>
              <a:gd name="connsiteX33" fmla="*/ 1321854 w 9252696"/>
              <a:gd name="connsiteY33" fmla="*/ 2071857 h 6858000"/>
              <a:gd name="connsiteX34" fmla="*/ 5365317 w 9252696"/>
              <a:gd name="connsiteY34" fmla="*/ 2071857 h 6858000"/>
              <a:gd name="connsiteX35" fmla="*/ 5985373 w 9252696"/>
              <a:gd name="connsiteY35" fmla="*/ 2437296 h 6858000"/>
              <a:gd name="connsiteX36" fmla="*/ 8011470 w 9252696"/>
              <a:gd name="connsiteY36" fmla="*/ 5926372 h 6858000"/>
              <a:gd name="connsiteX37" fmla="*/ 8011470 w 9252696"/>
              <a:gd name="connsiteY37" fmla="*/ 6639850 h 6858000"/>
              <a:gd name="connsiteX38" fmla="*/ 7904625 w 9252696"/>
              <a:gd name="connsiteY38" fmla="*/ 6823844 h 6858000"/>
              <a:gd name="connsiteX39" fmla="*/ 7884791 w 9252696"/>
              <a:gd name="connsiteY39" fmla="*/ 6858000 h 6858000"/>
              <a:gd name="connsiteX40" fmla="*/ 0 w 9252696"/>
              <a:gd name="connsiteY40" fmla="*/ 6858000 h 6858000"/>
              <a:gd name="connsiteX41" fmla="*/ 0 w 9252696"/>
              <a:gd name="connsiteY41" fmla="*/ 3635967 h 6858000"/>
              <a:gd name="connsiteX42" fmla="*/ 27177 w 9252696"/>
              <a:gd name="connsiteY42" fmla="*/ 3588964 h 6858000"/>
              <a:gd name="connsiteX43" fmla="*/ 693065 w 9252696"/>
              <a:gd name="connsiteY43" fmla="*/ 2437296 h 6858000"/>
              <a:gd name="connsiteX44" fmla="*/ 1321854 w 9252696"/>
              <a:gd name="connsiteY44" fmla="*/ 2071857 h 6858000"/>
              <a:gd name="connsiteX45" fmla="*/ 0 w 9252696"/>
              <a:gd name="connsiteY45" fmla="*/ 0 h 6858000"/>
              <a:gd name="connsiteX46" fmla="*/ 6966294 w 9252696"/>
              <a:gd name="connsiteY46" fmla="*/ 0 h 6858000"/>
              <a:gd name="connsiteX47" fmla="*/ 6852387 w 9252696"/>
              <a:gd name="connsiteY47" fmla="*/ 196155 h 6858000"/>
              <a:gd name="connsiteX48" fmla="*/ 6043321 w 9252696"/>
              <a:gd name="connsiteY48" fmla="*/ 1589421 h 6858000"/>
              <a:gd name="connsiteX49" fmla="*/ 5423265 w 9252696"/>
              <a:gd name="connsiteY49" fmla="*/ 1954861 h 6858000"/>
              <a:gd name="connsiteX50" fmla="*/ 1379802 w 9252696"/>
              <a:gd name="connsiteY50" fmla="*/ 1954861 h 6858000"/>
              <a:gd name="connsiteX51" fmla="*/ 751013 w 9252696"/>
              <a:gd name="connsiteY51" fmla="*/ 1589421 h 6858000"/>
              <a:gd name="connsiteX52" fmla="*/ 1951 w 9252696"/>
              <a:gd name="connsiteY52" fmla="*/ 293901 h 6858000"/>
              <a:gd name="connsiteX53" fmla="*/ 0 w 9252696"/>
              <a:gd name="connsiteY53" fmla="*/ 290527 h 6858000"/>
              <a:gd name="connsiteX54" fmla="*/ 0 w 9252696"/>
              <a:gd name="connsiteY54"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086404 w 9252696"/>
              <a:gd name="connsiteY3" fmla="*/ 5391278 h 6858000"/>
              <a:gd name="connsiteX4" fmla="*/ 8408284 w 9252696"/>
              <a:gd name="connsiteY4" fmla="*/ 4834580 h 6858000"/>
              <a:gd name="connsiteX5" fmla="*/ 8508611 w 9252696"/>
              <a:gd name="connsiteY5" fmla="*/ 4776272 h 6858000"/>
              <a:gd name="connsiteX6" fmla="*/ 8438383 w 9252696"/>
              <a:gd name="connsiteY6" fmla="*/ 4182594 h 6858000"/>
              <a:gd name="connsiteX7" fmla="*/ 8671249 w 9252696"/>
              <a:gd name="connsiteY7" fmla="*/ 4182594 h 6858000"/>
              <a:gd name="connsiteX8" fmla="*/ 8706958 w 9252696"/>
              <a:gd name="connsiteY8" fmla="*/ 4203640 h 6858000"/>
              <a:gd name="connsiteX9" fmla="*/ 8823642 w 9252696"/>
              <a:gd name="connsiteY9" fmla="*/ 4404579 h 6858000"/>
              <a:gd name="connsiteX10" fmla="*/ 8823642 w 9252696"/>
              <a:gd name="connsiteY10" fmla="*/ 4445668 h 6858000"/>
              <a:gd name="connsiteX11" fmla="*/ 8706958 w 9252696"/>
              <a:gd name="connsiteY11" fmla="*/ 4646606 h 6858000"/>
              <a:gd name="connsiteX12" fmla="*/ 8671249 w 9252696"/>
              <a:gd name="connsiteY12" fmla="*/ 4667652 h 6858000"/>
              <a:gd name="connsiteX13" fmla="*/ 8438383 w 9252696"/>
              <a:gd name="connsiteY13" fmla="*/ 4667652 h 6858000"/>
              <a:gd name="connsiteX14" fmla="*/ 8402170 w 9252696"/>
              <a:gd name="connsiteY14" fmla="*/ 4646606 h 6858000"/>
              <a:gd name="connsiteX15" fmla="*/ 8285989 w 9252696"/>
              <a:gd name="connsiteY15" fmla="*/ 4445668 h 6858000"/>
              <a:gd name="connsiteX16" fmla="*/ 8285989 w 9252696"/>
              <a:gd name="connsiteY16" fmla="*/ 4404579 h 6858000"/>
              <a:gd name="connsiteX17" fmla="*/ 8402170 w 9252696"/>
              <a:gd name="connsiteY17" fmla="*/ 4203640 h 6858000"/>
              <a:gd name="connsiteX18" fmla="*/ 8438383 w 9252696"/>
              <a:gd name="connsiteY18" fmla="*/ 4182594 h 6858000"/>
              <a:gd name="connsiteX19" fmla="*/ 7678681 w 9252696"/>
              <a:gd name="connsiteY19" fmla="*/ 3459104 h 6858000"/>
              <a:gd name="connsiteX20" fmla="*/ 8119685 w 9252696"/>
              <a:gd name="connsiteY20" fmla="*/ 3459104 h 6858000"/>
              <a:gd name="connsiteX21" fmla="*/ 8187313 w 9252696"/>
              <a:gd name="connsiteY21" fmla="*/ 3498961 h 6858000"/>
              <a:gd name="connsiteX22" fmla="*/ 8408292 w 9252696"/>
              <a:gd name="connsiteY22" fmla="*/ 3879501 h 6858000"/>
              <a:gd name="connsiteX23" fmla="*/ 8408292 w 9252696"/>
              <a:gd name="connsiteY23" fmla="*/ 3957318 h 6858000"/>
              <a:gd name="connsiteX24" fmla="*/ 8187313 w 9252696"/>
              <a:gd name="connsiteY24" fmla="*/ 4337857 h 6858000"/>
              <a:gd name="connsiteX25" fmla="*/ 8119685 w 9252696"/>
              <a:gd name="connsiteY25" fmla="*/ 4377714 h 6858000"/>
              <a:gd name="connsiteX26" fmla="*/ 7678681 w 9252696"/>
              <a:gd name="connsiteY26" fmla="*/ 4377714 h 6858000"/>
              <a:gd name="connsiteX27" fmla="*/ 7610101 w 9252696"/>
              <a:gd name="connsiteY27" fmla="*/ 4337857 h 6858000"/>
              <a:gd name="connsiteX28" fmla="*/ 7390076 w 9252696"/>
              <a:gd name="connsiteY28" fmla="*/ 3957318 h 6858000"/>
              <a:gd name="connsiteX29" fmla="*/ 7390076 w 9252696"/>
              <a:gd name="connsiteY29" fmla="*/ 3879501 h 6858000"/>
              <a:gd name="connsiteX30" fmla="*/ 7610101 w 9252696"/>
              <a:gd name="connsiteY30" fmla="*/ 3498961 h 6858000"/>
              <a:gd name="connsiteX31" fmla="*/ 7678681 w 9252696"/>
              <a:gd name="connsiteY31" fmla="*/ 3459104 h 6858000"/>
              <a:gd name="connsiteX32" fmla="*/ 1321854 w 9252696"/>
              <a:gd name="connsiteY32" fmla="*/ 2071857 h 6858000"/>
              <a:gd name="connsiteX33" fmla="*/ 5365317 w 9252696"/>
              <a:gd name="connsiteY33" fmla="*/ 2071857 h 6858000"/>
              <a:gd name="connsiteX34" fmla="*/ 5985373 w 9252696"/>
              <a:gd name="connsiteY34" fmla="*/ 2437296 h 6858000"/>
              <a:gd name="connsiteX35" fmla="*/ 8011470 w 9252696"/>
              <a:gd name="connsiteY35" fmla="*/ 5926372 h 6858000"/>
              <a:gd name="connsiteX36" fmla="*/ 8011470 w 9252696"/>
              <a:gd name="connsiteY36" fmla="*/ 6639850 h 6858000"/>
              <a:gd name="connsiteX37" fmla="*/ 7904625 w 9252696"/>
              <a:gd name="connsiteY37" fmla="*/ 6823844 h 6858000"/>
              <a:gd name="connsiteX38" fmla="*/ 7884791 w 9252696"/>
              <a:gd name="connsiteY38" fmla="*/ 6858000 h 6858000"/>
              <a:gd name="connsiteX39" fmla="*/ 0 w 9252696"/>
              <a:gd name="connsiteY39" fmla="*/ 6858000 h 6858000"/>
              <a:gd name="connsiteX40" fmla="*/ 0 w 9252696"/>
              <a:gd name="connsiteY40" fmla="*/ 3635967 h 6858000"/>
              <a:gd name="connsiteX41" fmla="*/ 27177 w 9252696"/>
              <a:gd name="connsiteY41" fmla="*/ 3588964 h 6858000"/>
              <a:gd name="connsiteX42" fmla="*/ 693065 w 9252696"/>
              <a:gd name="connsiteY42" fmla="*/ 2437296 h 6858000"/>
              <a:gd name="connsiteX43" fmla="*/ 1321854 w 9252696"/>
              <a:gd name="connsiteY43" fmla="*/ 2071857 h 6858000"/>
              <a:gd name="connsiteX44" fmla="*/ 0 w 9252696"/>
              <a:gd name="connsiteY44" fmla="*/ 0 h 6858000"/>
              <a:gd name="connsiteX45" fmla="*/ 6966294 w 9252696"/>
              <a:gd name="connsiteY45" fmla="*/ 0 h 6858000"/>
              <a:gd name="connsiteX46" fmla="*/ 6852387 w 9252696"/>
              <a:gd name="connsiteY46" fmla="*/ 196155 h 6858000"/>
              <a:gd name="connsiteX47" fmla="*/ 6043321 w 9252696"/>
              <a:gd name="connsiteY47" fmla="*/ 1589421 h 6858000"/>
              <a:gd name="connsiteX48" fmla="*/ 5423265 w 9252696"/>
              <a:gd name="connsiteY48" fmla="*/ 1954861 h 6858000"/>
              <a:gd name="connsiteX49" fmla="*/ 1379802 w 9252696"/>
              <a:gd name="connsiteY49" fmla="*/ 1954861 h 6858000"/>
              <a:gd name="connsiteX50" fmla="*/ 751013 w 9252696"/>
              <a:gd name="connsiteY50" fmla="*/ 1589421 h 6858000"/>
              <a:gd name="connsiteX51" fmla="*/ 1951 w 9252696"/>
              <a:gd name="connsiteY51" fmla="*/ 293901 h 6858000"/>
              <a:gd name="connsiteX52" fmla="*/ 0 w 9252696"/>
              <a:gd name="connsiteY52" fmla="*/ 290527 h 6858000"/>
              <a:gd name="connsiteX53" fmla="*/ 0 w 9252696"/>
              <a:gd name="connsiteY53"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408284 w 9252696"/>
              <a:gd name="connsiteY3" fmla="*/ 4834580 h 6858000"/>
              <a:gd name="connsiteX4" fmla="*/ 8508611 w 9252696"/>
              <a:gd name="connsiteY4" fmla="*/ 4776272 h 6858000"/>
              <a:gd name="connsiteX5" fmla="*/ 8438383 w 9252696"/>
              <a:gd name="connsiteY5" fmla="*/ 4182594 h 6858000"/>
              <a:gd name="connsiteX6" fmla="*/ 8671249 w 9252696"/>
              <a:gd name="connsiteY6" fmla="*/ 4182594 h 6858000"/>
              <a:gd name="connsiteX7" fmla="*/ 8706958 w 9252696"/>
              <a:gd name="connsiteY7" fmla="*/ 4203640 h 6858000"/>
              <a:gd name="connsiteX8" fmla="*/ 8823642 w 9252696"/>
              <a:gd name="connsiteY8" fmla="*/ 4404579 h 6858000"/>
              <a:gd name="connsiteX9" fmla="*/ 8823642 w 9252696"/>
              <a:gd name="connsiteY9" fmla="*/ 4445668 h 6858000"/>
              <a:gd name="connsiteX10" fmla="*/ 8706958 w 9252696"/>
              <a:gd name="connsiteY10" fmla="*/ 4646606 h 6858000"/>
              <a:gd name="connsiteX11" fmla="*/ 8671249 w 9252696"/>
              <a:gd name="connsiteY11" fmla="*/ 4667652 h 6858000"/>
              <a:gd name="connsiteX12" fmla="*/ 8438383 w 9252696"/>
              <a:gd name="connsiteY12" fmla="*/ 4667652 h 6858000"/>
              <a:gd name="connsiteX13" fmla="*/ 8402170 w 9252696"/>
              <a:gd name="connsiteY13" fmla="*/ 4646606 h 6858000"/>
              <a:gd name="connsiteX14" fmla="*/ 8285989 w 9252696"/>
              <a:gd name="connsiteY14" fmla="*/ 4445668 h 6858000"/>
              <a:gd name="connsiteX15" fmla="*/ 8285989 w 9252696"/>
              <a:gd name="connsiteY15" fmla="*/ 4404579 h 6858000"/>
              <a:gd name="connsiteX16" fmla="*/ 8402170 w 9252696"/>
              <a:gd name="connsiteY16" fmla="*/ 4203640 h 6858000"/>
              <a:gd name="connsiteX17" fmla="*/ 8438383 w 9252696"/>
              <a:gd name="connsiteY17" fmla="*/ 4182594 h 6858000"/>
              <a:gd name="connsiteX18" fmla="*/ 7678681 w 9252696"/>
              <a:gd name="connsiteY18" fmla="*/ 3459104 h 6858000"/>
              <a:gd name="connsiteX19" fmla="*/ 8119685 w 9252696"/>
              <a:gd name="connsiteY19" fmla="*/ 3459104 h 6858000"/>
              <a:gd name="connsiteX20" fmla="*/ 8187313 w 9252696"/>
              <a:gd name="connsiteY20" fmla="*/ 3498961 h 6858000"/>
              <a:gd name="connsiteX21" fmla="*/ 8408292 w 9252696"/>
              <a:gd name="connsiteY21" fmla="*/ 3879501 h 6858000"/>
              <a:gd name="connsiteX22" fmla="*/ 8408292 w 9252696"/>
              <a:gd name="connsiteY22" fmla="*/ 3957318 h 6858000"/>
              <a:gd name="connsiteX23" fmla="*/ 8187313 w 9252696"/>
              <a:gd name="connsiteY23" fmla="*/ 4337857 h 6858000"/>
              <a:gd name="connsiteX24" fmla="*/ 8119685 w 9252696"/>
              <a:gd name="connsiteY24" fmla="*/ 4377714 h 6858000"/>
              <a:gd name="connsiteX25" fmla="*/ 7678681 w 9252696"/>
              <a:gd name="connsiteY25" fmla="*/ 4377714 h 6858000"/>
              <a:gd name="connsiteX26" fmla="*/ 7610101 w 9252696"/>
              <a:gd name="connsiteY26" fmla="*/ 4337857 h 6858000"/>
              <a:gd name="connsiteX27" fmla="*/ 7390076 w 9252696"/>
              <a:gd name="connsiteY27" fmla="*/ 3957318 h 6858000"/>
              <a:gd name="connsiteX28" fmla="*/ 7390076 w 9252696"/>
              <a:gd name="connsiteY28" fmla="*/ 3879501 h 6858000"/>
              <a:gd name="connsiteX29" fmla="*/ 7610101 w 9252696"/>
              <a:gd name="connsiteY29" fmla="*/ 3498961 h 6858000"/>
              <a:gd name="connsiteX30" fmla="*/ 7678681 w 9252696"/>
              <a:gd name="connsiteY30" fmla="*/ 3459104 h 6858000"/>
              <a:gd name="connsiteX31" fmla="*/ 1321854 w 9252696"/>
              <a:gd name="connsiteY31" fmla="*/ 2071857 h 6858000"/>
              <a:gd name="connsiteX32" fmla="*/ 5365317 w 9252696"/>
              <a:gd name="connsiteY32" fmla="*/ 2071857 h 6858000"/>
              <a:gd name="connsiteX33" fmla="*/ 5985373 w 9252696"/>
              <a:gd name="connsiteY33" fmla="*/ 2437296 h 6858000"/>
              <a:gd name="connsiteX34" fmla="*/ 8011470 w 9252696"/>
              <a:gd name="connsiteY34" fmla="*/ 5926372 h 6858000"/>
              <a:gd name="connsiteX35" fmla="*/ 8011470 w 9252696"/>
              <a:gd name="connsiteY35" fmla="*/ 6639850 h 6858000"/>
              <a:gd name="connsiteX36" fmla="*/ 7904625 w 9252696"/>
              <a:gd name="connsiteY36" fmla="*/ 6823844 h 6858000"/>
              <a:gd name="connsiteX37" fmla="*/ 7884791 w 9252696"/>
              <a:gd name="connsiteY37" fmla="*/ 6858000 h 6858000"/>
              <a:gd name="connsiteX38" fmla="*/ 0 w 9252696"/>
              <a:gd name="connsiteY38" fmla="*/ 6858000 h 6858000"/>
              <a:gd name="connsiteX39" fmla="*/ 0 w 9252696"/>
              <a:gd name="connsiteY39" fmla="*/ 3635967 h 6858000"/>
              <a:gd name="connsiteX40" fmla="*/ 27177 w 9252696"/>
              <a:gd name="connsiteY40" fmla="*/ 3588964 h 6858000"/>
              <a:gd name="connsiteX41" fmla="*/ 693065 w 9252696"/>
              <a:gd name="connsiteY41" fmla="*/ 2437296 h 6858000"/>
              <a:gd name="connsiteX42" fmla="*/ 1321854 w 9252696"/>
              <a:gd name="connsiteY42" fmla="*/ 2071857 h 6858000"/>
              <a:gd name="connsiteX43" fmla="*/ 0 w 9252696"/>
              <a:gd name="connsiteY43" fmla="*/ 0 h 6858000"/>
              <a:gd name="connsiteX44" fmla="*/ 6966294 w 9252696"/>
              <a:gd name="connsiteY44" fmla="*/ 0 h 6858000"/>
              <a:gd name="connsiteX45" fmla="*/ 6852387 w 9252696"/>
              <a:gd name="connsiteY45" fmla="*/ 196155 h 6858000"/>
              <a:gd name="connsiteX46" fmla="*/ 6043321 w 9252696"/>
              <a:gd name="connsiteY46" fmla="*/ 1589421 h 6858000"/>
              <a:gd name="connsiteX47" fmla="*/ 5423265 w 9252696"/>
              <a:gd name="connsiteY47" fmla="*/ 1954861 h 6858000"/>
              <a:gd name="connsiteX48" fmla="*/ 1379802 w 9252696"/>
              <a:gd name="connsiteY48" fmla="*/ 1954861 h 6858000"/>
              <a:gd name="connsiteX49" fmla="*/ 751013 w 9252696"/>
              <a:gd name="connsiteY49" fmla="*/ 1589421 h 6858000"/>
              <a:gd name="connsiteX50" fmla="*/ 1951 w 9252696"/>
              <a:gd name="connsiteY50" fmla="*/ 293901 h 6858000"/>
              <a:gd name="connsiteX51" fmla="*/ 0 w 9252696"/>
              <a:gd name="connsiteY51" fmla="*/ 290527 h 6858000"/>
              <a:gd name="connsiteX52" fmla="*/ 0 w 9252696"/>
              <a:gd name="connsiteY52"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508611 w 9252696"/>
              <a:gd name="connsiteY3" fmla="*/ 4776272 h 6858000"/>
              <a:gd name="connsiteX4" fmla="*/ 8438383 w 9252696"/>
              <a:gd name="connsiteY4" fmla="*/ 4182594 h 6858000"/>
              <a:gd name="connsiteX5" fmla="*/ 8671249 w 9252696"/>
              <a:gd name="connsiteY5" fmla="*/ 4182594 h 6858000"/>
              <a:gd name="connsiteX6" fmla="*/ 8706958 w 9252696"/>
              <a:gd name="connsiteY6" fmla="*/ 4203640 h 6858000"/>
              <a:gd name="connsiteX7" fmla="*/ 8823642 w 9252696"/>
              <a:gd name="connsiteY7" fmla="*/ 4404579 h 6858000"/>
              <a:gd name="connsiteX8" fmla="*/ 8823642 w 9252696"/>
              <a:gd name="connsiteY8" fmla="*/ 4445668 h 6858000"/>
              <a:gd name="connsiteX9" fmla="*/ 8706958 w 9252696"/>
              <a:gd name="connsiteY9" fmla="*/ 4646606 h 6858000"/>
              <a:gd name="connsiteX10" fmla="*/ 8671249 w 9252696"/>
              <a:gd name="connsiteY10" fmla="*/ 4667652 h 6858000"/>
              <a:gd name="connsiteX11" fmla="*/ 8438383 w 9252696"/>
              <a:gd name="connsiteY11" fmla="*/ 4667652 h 6858000"/>
              <a:gd name="connsiteX12" fmla="*/ 8402170 w 9252696"/>
              <a:gd name="connsiteY12" fmla="*/ 4646606 h 6858000"/>
              <a:gd name="connsiteX13" fmla="*/ 8285989 w 9252696"/>
              <a:gd name="connsiteY13" fmla="*/ 4445668 h 6858000"/>
              <a:gd name="connsiteX14" fmla="*/ 8285989 w 9252696"/>
              <a:gd name="connsiteY14" fmla="*/ 4404579 h 6858000"/>
              <a:gd name="connsiteX15" fmla="*/ 8402170 w 9252696"/>
              <a:gd name="connsiteY15" fmla="*/ 4203640 h 6858000"/>
              <a:gd name="connsiteX16" fmla="*/ 8438383 w 9252696"/>
              <a:gd name="connsiteY16" fmla="*/ 4182594 h 6858000"/>
              <a:gd name="connsiteX17" fmla="*/ 7678681 w 9252696"/>
              <a:gd name="connsiteY17" fmla="*/ 3459104 h 6858000"/>
              <a:gd name="connsiteX18" fmla="*/ 8119685 w 9252696"/>
              <a:gd name="connsiteY18" fmla="*/ 3459104 h 6858000"/>
              <a:gd name="connsiteX19" fmla="*/ 8187313 w 9252696"/>
              <a:gd name="connsiteY19" fmla="*/ 3498961 h 6858000"/>
              <a:gd name="connsiteX20" fmla="*/ 8408292 w 9252696"/>
              <a:gd name="connsiteY20" fmla="*/ 3879501 h 6858000"/>
              <a:gd name="connsiteX21" fmla="*/ 8408292 w 9252696"/>
              <a:gd name="connsiteY21" fmla="*/ 3957318 h 6858000"/>
              <a:gd name="connsiteX22" fmla="*/ 8187313 w 9252696"/>
              <a:gd name="connsiteY22" fmla="*/ 4337857 h 6858000"/>
              <a:gd name="connsiteX23" fmla="*/ 8119685 w 9252696"/>
              <a:gd name="connsiteY23" fmla="*/ 4377714 h 6858000"/>
              <a:gd name="connsiteX24" fmla="*/ 7678681 w 9252696"/>
              <a:gd name="connsiteY24" fmla="*/ 4377714 h 6858000"/>
              <a:gd name="connsiteX25" fmla="*/ 7610101 w 9252696"/>
              <a:gd name="connsiteY25" fmla="*/ 4337857 h 6858000"/>
              <a:gd name="connsiteX26" fmla="*/ 7390076 w 9252696"/>
              <a:gd name="connsiteY26" fmla="*/ 3957318 h 6858000"/>
              <a:gd name="connsiteX27" fmla="*/ 7390076 w 9252696"/>
              <a:gd name="connsiteY27" fmla="*/ 3879501 h 6858000"/>
              <a:gd name="connsiteX28" fmla="*/ 7610101 w 9252696"/>
              <a:gd name="connsiteY28" fmla="*/ 3498961 h 6858000"/>
              <a:gd name="connsiteX29" fmla="*/ 7678681 w 9252696"/>
              <a:gd name="connsiteY29" fmla="*/ 3459104 h 6858000"/>
              <a:gd name="connsiteX30" fmla="*/ 1321854 w 9252696"/>
              <a:gd name="connsiteY30" fmla="*/ 2071857 h 6858000"/>
              <a:gd name="connsiteX31" fmla="*/ 5365317 w 9252696"/>
              <a:gd name="connsiteY31" fmla="*/ 2071857 h 6858000"/>
              <a:gd name="connsiteX32" fmla="*/ 5985373 w 9252696"/>
              <a:gd name="connsiteY32" fmla="*/ 2437296 h 6858000"/>
              <a:gd name="connsiteX33" fmla="*/ 8011470 w 9252696"/>
              <a:gd name="connsiteY33" fmla="*/ 5926372 h 6858000"/>
              <a:gd name="connsiteX34" fmla="*/ 8011470 w 9252696"/>
              <a:gd name="connsiteY34" fmla="*/ 6639850 h 6858000"/>
              <a:gd name="connsiteX35" fmla="*/ 7904625 w 9252696"/>
              <a:gd name="connsiteY35" fmla="*/ 6823844 h 6858000"/>
              <a:gd name="connsiteX36" fmla="*/ 7884791 w 9252696"/>
              <a:gd name="connsiteY36" fmla="*/ 6858000 h 6858000"/>
              <a:gd name="connsiteX37" fmla="*/ 0 w 9252696"/>
              <a:gd name="connsiteY37" fmla="*/ 6858000 h 6858000"/>
              <a:gd name="connsiteX38" fmla="*/ 0 w 9252696"/>
              <a:gd name="connsiteY38" fmla="*/ 3635967 h 6858000"/>
              <a:gd name="connsiteX39" fmla="*/ 27177 w 9252696"/>
              <a:gd name="connsiteY39" fmla="*/ 3588964 h 6858000"/>
              <a:gd name="connsiteX40" fmla="*/ 693065 w 9252696"/>
              <a:gd name="connsiteY40" fmla="*/ 2437296 h 6858000"/>
              <a:gd name="connsiteX41" fmla="*/ 1321854 w 9252696"/>
              <a:gd name="connsiteY41" fmla="*/ 2071857 h 6858000"/>
              <a:gd name="connsiteX42" fmla="*/ 0 w 9252696"/>
              <a:gd name="connsiteY42" fmla="*/ 0 h 6858000"/>
              <a:gd name="connsiteX43" fmla="*/ 6966294 w 9252696"/>
              <a:gd name="connsiteY43" fmla="*/ 0 h 6858000"/>
              <a:gd name="connsiteX44" fmla="*/ 6852387 w 9252696"/>
              <a:gd name="connsiteY44" fmla="*/ 196155 h 6858000"/>
              <a:gd name="connsiteX45" fmla="*/ 6043321 w 9252696"/>
              <a:gd name="connsiteY45" fmla="*/ 1589421 h 6858000"/>
              <a:gd name="connsiteX46" fmla="*/ 5423265 w 9252696"/>
              <a:gd name="connsiteY46" fmla="*/ 1954861 h 6858000"/>
              <a:gd name="connsiteX47" fmla="*/ 1379802 w 9252696"/>
              <a:gd name="connsiteY47" fmla="*/ 1954861 h 6858000"/>
              <a:gd name="connsiteX48" fmla="*/ 751013 w 9252696"/>
              <a:gd name="connsiteY48" fmla="*/ 1589421 h 6858000"/>
              <a:gd name="connsiteX49" fmla="*/ 1951 w 9252696"/>
              <a:gd name="connsiteY49" fmla="*/ 293901 h 6858000"/>
              <a:gd name="connsiteX50" fmla="*/ 0 w 9252696"/>
              <a:gd name="connsiteY50" fmla="*/ 290527 h 6858000"/>
              <a:gd name="connsiteX51" fmla="*/ 0 w 9252696"/>
              <a:gd name="connsiteY51" fmla="*/ 0 h 6858000"/>
              <a:gd name="connsiteX0" fmla="*/ 8508611 w 9153763"/>
              <a:gd name="connsiteY0" fmla="*/ 4776272 h 6858000"/>
              <a:gd name="connsiteX1" fmla="*/ 9153763 w 9153763"/>
              <a:gd name="connsiteY1" fmla="*/ 4776272 h 6858000"/>
              <a:gd name="connsiteX2" fmla="*/ 8508611 w 9153763"/>
              <a:gd name="connsiteY2" fmla="*/ 4776272 h 6858000"/>
              <a:gd name="connsiteX3" fmla="*/ 8438383 w 9153763"/>
              <a:gd name="connsiteY3" fmla="*/ 4182594 h 6858000"/>
              <a:gd name="connsiteX4" fmla="*/ 8671249 w 9153763"/>
              <a:gd name="connsiteY4" fmla="*/ 4182594 h 6858000"/>
              <a:gd name="connsiteX5" fmla="*/ 8706958 w 9153763"/>
              <a:gd name="connsiteY5" fmla="*/ 4203640 h 6858000"/>
              <a:gd name="connsiteX6" fmla="*/ 8823642 w 9153763"/>
              <a:gd name="connsiteY6" fmla="*/ 4404579 h 6858000"/>
              <a:gd name="connsiteX7" fmla="*/ 8823642 w 9153763"/>
              <a:gd name="connsiteY7" fmla="*/ 4445668 h 6858000"/>
              <a:gd name="connsiteX8" fmla="*/ 8706958 w 9153763"/>
              <a:gd name="connsiteY8" fmla="*/ 4646606 h 6858000"/>
              <a:gd name="connsiteX9" fmla="*/ 8671249 w 9153763"/>
              <a:gd name="connsiteY9" fmla="*/ 4667652 h 6858000"/>
              <a:gd name="connsiteX10" fmla="*/ 8438383 w 9153763"/>
              <a:gd name="connsiteY10" fmla="*/ 4667652 h 6858000"/>
              <a:gd name="connsiteX11" fmla="*/ 8402170 w 9153763"/>
              <a:gd name="connsiteY11" fmla="*/ 4646606 h 6858000"/>
              <a:gd name="connsiteX12" fmla="*/ 8285989 w 9153763"/>
              <a:gd name="connsiteY12" fmla="*/ 4445668 h 6858000"/>
              <a:gd name="connsiteX13" fmla="*/ 8285989 w 9153763"/>
              <a:gd name="connsiteY13" fmla="*/ 4404579 h 6858000"/>
              <a:gd name="connsiteX14" fmla="*/ 8402170 w 9153763"/>
              <a:gd name="connsiteY14" fmla="*/ 4203640 h 6858000"/>
              <a:gd name="connsiteX15" fmla="*/ 8438383 w 9153763"/>
              <a:gd name="connsiteY15" fmla="*/ 4182594 h 6858000"/>
              <a:gd name="connsiteX16" fmla="*/ 7678681 w 9153763"/>
              <a:gd name="connsiteY16" fmla="*/ 3459104 h 6858000"/>
              <a:gd name="connsiteX17" fmla="*/ 8119685 w 9153763"/>
              <a:gd name="connsiteY17" fmla="*/ 3459104 h 6858000"/>
              <a:gd name="connsiteX18" fmla="*/ 8187313 w 9153763"/>
              <a:gd name="connsiteY18" fmla="*/ 3498961 h 6858000"/>
              <a:gd name="connsiteX19" fmla="*/ 8408292 w 9153763"/>
              <a:gd name="connsiteY19" fmla="*/ 3879501 h 6858000"/>
              <a:gd name="connsiteX20" fmla="*/ 8408292 w 9153763"/>
              <a:gd name="connsiteY20" fmla="*/ 3957318 h 6858000"/>
              <a:gd name="connsiteX21" fmla="*/ 8187313 w 9153763"/>
              <a:gd name="connsiteY21" fmla="*/ 4337857 h 6858000"/>
              <a:gd name="connsiteX22" fmla="*/ 8119685 w 9153763"/>
              <a:gd name="connsiteY22" fmla="*/ 4377714 h 6858000"/>
              <a:gd name="connsiteX23" fmla="*/ 7678681 w 9153763"/>
              <a:gd name="connsiteY23" fmla="*/ 4377714 h 6858000"/>
              <a:gd name="connsiteX24" fmla="*/ 7610101 w 9153763"/>
              <a:gd name="connsiteY24" fmla="*/ 4337857 h 6858000"/>
              <a:gd name="connsiteX25" fmla="*/ 7390076 w 9153763"/>
              <a:gd name="connsiteY25" fmla="*/ 3957318 h 6858000"/>
              <a:gd name="connsiteX26" fmla="*/ 7390076 w 9153763"/>
              <a:gd name="connsiteY26" fmla="*/ 3879501 h 6858000"/>
              <a:gd name="connsiteX27" fmla="*/ 7610101 w 9153763"/>
              <a:gd name="connsiteY27" fmla="*/ 3498961 h 6858000"/>
              <a:gd name="connsiteX28" fmla="*/ 7678681 w 9153763"/>
              <a:gd name="connsiteY28" fmla="*/ 3459104 h 6858000"/>
              <a:gd name="connsiteX29" fmla="*/ 1321854 w 9153763"/>
              <a:gd name="connsiteY29" fmla="*/ 2071857 h 6858000"/>
              <a:gd name="connsiteX30" fmla="*/ 5365317 w 9153763"/>
              <a:gd name="connsiteY30" fmla="*/ 2071857 h 6858000"/>
              <a:gd name="connsiteX31" fmla="*/ 5985373 w 9153763"/>
              <a:gd name="connsiteY31" fmla="*/ 2437296 h 6858000"/>
              <a:gd name="connsiteX32" fmla="*/ 8011470 w 9153763"/>
              <a:gd name="connsiteY32" fmla="*/ 5926372 h 6858000"/>
              <a:gd name="connsiteX33" fmla="*/ 8011470 w 9153763"/>
              <a:gd name="connsiteY33" fmla="*/ 6639850 h 6858000"/>
              <a:gd name="connsiteX34" fmla="*/ 7904625 w 9153763"/>
              <a:gd name="connsiteY34" fmla="*/ 6823844 h 6858000"/>
              <a:gd name="connsiteX35" fmla="*/ 7884791 w 9153763"/>
              <a:gd name="connsiteY35" fmla="*/ 6858000 h 6858000"/>
              <a:gd name="connsiteX36" fmla="*/ 0 w 9153763"/>
              <a:gd name="connsiteY36" fmla="*/ 6858000 h 6858000"/>
              <a:gd name="connsiteX37" fmla="*/ 0 w 9153763"/>
              <a:gd name="connsiteY37" fmla="*/ 3635967 h 6858000"/>
              <a:gd name="connsiteX38" fmla="*/ 27177 w 9153763"/>
              <a:gd name="connsiteY38" fmla="*/ 3588964 h 6858000"/>
              <a:gd name="connsiteX39" fmla="*/ 693065 w 9153763"/>
              <a:gd name="connsiteY39" fmla="*/ 2437296 h 6858000"/>
              <a:gd name="connsiteX40" fmla="*/ 1321854 w 9153763"/>
              <a:gd name="connsiteY40" fmla="*/ 2071857 h 6858000"/>
              <a:gd name="connsiteX41" fmla="*/ 0 w 9153763"/>
              <a:gd name="connsiteY41" fmla="*/ 0 h 6858000"/>
              <a:gd name="connsiteX42" fmla="*/ 6966294 w 9153763"/>
              <a:gd name="connsiteY42" fmla="*/ 0 h 6858000"/>
              <a:gd name="connsiteX43" fmla="*/ 6852387 w 9153763"/>
              <a:gd name="connsiteY43" fmla="*/ 196155 h 6858000"/>
              <a:gd name="connsiteX44" fmla="*/ 6043321 w 9153763"/>
              <a:gd name="connsiteY44" fmla="*/ 1589421 h 6858000"/>
              <a:gd name="connsiteX45" fmla="*/ 5423265 w 9153763"/>
              <a:gd name="connsiteY45" fmla="*/ 1954861 h 6858000"/>
              <a:gd name="connsiteX46" fmla="*/ 1379802 w 9153763"/>
              <a:gd name="connsiteY46" fmla="*/ 1954861 h 6858000"/>
              <a:gd name="connsiteX47" fmla="*/ 751013 w 9153763"/>
              <a:gd name="connsiteY47" fmla="*/ 1589421 h 6858000"/>
              <a:gd name="connsiteX48" fmla="*/ 1951 w 9153763"/>
              <a:gd name="connsiteY48" fmla="*/ 293901 h 6858000"/>
              <a:gd name="connsiteX49" fmla="*/ 0 w 9153763"/>
              <a:gd name="connsiteY49" fmla="*/ 290527 h 6858000"/>
              <a:gd name="connsiteX50" fmla="*/ 0 w 9153763"/>
              <a:gd name="connsiteY50" fmla="*/ 0 h 6858000"/>
              <a:gd name="connsiteX0" fmla="*/ 8438383 w 8829300"/>
              <a:gd name="connsiteY0" fmla="*/ 4182594 h 6858000"/>
              <a:gd name="connsiteX1" fmla="*/ 8671249 w 8829300"/>
              <a:gd name="connsiteY1" fmla="*/ 4182594 h 6858000"/>
              <a:gd name="connsiteX2" fmla="*/ 8706958 w 8829300"/>
              <a:gd name="connsiteY2" fmla="*/ 4203640 h 6858000"/>
              <a:gd name="connsiteX3" fmla="*/ 8823642 w 8829300"/>
              <a:gd name="connsiteY3" fmla="*/ 4404579 h 6858000"/>
              <a:gd name="connsiteX4" fmla="*/ 8823642 w 8829300"/>
              <a:gd name="connsiteY4" fmla="*/ 4445668 h 6858000"/>
              <a:gd name="connsiteX5" fmla="*/ 8706958 w 8829300"/>
              <a:gd name="connsiteY5" fmla="*/ 4646606 h 6858000"/>
              <a:gd name="connsiteX6" fmla="*/ 8671249 w 8829300"/>
              <a:gd name="connsiteY6" fmla="*/ 4667652 h 6858000"/>
              <a:gd name="connsiteX7" fmla="*/ 8438383 w 8829300"/>
              <a:gd name="connsiteY7" fmla="*/ 4667652 h 6858000"/>
              <a:gd name="connsiteX8" fmla="*/ 8402170 w 8829300"/>
              <a:gd name="connsiteY8" fmla="*/ 4646606 h 6858000"/>
              <a:gd name="connsiteX9" fmla="*/ 8285989 w 8829300"/>
              <a:gd name="connsiteY9" fmla="*/ 4445668 h 6858000"/>
              <a:gd name="connsiteX10" fmla="*/ 8285989 w 8829300"/>
              <a:gd name="connsiteY10" fmla="*/ 4404579 h 6858000"/>
              <a:gd name="connsiteX11" fmla="*/ 8402170 w 8829300"/>
              <a:gd name="connsiteY11" fmla="*/ 4203640 h 6858000"/>
              <a:gd name="connsiteX12" fmla="*/ 8438383 w 8829300"/>
              <a:gd name="connsiteY12" fmla="*/ 4182594 h 6858000"/>
              <a:gd name="connsiteX13" fmla="*/ 7678681 w 8829300"/>
              <a:gd name="connsiteY13" fmla="*/ 3459104 h 6858000"/>
              <a:gd name="connsiteX14" fmla="*/ 8119685 w 8829300"/>
              <a:gd name="connsiteY14" fmla="*/ 3459104 h 6858000"/>
              <a:gd name="connsiteX15" fmla="*/ 8187313 w 8829300"/>
              <a:gd name="connsiteY15" fmla="*/ 3498961 h 6858000"/>
              <a:gd name="connsiteX16" fmla="*/ 8408292 w 8829300"/>
              <a:gd name="connsiteY16" fmla="*/ 3879501 h 6858000"/>
              <a:gd name="connsiteX17" fmla="*/ 8408292 w 8829300"/>
              <a:gd name="connsiteY17" fmla="*/ 3957318 h 6858000"/>
              <a:gd name="connsiteX18" fmla="*/ 8187313 w 8829300"/>
              <a:gd name="connsiteY18" fmla="*/ 4337857 h 6858000"/>
              <a:gd name="connsiteX19" fmla="*/ 8119685 w 8829300"/>
              <a:gd name="connsiteY19" fmla="*/ 4377714 h 6858000"/>
              <a:gd name="connsiteX20" fmla="*/ 7678681 w 8829300"/>
              <a:gd name="connsiteY20" fmla="*/ 4377714 h 6858000"/>
              <a:gd name="connsiteX21" fmla="*/ 7610101 w 8829300"/>
              <a:gd name="connsiteY21" fmla="*/ 4337857 h 6858000"/>
              <a:gd name="connsiteX22" fmla="*/ 7390076 w 8829300"/>
              <a:gd name="connsiteY22" fmla="*/ 3957318 h 6858000"/>
              <a:gd name="connsiteX23" fmla="*/ 7390076 w 8829300"/>
              <a:gd name="connsiteY23" fmla="*/ 3879501 h 6858000"/>
              <a:gd name="connsiteX24" fmla="*/ 7610101 w 8829300"/>
              <a:gd name="connsiteY24" fmla="*/ 3498961 h 6858000"/>
              <a:gd name="connsiteX25" fmla="*/ 7678681 w 8829300"/>
              <a:gd name="connsiteY25" fmla="*/ 3459104 h 6858000"/>
              <a:gd name="connsiteX26" fmla="*/ 1321854 w 8829300"/>
              <a:gd name="connsiteY26" fmla="*/ 2071857 h 6858000"/>
              <a:gd name="connsiteX27" fmla="*/ 5365317 w 8829300"/>
              <a:gd name="connsiteY27" fmla="*/ 2071857 h 6858000"/>
              <a:gd name="connsiteX28" fmla="*/ 5985373 w 8829300"/>
              <a:gd name="connsiteY28" fmla="*/ 2437296 h 6858000"/>
              <a:gd name="connsiteX29" fmla="*/ 8011470 w 8829300"/>
              <a:gd name="connsiteY29" fmla="*/ 5926372 h 6858000"/>
              <a:gd name="connsiteX30" fmla="*/ 8011470 w 8829300"/>
              <a:gd name="connsiteY30" fmla="*/ 6639850 h 6858000"/>
              <a:gd name="connsiteX31" fmla="*/ 7904625 w 8829300"/>
              <a:gd name="connsiteY31" fmla="*/ 6823844 h 6858000"/>
              <a:gd name="connsiteX32" fmla="*/ 7884791 w 8829300"/>
              <a:gd name="connsiteY32" fmla="*/ 6858000 h 6858000"/>
              <a:gd name="connsiteX33" fmla="*/ 0 w 8829300"/>
              <a:gd name="connsiteY33" fmla="*/ 6858000 h 6858000"/>
              <a:gd name="connsiteX34" fmla="*/ 0 w 8829300"/>
              <a:gd name="connsiteY34" fmla="*/ 3635967 h 6858000"/>
              <a:gd name="connsiteX35" fmla="*/ 27177 w 8829300"/>
              <a:gd name="connsiteY35" fmla="*/ 3588964 h 6858000"/>
              <a:gd name="connsiteX36" fmla="*/ 693065 w 8829300"/>
              <a:gd name="connsiteY36" fmla="*/ 2437296 h 6858000"/>
              <a:gd name="connsiteX37" fmla="*/ 1321854 w 8829300"/>
              <a:gd name="connsiteY37" fmla="*/ 2071857 h 6858000"/>
              <a:gd name="connsiteX38" fmla="*/ 0 w 8829300"/>
              <a:gd name="connsiteY38" fmla="*/ 0 h 6858000"/>
              <a:gd name="connsiteX39" fmla="*/ 6966294 w 8829300"/>
              <a:gd name="connsiteY39" fmla="*/ 0 h 6858000"/>
              <a:gd name="connsiteX40" fmla="*/ 6852387 w 8829300"/>
              <a:gd name="connsiteY40" fmla="*/ 196155 h 6858000"/>
              <a:gd name="connsiteX41" fmla="*/ 6043321 w 8829300"/>
              <a:gd name="connsiteY41" fmla="*/ 1589421 h 6858000"/>
              <a:gd name="connsiteX42" fmla="*/ 5423265 w 8829300"/>
              <a:gd name="connsiteY42" fmla="*/ 1954861 h 6858000"/>
              <a:gd name="connsiteX43" fmla="*/ 1379802 w 8829300"/>
              <a:gd name="connsiteY43" fmla="*/ 1954861 h 6858000"/>
              <a:gd name="connsiteX44" fmla="*/ 751013 w 8829300"/>
              <a:gd name="connsiteY44" fmla="*/ 1589421 h 6858000"/>
              <a:gd name="connsiteX45" fmla="*/ 1951 w 8829300"/>
              <a:gd name="connsiteY45" fmla="*/ 293901 h 6858000"/>
              <a:gd name="connsiteX46" fmla="*/ 0 w 8829300"/>
              <a:gd name="connsiteY46" fmla="*/ 290527 h 6858000"/>
              <a:gd name="connsiteX47" fmla="*/ 0 w 8829300"/>
              <a:gd name="connsiteY4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829300" h="6858000">
                <a:moveTo>
                  <a:pt x="8438383" y="4182594"/>
                </a:moveTo>
                <a:lnTo>
                  <a:pt x="8671249" y="4182594"/>
                </a:lnTo>
                <a:cubicBezTo>
                  <a:pt x="8685834" y="4182594"/>
                  <a:pt x="8699916" y="4190612"/>
                  <a:pt x="8706958" y="4203640"/>
                </a:cubicBezTo>
                <a:lnTo>
                  <a:pt x="8823642" y="4404579"/>
                </a:lnTo>
                <a:cubicBezTo>
                  <a:pt x="8831187" y="4417106"/>
                  <a:pt x="8831187" y="4433141"/>
                  <a:pt x="8823642" y="4445668"/>
                </a:cubicBezTo>
                <a:lnTo>
                  <a:pt x="8706958" y="4646606"/>
                </a:lnTo>
                <a:cubicBezTo>
                  <a:pt x="8699916" y="4659635"/>
                  <a:pt x="8685834" y="4667652"/>
                  <a:pt x="8671249" y="4667652"/>
                </a:cubicBezTo>
                <a:lnTo>
                  <a:pt x="8438383" y="4667652"/>
                </a:lnTo>
                <a:cubicBezTo>
                  <a:pt x="8423295" y="4667652"/>
                  <a:pt x="8409715" y="4659635"/>
                  <a:pt x="8402170" y="4646606"/>
                </a:cubicBezTo>
                <a:lnTo>
                  <a:pt x="8285989" y="4445668"/>
                </a:lnTo>
                <a:cubicBezTo>
                  <a:pt x="8278445" y="4433141"/>
                  <a:pt x="8278445" y="4417106"/>
                  <a:pt x="8285989" y="4404579"/>
                </a:cubicBezTo>
                <a:lnTo>
                  <a:pt x="8402170" y="4203640"/>
                </a:lnTo>
                <a:cubicBezTo>
                  <a:pt x="8409715" y="4190612"/>
                  <a:pt x="8423295" y="4182594"/>
                  <a:pt x="8438383" y="4182594"/>
                </a:cubicBezTo>
                <a:close/>
                <a:moveTo>
                  <a:pt x="7678681" y="3459104"/>
                </a:moveTo>
                <a:lnTo>
                  <a:pt x="8119685" y="3459104"/>
                </a:lnTo>
                <a:cubicBezTo>
                  <a:pt x="8147308" y="3459104"/>
                  <a:pt x="8173978" y="3474287"/>
                  <a:pt x="8187313" y="3498961"/>
                </a:cubicBezTo>
                <a:lnTo>
                  <a:pt x="8408292" y="3879501"/>
                </a:lnTo>
                <a:cubicBezTo>
                  <a:pt x="8422579" y="3903225"/>
                  <a:pt x="8422579" y="3933593"/>
                  <a:pt x="8408292" y="3957318"/>
                </a:cubicBezTo>
                <a:lnTo>
                  <a:pt x="8187313" y="4337857"/>
                </a:lnTo>
                <a:cubicBezTo>
                  <a:pt x="8173978" y="4362531"/>
                  <a:pt x="8147308" y="4377714"/>
                  <a:pt x="8119685" y="4377714"/>
                </a:cubicBezTo>
                <a:lnTo>
                  <a:pt x="7678681" y="4377714"/>
                </a:lnTo>
                <a:cubicBezTo>
                  <a:pt x="7650106" y="4377714"/>
                  <a:pt x="7624388" y="4362531"/>
                  <a:pt x="7610101" y="4337857"/>
                </a:cubicBezTo>
                <a:lnTo>
                  <a:pt x="7390076" y="3957318"/>
                </a:lnTo>
                <a:cubicBezTo>
                  <a:pt x="7375787" y="3933593"/>
                  <a:pt x="7375787" y="3903225"/>
                  <a:pt x="7390076" y="3879501"/>
                </a:cubicBezTo>
                <a:lnTo>
                  <a:pt x="7610101" y="3498961"/>
                </a:lnTo>
                <a:cubicBezTo>
                  <a:pt x="7624388" y="3474287"/>
                  <a:pt x="7650106" y="3459104"/>
                  <a:pt x="7678681" y="3459104"/>
                </a:cubicBezTo>
                <a:close/>
                <a:moveTo>
                  <a:pt x="1321854" y="2071857"/>
                </a:moveTo>
                <a:lnTo>
                  <a:pt x="5365317" y="2071857"/>
                </a:lnTo>
                <a:cubicBezTo>
                  <a:pt x="5618580" y="2071857"/>
                  <a:pt x="5863108" y="2211072"/>
                  <a:pt x="5985373" y="2437296"/>
                </a:cubicBezTo>
                <a:lnTo>
                  <a:pt x="8011470" y="5926372"/>
                </a:lnTo>
                <a:cubicBezTo>
                  <a:pt x="8142468" y="6143896"/>
                  <a:pt x="8142468" y="6422327"/>
                  <a:pt x="8011470" y="6639850"/>
                </a:cubicBezTo>
                <a:lnTo>
                  <a:pt x="7904625" y="6823844"/>
                </a:lnTo>
                <a:lnTo>
                  <a:pt x="7884791" y="6858000"/>
                </a:lnTo>
                <a:lnTo>
                  <a:pt x="0" y="6858000"/>
                </a:lnTo>
                <a:lnTo>
                  <a:pt x="0" y="3635967"/>
                </a:lnTo>
                <a:lnTo>
                  <a:pt x="27177" y="3588964"/>
                </a:lnTo>
                <a:lnTo>
                  <a:pt x="693065" y="2437296"/>
                </a:lnTo>
                <a:cubicBezTo>
                  <a:pt x="824063" y="2211072"/>
                  <a:pt x="1059859" y="2071857"/>
                  <a:pt x="1321854" y="2071857"/>
                </a:cubicBezTo>
                <a:close/>
                <a:moveTo>
                  <a:pt x="0" y="0"/>
                </a:moveTo>
                <a:lnTo>
                  <a:pt x="6966294" y="0"/>
                </a:lnTo>
                <a:lnTo>
                  <a:pt x="6852387" y="196155"/>
                </a:lnTo>
                <a:lnTo>
                  <a:pt x="6043321" y="1589421"/>
                </a:lnTo>
                <a:cubicBezTo>
                  <a:pt x="5921057" y="1815646"/>
                  <a:pt x="5676528" y="1954861"/>
                  <a:pt x="5423265" y="1954861"/>
                </a:cubicBezTo>
                <a:lnTo>
                  <a:pt x="1379802" y="1954861"/>
                </a:lnTo>
                <a:cubicBezTo>
                  <a:pt x="1117807" y="1954861"/>
                  <a:pt x="882012" y="1815646"/>
                  <a:pt x="751013" y="1589421"/>
                </a:cubicBezTo>
                <a:lnTo>
                  <a:pt x="1951" y="293901"/>
                </a:lnTo>
                <a:lnTo>
                  <a:pt x="0" y="290527"/>
                </a:lnTo>
                <a:lnTo>
                  <a:pt x="0" y="0"/>
                </a:lnTo>
                <a:close/>
              </a:path>
            </a:pathLst>
          </a:custGeom>
          <a:solidFill>
            <a:schemeClr val="bg1">
              <a:lumMod val="95000"/>
            </a:schemeClr>
          </a:solidFill>
        </p:spPr>
        <p:txBody>
          <a:bodyPr wrap="square" tIns="2160000" rtlCol="0" anchor="t">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Foto einfügen oder ziehen und ablegen</a:t>
            </a:r>
          </a:p>
        </p:txBody>
      </p:sp>
      <p:sp>
        <p:nvSpPr>
          <p:cNvPr id="18" name="Titel 1">
            <a:extLst>
              <a:ext uri="{FF2B5EF4-FFF2-40B4-BE49-F238E27FC236}">
                <a16:creationId xmlns:a16="http://schemas.microsoft.com/office/drawing/2014/main" id="{CCE40DBF-C7D1-CD40-9FC9-BC7DFC9030CA}"/>
              </a:ext>
            </a:extLst>
          </p:cNvPr>
          <p:cNvSpPr>
            <a:spLocks noGrp="1"/>
          </p:cNvSpPr>
          <p:nvPr>
            <p:ph type="ctrTitle" hasCustomPrompt="1"/>
          </p:nvPr>
        </p:nvSpPr>
        <p:spPr>
          <a:xfrm>
            <a:off x="5388474" y="800326"/>
            <a:ext cx="3431526" cy="643082"/>
          </a:xfrm>
          <a:prstGeom prst="roundRect">
            <a:avLst>
              <a:gd name="adj" fmla="val 2139"/>
            </a:avLst>
          </a:prstGeom>
          <a:noFill/>
          <a:ln>
            <a:noFill/>
          </a:ln>
        </p:spPr>
        <p:txBody>
          <a:bodyPr lIns="0" tIns="0" rIns="0" bIns="0" rtlCol="0" anchor="t"/>
          <a:lstStyle>
            <a:lvl1pPr indent="0" algn="l">
              <a:lnSpc>
                <a:spcPct val="125000"/>
              </a:lnSpc>
              <a:defRPr sz="3400" b="0" spc="-225">
                <a:solidFill>
                  <a:srgbClr val="282925"/>
                </a:solidFill>
                <a:latin typeface="Gloss And Bloom" pitchFamily="2" charset="77"/>
              </a:defRPr>
            </a:lvl1pPr>
          </a:lstStyle>
          <a:p>
            <a:pPr rtl="0"/>
            <a:r>
              <a:rPr lang="de" noProof="0" dirty="0"/>
              <a:t>Überschrift</a:t>
            </a:r>
          </a:p>
        </p:txBody>
      </p:sp>
      <p:sp>
        <p:nvSpPr>
          <p:cNvPr id="8" name="Fußzeilenplatzhalter 4">
            <a:extLst>
              <a:ext uri="{FF2B5EF4-FFF2-40B4-BE49-F238E27FC236}">
                <a16:creationId xmlns:a16="http://schemas.microsoft.com/office/drawing/2014/main" id="{E7FAB793-8D92-7649-845B-5204B92D0192}"/>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9" name="Fußzeilenplatzhalter 4">
            <a:extLst>
              <a:ext uri="{FF2B5EF4-FFF2-40B4-BE49-F238E27FC236}">
                <a16:creationId xmlns:a16="http://schemas.microsoft.com/office/drawing/2014/main" id="{30BE319B-09F7-4F40-8BC5-109B9AA4AFEF}"/>
              </a:ext>
            </a:extLst>
          </p:cNvPr>
          <p:cNvSpPr txBox="1">
            <a:spLocks/>
          </p:cNvSpPr>
          <p:nvPr userDrawn="1"/>
        </p:nvSpPr>
        <p:spPr>
          <a:xfrm>
            <a:off x="8286206" y="4771111"/>
            <a:ext cx="533794" cy="151149"/>
          </a:xfrm>
          <a:prstGeom prst="rect">
            <a:avLst/>
          </a:prstGeom>
          <a:noFill/>
        </p:spPr>
        <p:txBody>
          <a:bodyPr vert="horz" lIns="0" tIns="0" rIns="0" bIns="0" rtlCol="0" anchor="ctr"/>
          <a:lstStyle>
            <a:defPPr rtl="0">
              <a:defRPr lang="de-de"/>
            </a:defPPr>
            <a:lvl1pPr marL="0" algn="r" defTabSz="685800" rtl="0" eaLnBrk="1" latinLnBrk="0" hangingPunct="1">
              <a:defRPr sz="800" b="0" i="0" kern="1200">
                <a:solidFill>
                  <a:schemeClr val="tx1">
                    <a:lumMod val="75000"/>
                    <a:lumOff val="25000"/>
                  </a:schemeClr>
                </a:solidFill>
                <a:latin typeface="Montserrat Light" pitchFamily="2" charset="77"/>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FEC9E77C-BD26-4249-A65F-D7B04776405E}" type="slidenum">
              <a:rPr lang="de-DE" smtClean="0"/>
              <a:t>‹Nr.›</a:t>
            </a:fld>
            <a:endParaRPr lang="de-DE" dirty="0"/>
          </a:p>
        </p:txBody>
      </p:sp>
      <p:sp>
        <p:nvSpPr>
          <p:cNvPr id="7" name="Textplatzhalter 4">
            <a:extLst>
              <a:ext uri="{FF2B5EF4-FFF2-40B4-BE49-F238E27FC236}">
                <a16:creationId xmlns:a16="http://schemas.microsoft.com/office/drawing/2014/main" id="{AB5551B4-1317-BD4C-897A-A1863E89D6C7}"/>
              </a:ext>
            </a:extLst>
          </p:cNvPr>
          <p:cNvSpPr>
            <a:spLocks noGrp="1"/>
          </p:cNvSpPr>
          <p:nvPr>
            <p:ph type="body" sz="quarter" idx="17"/>
          </p:nvPr>
        </p:nvSpPr>
        <p:spPr>
          <a:xfrm>
            <a:off x="5388473" y="1625718"/>
            <a:ext cx="3431525"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Tree>
    <p:extLst>
      <p:ext uri="{BB962C8B-B14F-4D97-AF65-F5344CB8AC3E}">
        <p14:creationId xmlns:p14="http://schemas.microsoft.com/office/powerpoint/2010/main" val="32645553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2_Titel Gloss &amp; Bloom">
    <p:bg>
      <p:bgPr>
        <a:solidFill>
          <a:srgbClr val="F7F1EC"/>
        </a:solidFill>
        <a:effectLst/>
      </p:bgPr>
    </p:bg>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8D2E68D8-C6FD-484C-932C-5E763492E742}"/>
              </a:ext>
            </a:extLst>
          </p:cNvPr>
          <p:cNvSpPr>
            <a:spLocks noGrp="1"/>
          </p:cNvSpPr>
          <p:nvPr>
            <p:ph type="ctrTitle"/>
          </p:nvPr>
        </p:nvSpPr>
        <p:spPr>
          <a:xfrm>
            <a:off x="1143000" y="637121"/>
            <a:ext cx="6858000" cy="1790700"/>
          </a:xfrm>
        </p:spPr>
        <p:txBody>
          <a:bodyPr anchor="b"/>
          <a:lstStyle>
            <a:lvl1pPr algn="ctr">
              <a:lnSpc>
                <a:spcPct val="125000"/>
              </a:lnSpc>
              <a:defRPr sz="4500" b="0">
                <a:solidFill>
                  <a:srgbClr val="282925"/>
                </a:solidFill>
                <a:latin typeface="Gloss And Bloom" pitchFamily="2" charset="77"/>
              </a:defRPr>
            </a:lvl1pPr>
          </a:lstStyle>
          <a:p>
            <a:r>
              <a:rPr lang="de-DE" dirty="0"/>
              <a:t>Mastertitelformat bearbeiten</a:t>
            </a:r>
          </a:p>
        </p:txBody>
      </p:sp>
      <p:sp>
        <p:nvSpPr>
          <p:cNvPr id="9" name="Untertitel 2">
            <a:extLst>
              <a:ext uri="{FF2B5EF4-FFF2-40B4-BE49-F238E27FC236}">
                <a16:creationId xmlns:a16="http://schemas.microsoft.com/office/drawing/2014/main" id="{533DCCCD-5BF3-904B-A5E3-E1F7662E41EA}"/>
              </a:ext>
            </a:extLst>
          </p:cNvPr>
          <p:cNvSpPr>
            <a:spLocks noGrp="1"/>
          </p:cNvSpPr>
          <p:nvPr>
            <p:ph type="subTitle" idx="1" hasCustomPrompt="1"/>
          </p:nvPr>
        </p:nvSpPr>
        <p:spPr>
          <a:xfrm>
            <a:off x="1143000" y="2897471"/>
            <a:ext cx="6858000" cy="1241822"/>
          </a:xfrm>
          <a:prstGeom prst="rect">
            <a:avLst/>
          </a:prstGeom>
        </p:spPr>
        <p:txBody>
          <a:bodyPr/>
          <a:lstStyle>
            <a:lvl1pPr marL="0" indent="0" algn="ctr">
              <a:buNone/>
              <a:defRPr sz="1700">
                <a:solidFill>
                  <a:srgbClr val="28292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
        <p:nvSpPr>
          <p:cNvPr id="5" name="Fußzeilenplatzhalter 4">
            <a:extLst>
              <a:ext uri="{FF2B5EF4-FFF2-40B4-BE49-F238E27FC236}">
                <a16:creationId xmlns:a16="http://schemas.microsoft.com/office/drawing/2014/main" id="{15673F27-8081-BC4F-9C33-A01D7512EECC}"/>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Tree>
    <p:extLst>
      <p:ext uri="{BB962C8B-B14F-4D97-AF65-F5344CB8AC3E}">
        <p14:creationId xmlns:p14="http://schemas.microsoft.com/office/powerpoint/2010/main" val="30870806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2_Titel Montserr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2111828" y="1568450"/>
            <a:ext cx="6708171" cy="749300"/>
          </a:xfrm>
        </p:spPr>
        <p:txBody>
          <a:bodyPr rtlCol="0"/>
          <a:lstStyle>
            <a:lvl1pPr>
              <a:defRPr sz="6600">
                <a:solidFill>
                  <a:schemeClr val="tx1">
                    <a:lumMod val="75000"/>
                    <a:lumOff val="25000"/>
                  </a:schemeClr>
                </a:solidFill>
              </a:defRPr>
            </a:lvl1pPr>
          </a:lstStyle>
          <a:p>
            <a:pPr rtl="0"/>
            <a:r>
              <a:rPr lang="de-DE" noProof="0" dirty="0"/>
              <a:t>Titel</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2113496" y="2559400"/>
            <a:ext cx="6714989" cy="197589"/>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Tree>
    <p:extLst>
      <p:ext uri="{BB962C8B-B14F-4D97-AF65-F5344CB8AC3E}">
        <p14:creationId xmlns:p14="http://schemas.microsoft.com/office/powerpoint/2010/main" val="41649538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Titel mit Untertitel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324000" y="324000"/>
            <a:ext cx="8495851"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323851" y="756000"/>
            <a:ext cx="8496000"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4" name="Textplatzhalter 3">
            <a:extLst>
              <a:ext uri="{FF2B5EF4-FFF2-40B4-BE49-F238E27FC236}">
                <a16:creationId xmlns:a16="http://schemas.microsoft.com/office/drawing/2014/main" id="{06D9A53E-CC6E-C64D-A49C-BD55A814329A}"/>
              </a:ext>
            </a:extLst>
          </p:cNvPr>
          <p:cNvSpPr>
            <a:spLocks noGrp="1"/>
          </p:cNvSpPr>
          <p:nvPr>
            <p:ph type="body" sz="quarter" idx="34"/>
          </p:nvPr>
        </p:nvSpPr>
        <p:spPr>
          <a:xfrm>
            <a:off x="323850" y="1246908"/>
            <a:ext cx="8496150" cy="3009179"/>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Tree>
    <p:extLst>
      <p:ext uri="{BB962C8B-B14F-4D97-AF65-F5344CB8AC3E}">
        <p14:creationId xmlns:p14="http://schemas.microsoft.com/office/powerpoint/2010/main" val="2483093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ext linksbündig">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382381" y="1896813"/>
            <a:ext cx="4401814" cy="23669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0" name="Titel 1">
            <a:extLst>
              <a:ext uri="{FF2B5EF4-FFF2-40B4-BE49-F238E27FC236}">
                <a16:creationId xmlns:a16="http://schemas.microsoft.com/office/drawing/2014/main" id="{CD3954BC-4A6C-4D4B-9312-317FFEED668E}"/>
              </a:ext>
            </a:extLst>
          </p:cNvPr>
          <p:cNvSpPr>
            <a:spLocks noGrp="1"/>
          </p:cNvSpPr>
          <p:nvPr>
            <p:ph type="title" hasCustomPrompt="1"/>
          </p:nvPr>
        </p:nvSpPr>
        <p:spPr>
          <a:xfrm>
            <a:off x="382381" y="454131"/>
            <a:ext cx="4401812" cy="677024"/>
          </a:xfrm>
        </p:spPr>
        <p:txBody>
          <a:bodyPr rtlCol="0"/>
          <a:lstStyle>
            <a:lvl1pPr algn="l">
              <a:defRPr>
                <a:solidFill>
                  <a:schemeClr val="tx1">
                    <a:lumMod val="75000"/>
                    <a:lumOff val="25000"/>
                  </a:schemeClr>
                </a:solidFill>
              </a:defRPr>
            </a:lvl1pPr>
          </a:lstStyle>
          <a:p>
            <a:pPr rtl="0"/>
            <a:r>
              <a:rPr lang="de-DE" noProof="0" dirty="0"/>
              <a:t>Seitentitel durch Klicken bearbeiten</a:t>
            </a:r>
          </a:p>
        </p:txBody>
      </p:sp>
      <p:sp>
        <p:nvSpPr>
          <p:cNvPr id="15" name="Untertitel 2">
            <a:extLst>
              <a:ext uri="{FF2B5EF4-FFF2-40B4-BE49-F238E27FC236}">
                <a16:creationId xmlns:a16="http://schemas.microsoft.com/office/drawing/2014/main" id="{771CF491-30A7-8E4A-898B-72DF0001B594}"/>
              </a:ext>
            </a:extLst>
          </p:cNvPr>
          <p:cNvSpPr>
            <a:spLocks noGrp="1"/>
          </p:cNvSpPr>
          <p:nvPr>
            <p:ph type="body" sz="quarter" idx="32" hasCustomPrompt="1"/>
          </p:nvPr>
        </p:nvSpPr>
        <p:spPr>
          <a:xfrm>
            <a:off x="382381" y="1268989"/>
            <a:ext cx="4401813" cy="256641"/>
          </a:xfrm>
          <a:prstGeom prst="rect">
            <a:avLst/>
          </a:prstGeom>
        </p:spPr>
        <p:txBody>
          <a:bodyPr rtlCol="0"/>
          <a:lstStyle>
            <a:lvl1pPr marL="0" indent="0" algn="l">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14173600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Titel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324000" y="324000"/>
            <a:ext cx="8495851"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4" name="Textplatzhalter 3">
            <a:extLst>
              <a:ext uri="{FF2B5EF4-FFF2-40B4-BE49-F238E27FC236}">
                <a16:creationId xmlns:a16="http://schemas.microsoft.com/office/drawing/2014/main" id="{06D9A53E-CC6E-C64D-A49C-BD55A814329A}"/>
              </a:ext>
            </a:extLst>
          </p:cNvPr>
          <p:cNvSpPr>
            <a:spLocks noGrp="1"/>
          </p:cNvSpPr>
          <p:nvPr>
            <p:ph type="body" sz="quarter" idx="34"/>
          </p:nvPr>
        </p:nvSpPr>
        <p:spPr>
          <a:xfrm>
            <a:off x="324000" y="900222"/>
            <a:ext cx="8495999" cy="3355865"/>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Tree>
    <p:extLst>
      <p:ext uri="{BB962C8B-B14F-4D97-AF65-F5344CB8AC3E}">
        <p14:creationId xmlns:p14="http://schemas.microsoft.com/office/powerpoint/2010/main" val="14587419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Titel und zwei Textfe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324000" y="324000"/>
            <a:ext cx="8495851"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4" name="Textplatzhalter 3">
            <a:extLst>
              <a:ext uri="{FF2B5EF4-FFF2-40B4-BE49-F238E27FC236}">
                <a16:creationId xmlns:a16="http://schemas.microsoft.com/office/drawing/2014/main" id="{06D9A53E-CC6E-C64D-A49C-BD55A814329A}"/>
              </a:ext>
            </a:extLst>
          </p:cNvPr>
          <p:cNvSpPr>
            <a:spLocks noGrp="1"/>
          </p:cNvSpPr>
          <p:nvPr>
            <p:ph type="body" sz="quarter" idx="34"/>
          </p:nvPr>
        </p:nvSpPr>
        <p:spPr>
          <a:xfrm>
            <a:off x="324001" y="900222"/>
            <a:ext cx="8495850" cy="1558056"/>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
        <p:nvSpPr>
          <p:cNvPr id="5" name="Textplatzhalter 3">
            <a:extLst>
              <a:ext uri="{FF2B5EF4-FFF2-40B4-BE49-F238E27FC236}">
                <a16:creationId xmlns:a16="http://schemas.microsoft.com/office/drawing/2014/main" id="{55402AF8-315D-484E-BFA7-22BE35F23347}"/>
              </a:ext>
            </a:extLst>
          </p:cNvPr>
          <p:cNvSpPr>
            <a:spLocks noGrp="1"/>
          </p:cNvSpPr>
          <p:nvPr>
            <p:ph type="body" sz="quarter" idx="35"/>
          </p:nvPr>
        </p:nvSpPr>
        <p:spPr>
          <a:xfrm>
            <a:off x="324001" y="2685222"/>
            <a:ext cx="8495850" cy="1558057"/>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Tree>
    <p:extLst>
      <p:ext uri="{BB962C8B-B14F-4D97-AF65-F5344CB8AC3E}">
        <p14:creationId xmlns:p14="http://schemas.microsoft.com/office/powerpoint/2010/main" val="15283789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Text linksbündig">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382381" y="1896813"/>
            <a:ext cx="4401814" cy="23669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0" name="Titel 1">
            <a:extLst>
              <a:ext uri="{FF2B5EF4-FFF2-40B4-BE49-F238E27FC236}">
                <a16:creationId xmlns:a16="http://schemas.microsoft.com/office/drawing/2014/main" id="{CD3954BC-4A6C-4D4B-9312-317FFEED668E}"/>
              </a:ext>
            </a:extLst>
          </p:cNvPr>
          <p:cNvSpPr>
            <a:spLocks noGrp="1"/>
          </p:cNvSpPr>
          <p:nvPr>
            <p:ph type="title" hasCustomPrompt="1"/>
          </p:nvPr>
        </p:nvSpPr>
        <p:spPr>
          <a:xfrm>
            <a:off x="382381" y="454131"/>
            <a:ext cx="4401812" cy="677024"/>
          </a:xfrm>
        </p:spPr>
        <p:txBody>
          <a:bodyPr rtlCol="0"/>
          <a:lstStyle>
            <a:lvl1pPr algn="l">
              <a:defRPr>
                <a:solidFill>
                  <a:schemeClr val="tx1">
                    <a:lumMod val="75000"/>
                    <a:lumOff val="25000"/>
                  </a:schemeClr>
                </a:solidFill>
              </a:defRPr>
            </a:lvl1pPr>
          </a:lstStyle>
          <a:p>
            <a:pPr rtl="0"/>
            <a:r>
              <a:rPr lang="de-DE" noProof="0" dirty="0"/>
              <a:t>Seitentitel durch Klicken bearbeiten</a:t>
            </a:r>
          </a:p>
        </p:txBody>
      </p:sp>
      <p:sp>
        <p:nvSpPr>
          <p:cNvPr id="15" name="Untertitel 2">
            <a:extLst>
              <a:ext uri="{FF2B5EF4-FFF2-40B4-BE49-F238E27FC236}">
                <a16:creationId xmlns:a16="http://schemas.microsoft.com/office/drawing/2014/main" id="{771CF491-30A7-8E4A-898B-72DF0001B594}"/>
              </a:ext>
            </a:extLst>
          </p:cNvPr>
          <p:cNvSpPr>
            <a:spLocks noGrp="1"/>
          </p:cNvSpPr>
          <p:nvPr>
            <p:ph type="body" sz="quarter" idx="32" hasCustomPrompt="1"/>
          </p:nvPr>
        </p:nvSpPr>
        <p:spPr>
          <a:xfrm>
            <a:off x="382381" y="1268989"/>
            <a:ext cx="4401813" cy="256641"/>
          </a:xfrm>
          <a:prstGeom prst="rect">
            <a:avLst/>
          </a:prstGeom>
        </p:spPr>
        <p:txBody>
          <a:bodyPr rtlCol="0"/>
          <a:lstStyle>
            <a:lvl1pPr marL="0" indent="0" algn="l">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194554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Text Gloss &amp; Bloom">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729030"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l"/>
            <a:endParaRPr lang="de-DE" sz="4400" b="0" dirty="0">
              <a:latin typeface="Gloss And Bloom" pitchFamily="2" charset="77"/>
            </a:endParaRPr>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48883" y="458701"/>
            <a:ext cx="4401813" cy="1136606"/>
          </a:xfrm>
          <a:prstGeom prst="rect">
            <a:avLst/>
          </a:prstGeom>
        </p:spPr>
        <p:txBody>
          <a:bodyPr/>
          <a:lstStyle>
            <a:lvl1pPr marL="0" indent="0" algn="l">
              <a:lnSpc>
                <a:spcPts val="4280"/>
              </a:lnSpc>
              <a:spcBef>
                <a:spcPts val="0"/>
              </a:spcBef>
              <a:spcAft>
                <a:spcPts val="0"/>
              </a:spcAft>
              <a:buFontTx/>
              <a:buNone/>
              <a:defRPr sz="3400">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48883" y="1766355"/>
            <a:ext cx="4401813"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48883" y="2317899"/>
            <a:ext cx="4401814" cy="1945914"/>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11297829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Text Montserrat">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729030"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l"/>
            <a:endParaRPr lang="de-DE" sz="4400" b="0" dirty="0">
              <a:latin typeface="Gloss And Bloom" pitchFamily="2" charset="77"/>
            </a:endParaRPr>
          </a:p>
        </p:txBody>
      </p:sp>
      <p:sp>
        <p:nvSpPr>
          <p:cNvPr id="16" name="Textplatzhalter 4">
            <a:extLst>
              <a:ext uri="{FF2B5EF4-FFF2-40B4-BE49-F238E27FC236}">
                <a16:creationId xmlns:a16="http://schemas.microsoft.com/office/drawing/2014/main" id="{F26A2DF4-5F2A-204A-9368-E6A2866F35DD}"/>
              </a:ext>
            </a:extLst>
          </p:cNvPr>
          <p:cNvSpPr>
            <a:spLocks noGrp="1"/>
          </p:cNvSpPr>
          <p:nvPr>
            <p:ph type="body" sz="quarter" idx="15" hasCustomPrompt="1"/>
          </p:nvPr>
        </p:nvSpPr>
        <p:spPr>
          <a:xfrm>
            <a:off x="348883" y="458701"/>
            <a:ext cx="4401813" cy="1136606"/>
          </a:xfrm>
          <a:prstGeom prst="rect">
            <a:avLst/>
          </a:prstGeom>
        </p:spPr>
        <p:txBody>
          <a:bodyPr/>
          <a:lstStyle>
            <a:lvl1pPr marL="0" indent="0" algn="l">
              <a:lnSpc>
                <a:spcPts val="4080"/>
              </a:lnSpc>
              <a:spcBef>
                <a:spcPts val="0"/>
              </a:spcBef>
              <a:spcAft>
                <a:spcPts val="0"/>
              </a:spcAft>
              <a:buFontTx/>
              <a:buNone/>
              <a:defRPr sz="34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a:t>MONTSERRAT</a:t>
            </a:r>
          </a:p>
        </p:txBody>
      </p:sp>
      <p:sp>
        <p:nvSpPr>
          <p:cNvPr id="17" name="Textplatzhalter 4">
            <a:extLst>
              <a:ext uri="{FF2B5EF4-FFF2-40B4-BE49-F238E27FC236}">
                <a16:creationId xmlns:a16="http://schemas.microsoft.com/office/drawing/2014/main" id="{F20C75DF-8E08-284B-A6C6-C1940A9744E3}"/>
              </a:ext>
            </a:extLst>
          </p:cNvPr>
          <p:cNvSpPr>
            <a:spLocks noGrp="1"/>
          </p:cNvSpPr>
          <p:nvPr>
            <p:ph type="body" sz="quarter" idx="16" hasCustomPrompt="1"/>
          </p:nvPr>
        </p:nvSpPr>
        <p:spPr>
          <a:xfrm>
            <a:off x="348883" y="1766355"/>
            <a:ext cx="4401813"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8" name="Textplatzhalter 4">
            <a:extLst>
              <a:ext uri="{FF2B5EF4-FFF2-40B4-BE49-F238E27FC236}">
                <a16:creationId xmlns:a16="http://schemas.microsoft.com/office/drawing/2014/main" id="{2B9AE645-E0EE-B242-96F3-5BDBA8872822}"/>
              </a:ext>
            </a:extLst>
          </p:cNvPr>
          <p:cNvSpPr>
            <a:spLocks noGrp="1"/>
          </p:cNvSpPr>
          <p:nvPr>
            <p:ph type="body" sz="quarter" idx="17" hasCustomPrompt="1"/>
          </p:nvPr>
        </p:nvSpPr>
        <p:spPr>
          <a:xfrm>
            <a:off x="348883" y="2317899"/>
            <a:ext cx="4401814" cy="1945914"/>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27059977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Kurze Texte">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3" name="Textplatzhalter 4">
            <a:extLst>
              <a:ext uri="{FF2B5EF4-FFF2-40B4-BE49-F238E27FC236}">
                <a16:creationId xmlns:a16="http://schemas.microsoft.com/office/drawing/2014/main" id="{E68F1B7D-F4A8-0C4D-94B1-7464F5F96A9E}"/>
              </a:ext>
            </a:extLst>
          </p:cNvPr>
          <p:cNvSpPr>
            <a:spLocks noGrp="1"/>
          </p:cNvSpPr>
          <p:nvPr>
            <p:ph type="body" sz="quarter" idx="16" hasCustomPrompt="1"/>
          </p:nvPr>
        </p:nvSpPr>
        <p:spPr>
          <a:xfrm>
            <a:off x="338138" y="802033"/>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338138" y="1232753"/>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6" name="Textplatzhalter 4">
            <a:extLst>
              <a:ext uri="{FF2B5EF4-FFF2-40B4-BE49-F238E27FC236}">
                <a16:creationId xmlns:a16="http://schemas.microsoft.com/office/drawing/2014/main" id="{453B28A5-E03B-AF44-8AFD-E1A408B607DA}"/>
              </a:ext>
            </a:extLst>
          </p:cNvPr>
          <p:cNvSpPr>
            <a:spLocks noGrp="1"/>
          </p:cNvSpPr>
          <p:nvPr>
            <p:ph type="body" sz="quarter" idx="19" hasCustomPrompt="1"/>
          </p:nvPr>
        </p:nvSpPr>
        <p:spPr>
          <a:xfrm>
            <a:off x="338138" y="2546858"/>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7" name="Textplatzhalter 4">
            <a:extLst>
              <a:ext uri="{FF2B5EF4-FFF2-40B4-BE49-F238E27FC236}">
                <a16:creationId xmlns:a16="http://schemas.microsoft.com/office/drawing/2014/main" id="{7407CF6D-CE14-3F4E-ADAD-3A683A150FA1}"/>
              </a:ext>
            </a:extLst>
          </p:cNvPr>
          <p:cNvSpPr>
            <a:spLocks noGrp="1"/>
          </p:cNvSpPr>
          <p:nvPr>
            <p:ph type="body" sz="quarter" idx="20"/>
          </p:nvPr>
        </p:nvSpPr>
        <p:spPr>
          <a:xfrm>
            <a:off x="338138" y="2977578"/>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2" name="Textplatzhalter 4">
            <a:extLst>
              <a:ext uri="{FF2B5EF4-FFF2-40B4-BE49-F238E27FC236}">
                <a16:creationId xmlns:a16="http://schemas.microsoft.com/office/drawing/2014/main" id="{58A7D5D8-DB6E-3C45-8959-BB557ED95524}"/>
              </a:ext>
            </a:extLst>
          </p:cNvPr>
          <p:cNvSpPr>
            <a:spLocks noGrp="1"/>
          </p:cNvSpPr>
          <p:nvPr>
            <p:ph type="body" sz="quarter" idx="21" hasCustomPrompt="1"/>
          </p:nvPr>
        </p:nvSpPr>
        <p:spPr>
          <a:xfrm>
            <a:off x="4750906" y="802033"/>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3" name="Textplatzhalter 4">
            <a:extLst>
              <a:ext uri="{FF2B5EF4-FFF2-40B4-BE49-F238E27FC236}">
                <a16:creationId xmlns:a16="http://schemas.microsoft.com/office/drawing/2014/main" id="{D20BD4BA-0B03-7245-82A9-A0922BC8DEAB}"/>
              </a:ext>
            </a:extLst>
          </p:cNvPr>
          <p:cNvSpPr>
            <a:spLocks noGrp="1"/>
          </p:cNvSpPr>
          <p:nvPr>
            <p:ph type="body" sz="quarter" idx="22"/>
          </p:nvPr>
        </p:nvSpPr>
        <p:spPr>
          <a:xfrm>
            <a:off x="4750906" y="1232753"/>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4" name="Textplatzhalter 4">
            <a:extLst>
              <a:ext uri="{FF2B5EF4-FFF2-40B4-BE49-F238E27FC236}">
                <a16:creationId xmlns:a16="http://schemas.microsoft.com/office/drawing/2014/main" id="{7C806829-7374-5C46-ACD1-7F287E1DA876}"/>
              </a:ext>
            </a:extLst>
          </p:cNvPr>
          <p:cNvSpPr>
            <a:spLocks noGrp="1"/>
          </p:cNvSpPr>
          <p:nvPr>
            <p:ph type="body" sz="quarter" idx="23" hasCustomPrompt="1"/>
          </p:nvPr>
        </p:nvSpPr>
        <p:spPr>
          <a:xfrm>
            <a:off x="4750906" y="2546858"/>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5" name="Textplatzhalter 4">
            <a:extLst>
              <a:ext uri="{FF2B5EF4-FFF2-40B4-BE49-F238E27FC236}">
                <a16:creationId xmlns:a16="http://schemas.microsoft.com/office/drawing/2014/main" id="{D0B34D39-FAAE-6B47-9D45-29920ABAB332}"/>
              </a:ext>
            </a:extLst>
          </p:cNvPr>
          <p:cNvSpPr>
            <a:spLocks noGrp="1"/>
          </p:cNvSpPr>
          <p:nvPr>
            <p:ph type="body" sz="quarter" idx="24"/>
          </p:nvPr>
        </p:nvSpPr>
        <p:spPr>
          <a:xfrm>
            <a:off x="4750906" y="2977578"/>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Tree>
    <p:extLst>
      <p:ext uri="{BB962C8B-B14F-4D97-AF65-F5344CB8AC3E}">
        <p14:creationId xmlns:p14="http://schemas.microsoft.com/office/powerpoint/2010/main" val="40080997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de-DE" noProof="0"/>
              <a:t>Seitentitel durch Klicken bearbeiten</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332485" y="1246908"/>
            <a:ext cx="8496000" cy="3009180"/>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Fußzeilenplatzhalter 3">
            <a:extLst>
              <a:ext uri="{FF2B5EF4-FFF2-40B4-BE49-F238E27FC236}">
                <a16:creationId xmlns:a16="http://schemas.microsoft.com/office/drawing/2014/main" id="{E8FE0EB3-0FF4-4285-B9D3-90A5751B7BBF}"/>
              </a:ext>
            </a:extLst>
          </p:cNvPr>
          <p:cNvSpPr>
            <a:spLocks noGrp="1"/>
          </p:cNvSpPr>
          <p:nvPr>
            <p:ph type="ftr" sz="quarter" idx="12"/>
          </p:nvPr>
        </p:nvSpPr>
        <p:spPr>
          <a:xfrm>
            <a:off x="2111829" y="4771112"/>
            <a:ext cx="6133406" cy="151149"/>
          </a:xfrm>
          <a:prstGeom prst="rect">
            <a:avLst/>
          </a:prstGeom>
        </p:spPr>
        <p:txBody>
          <a:bodyPr rtlCol="0"/>
          <a:lstStyle/>
          <a:p>
            <a:pPr rtl="0"/>
            <a:r>
              <a:rPr lang="de-DE" noProof="0"/>
              <a:t>Fußzeile hinzufügen</a:t>
            </a:r>
          </a:p>
        </p:txBody>
      </p:sp>
      <p:sp>
        <p:nvSpPr>
          <p:cNvPr id="8" name="Untertitel 2">
            <a:extLst>
              <a:ext uri="{FF2B5EF4-FFF2-40B4-BE49-F238E27FC236}">
                <a16:creationId xmlns:a16="http://schemas.microsoft.com/office/drawing/2014/main" id="{B88F15D4-F8DA-CE42-879F-BF905266A166}"/>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28014524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2-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324000" y="324000"/>
            <a:ext cx="8505000" cy="324000"/>
          </a:xfrm>
        </p:spPr>
        <p:txBody>
          <a:bodyPr rtlCol="0"/>
          <a:lstStyle>
            <a:lvl1pPr>
              <a:defRPr>
                <a:solidFill>
                  <a:schemeClr val="tx1">
                    <a:lumMod val="75000"/>
                    <a:lumOff val="25000"/>
                  </a:schemeClr>
                </a:solidFill>
              </a:defRPr>
            </a:lvl1pPr>
          </a:lstStyle>
          <a:p>
            <a:pPr rtl="0"/>
            <a:r>
              <a:rPr lang="de-DE" noProof="0"/>
              <a:t>Seitentitel durch Klicken bearbeiten</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24000" y="1246907"/>
            <a:ext cx="4104000" cy="3009179"/>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2111829" y="4771112"/>
            <a:ext cx="6133406" cy="151149"/>
          </a:xfrm>
          <a:prstGeom prst="rect">
            <a:avLst/>
          </a:prstGeom>
        </p:spPr>
        <p:txBody>
          <a:bodyPr rtlCol="0"/>
          <a:lstStyle/>
          <a:p>
            <a:pPr rtl="0"/>
            <a:r>
              <a:rPr lang="de-DE" noProof="0"/>
              <a:t>Fußzeile hinzufügen</a:t>
            </a:r>
          </a:p>
        </p:txBody>
      </p:sp>
      <p:sp>
        <p:nvSpPr>
          <p:cNvPr id="9" name="Inhaltsplatzhalter 2">
            <a:extLst>
              <a:ext uri="{FF2B5EF4-FFF2-40B4-BE49-F238E27FC236}">
                <a16:creationId xmlns:a16="http://schemas.microsoft.com/office/drawing/2014/main" id="{E757743E-AF4E-1E4D-A743-2682FDB29287}"/>
              </a:ext>
            </a:extLst>
          </p:cNvPr>
          <p:cNvSpPr>
            <a:spLocks noGrp="1"/>
          </p:cNvSpPr>
          <p:nvPr>
            <p:ph sz="half" idx="33" hasCustomPrompt="1"/>
          </p:nvPr>
        </p:nvSpPr>
        <p:spPr>
          <a:xfrm>
            <a:off x="4724485" y="1246906"/>
            <a:ext cx="4104000" cy="3009179"/>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8" name="Untertitel 2">
            <a:extLst>
              <a:ext uri="{FF2B5EF4-FFF2-40B4-BE49-F238E27FC236}">
                <a16:creationId xmlns:a16="http://schemas.microsoft.com/office/drawing/2014/main" id="{79204247-B412-B547-9572-BCE3E09BFCB4}"/>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35470190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3-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324000" y="324000"/>
            <a:ext cx="8505000"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324000" y="1246908"/>
            <a:ext cx="2700000" cy="3009177"/>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0" name="Inhaltsplatzhalter 2">
            <a:extLst>
              <a:ext uri="{FF2B5EF4-FFF2-40B4-BE49-F238E27FC236}">
                <a16:creationId xmlns:a16="http://schemas.microsoft.com/office/drawing/2014/main" id="{A9293B27-CB4B-DD41-B611-B4ED59A95BB9}"/>
              </a:ext>
            </a:extLst>
          </p:cNvPr>
          <p:cNvSpPr>
            <a:spLocks noGrp="1"/>
          </p:cNvSpPr>
          <p:nvPr>
            <p:ph idx="33" hasCustomPrompt="1"/>
          </p:nvPr>
        </p:nvSpPr>
        <p:spPr>
          <a:xfrm>
            <a:off x="6128485" y="1246907"/>
            <a:ext cx="2700000" cy="3009178"/>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2" name="Inhaltsplatzhalter 2">
            <a:extLst>
              <a:ext uri="{FF2B5EF4-FFF2-40B4-BE49-F238E27FC236}">
                <a16:creationId xmlns:a16="http://schemas.microsoft.com/office/drawing/2014/main" id="{73842DBF-A88B-454B-8684-931D65EA3CF0}"/>
              </a:ext>
            </a:extLst>
          </p:cNvPr>
          <p:cNvSpPr>
            <a:spLocks noGrp="1"/>
          </p:cNvSpPr>
          <p:nvPr>
            <p:ph idx="34" hasCustomPrompt="1"/>
          </p:nvPr>
        </p:nvSpPr>
        <p:spPr>
          <a:xfrm>
            <a:off x="3226242" y="1246907"/>
            <a:ext cx="2700000" cy="3009178"/>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1" name="Fußzeilenplatzhalter 1">
            <a:extLst>
              <a:ext uri="{FF2B5EF4-FFF2-40B4-BE49-F238E27FC236}">
                <a16:creationId xmlns:a16="http://schemas.microsoft.com/office/drawing/2014/main" id="{1280C0B2-6AD2-1C4F-B953-AC61ADB5C7F9}"/>
              </a:ext>
            </a:extLst>
          </p:cNvPr>
          <p:cNvSpPr>
            <a:spLocks noGrp="1"/>
          </p:cNvSpPr>
          <p:nvPr>
            <p:ph type="ftr" sz="quarter" idx="12"/>
          </p:nvPr>
        </p:nvSpPr>
        <p:spPr>
          <a:xfrm>
            <a:off x="2111829" y="4771112"/>
            <a:ext cx="6133406" cy="151149"/>
          </a:xfrm>
          <a:prstGeom prst="rect">
            <a:avLst/>
          </a:prstGeom>
        </p:spPr>
        <p:txBody>
          <a:bodyPr rtlCol="0"/>
          <a:lstStyle/>
          <a:p>
            <a:pPr rtl="0"/>
            <a:r>
              <a:rPr lang="de-DE" noProof="0"/>
              <a:t>Fußzeile hinzufügen</a:t>
            </a:r>
          </a:p>
        </p:txBody>
      </p:sp>
      <p:sp>
        <p:nvSpPr>
          <p:cNvPr id="8" name="Untertitel 2">
            <a:extLst>
              <a:ext uri="{FF2B5EF4-FFF2-40B4-BE49-F238E27FC236}">
                <a16:creationId xmlns:a16="http://schemas.microsoft.com/office/drawing/2014/main" id="{8D935544-18C8-9143-8709-0EA7298BBA8A}"/>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21410370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324000" y="324000"/>
            <a:ext cx="8505000" cy="324000"/>
          </a:xfrm>
        </p:spPr>
        <p:txBody>
          <a:bodyPr rtlCol="0"/>
          <a:lstStyle>
            <a:lvl1pPr>
              <a:defRPr>
                <a:solidFill>
                  <a:schemeClr val="tx1">
                    <a:lumMod val="75000"/>
                    <a:lumOff val="25000"/>
                  </a:schemeClr>
                </a:solidFill>
              </a:defRPr>
            </a:lvl1pPr>
          </a:lstStyle>
          <a:p>
            <a:pPr rtl="0"/>
            <a:r>
              <a:rPr lang="de-DE" noProof="0"/>
              <a:t>Seitentitel durch Klicken bearbeiten</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24000" y="1609646"/>
            <a:ext cx="4104000" cy="2646440"/>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2111829" y="4771112"/>
            <a:ext cx="6133406" cy="151149"/>
          </a:xfrm>
          <a:prstGeom prst="rect">
            <a:avLst/>
          </a:prstGeom>
        </p:spPr>
        <p:txBody>
          <a:bodyPr rtlCol="0"/>
          <a:lstStyle/>
          <a:p>
            <a:pPr rtl="0"/>
            <a:r>
              <a:rPr lang="de-DE" noProof="0"/>
              <a:t>Fußzeile hinzufügen</a:t>
            </a:r>
          </a:p>
        </p:txBody>
      </p:sp>
      <p:sp>
        <p:nvSpPr>
          <p:cNvPr id="9" name="Inhaltsplatzhalter 2">
            <a:extLst>
              <a:ext uri="{FF2B5EF4-FFF2-40B4-BE49-F238E27FC236}">
                <a16:creationId xmlns:a16="http://schemas.microsoft.com/office/drawing/2014/main" id="{E757743E-AF4E-1E4D-A743-2682FDB29287}"/>
              </a:ext>
            </a:extLst>
          </p:cNvPr>
          <p:cNvSpPr>
            <a:spLocks noGrp="1"/>
          </p:cNvSpPr>
          <p:nvPr>
            <p:ph sz="half" idx="33" hasCustomPrompt="1"/>
          </p:nvPr>
        </p:nvSpPr>
        <p:spPr>
          <a:xfrm>
            <a:off x="4724485" y="1609645"/>
            <a:ext cx="4104000" cy="2646440"/>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8" name="Untertitel 2">
            <a:extLst>
              <a:ext uri="{FF2B5EF4-FFF2-40B4-BE49-F238E27FC236}">
                <a16:creationId xmlns:a16="http://schemas.microsoft.com/office/drawing/2014/main" id="{79204247-B412-B547-9572-BCE3E09BFCB4}"/>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7" name="Untertitel 2">
            <a:extLst>
              <a:ext uri="{FF2B5EF4-FFF2-40B4-BE49-F238E27FC236}">
                <a16:creationId xmlns:a16="http://schemas.microsoft.com/office/drawing/2014/main" id="{8950A2DA-97CC-8540-A6FB-5F6917C6E233}"/>
              </a:ext>
            </a:extLst>
          </p:cNvPr>
          <p:cNvSpPr>
            <a:spLocks noGrp="1"/>
          </p:cNvSpPr>
          <p:nvPr>
            <p:ph type="body" sz="quarter" idx="34" hasCustomPrompt="1"/>
          </p:nvPr>
        </p:nvSpPr>
        <p:spPr>
          <a:xfrm>
            <a:off x="315515" y="1246907"/>
            <a:ext cx="4104000" cy="181372"/>
          </a:xfrm>
          <a:prstGeom prst="rect">
            <a:avLst/>
          </a:prstGeom>
        </p:spPr>
        <p:txBody>
          <a:bodyPr rtlCol="0"/>
          <a:lstStyle>
            <a:lvl1pPr marL="0" indent="0">
              <a:buNone/>
              <a:defRPr sz="1400" b="1" i="0">
                <a:latin typeface="Montserrat" pitchFamily="2" charset="77"/>
              </a:defRPr>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Überschrift</a:t>
            </a:r>
          </a:p>
        </p:txBody>
      </p:sp>
      <p:sp>
        <p:nvSpPr>
          <p:cNvPr id="10" name="Untertitel 2">
            <a:extLst>
              <a:ext uri="{FF2B5EF4-FFF2-40B4-BE49-F238E27FC236}">
                <a16:creationId xmlns:a16="http://schemas.microsoft.com/office/drawing/2014/main" id="{2D98372C-68C6-0648-9676-5BC55F96C856}"/>
              </a:ext>
            </a:extLst>
          </p:cNvPr>
          <p:cNvSpPr>
            <a:spLocks noGrp="1"/>
          </p:cNvSpPr>
          <p:nvPr>
            <p:ph type="body" sz="quarter" idx="35" hasCustomPrompt="1"/>
          </p:nvPr>
        </p:nvSpPr>
        <p:spPr>
          <a:xfrm>
            <a:off x="4724485" y="1246907"/>
            <a:ext cx="4104000" cy="181372"/>
          </a:xfrm>
          <a:prstGeom prst="rect">
            <a:avLst/>
          </a:prstGeom>
        </p:spPr>
        <p:txBody>
          <a:bodyPr rtlCol="0"/>
          <a:lstStyle>
            <a:lvl1pPr marL="0" indent="0">
              <a:buNone/>
              <a:defRPr sz="1400" b="1" i="0">
                <a:latin typeface="Montserrat" pitchFamily="2" charset="77"/>
              </a:defRPr>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Überschrift</a:t>
            </a:r>
          </a:p>
        </p:txBody>
      </p:sp>
    </p:spTree>
    <p:extLst>
      <p:ext uri="{BB962C8B-B14F-4D97-AF65-F5344CB8AC3E}">
        <p14:creationId xmlns:p14="http://schemas.microsoft.com/office/powerpoint/2010/main" val="555101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Gloss &amp; Bloom">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729030"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l"/>
            <a:endParaRPr lang="de-DE" sz="4400" b="0" dirty="0">
              <a:latin typeface="Gloss And Bloom" pitchFamily="2" charset="77"/>
            </a:endParaRPr>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48883" y="458701"/>
            <a:ext cx="4401813" cy="1136606"/>
          </a:xfrm>
          <a:prstGeom prst="rect">
            <a:avLst/>
          </a:prstGeom>
        </p:spPr>
        <p:txBody>
          <a:bodyPr/>
          <a:lstStyle>
            <a:lvl1pPr marL="0" indent="0" algn="l">
              <a:lnSpc>
                <a:spcPts val="4280"/>
              </a:lnSpc>
              <a:spcBef>
                <a:spcPts val="0"/>
              </a:spcBef>
              <a:spcAft>
                <a:spcPts val="0"/>
              </a:spcAft>
              <a:buFontTx/>
              <a:buNone/>
              <a:defRPr sz="3400">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48883" y="1766355"/>
            <a:ext cx="4401813"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48883" y="2317899"/>
            <a:ext cx="4401814" cy="1945914"/>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10722319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6_Text mit Bild Gloss &amp; Bloom">
    <p:spTree>
      <p:nvGrpSpPr>
        <p:cNvPr id="1" name=""/>
        <p:cNvGrpSpPr/>
        <p:nvPr/>
      </p:nvGrpSpPr>
      <p:grpSpPr>
        <a:xfrm>
          <a:off x="0" y="0"/>
          <a:ext cx="0" cy="0"/>
          <a:chOff x="0" y="0"/>
          <a:chExt cx="0" cy="0"/>
        </a:xfrm>
      </p:grpSpPr>
      <p:sp>
        <p:nvSpPr>
          <p:cNvPr id="2" name="Manuelle Eingabe 1">
            <a:extLst>
              <a:ext uri="{FF2B5EF4-FFF2-40B4-BE49-F238E27FC236}">
                <a16:creationId xmlns:a16="http://schemas.microsoft.com/office/drawing/2014/main" id="{5A362231-A428-FC4D-89B5-55E6CAE719FC}"/>
              </a:ext>
            </a:extLst>
          </p:cNvPr>
          <p:cNvSpPr/>
          <p:nvPr userDrawn="1"/>
        </p:nvSpPr>
        <p:spPr>
          <a:xfrm rot="5400000" flipV="1">
            <a:off x="5480976" y="1177001"/>
            <a:ext cx="5143499" cy="2789500"/>
          </a:xfrm>
          <a:prstGeom prst="flowChartManualInput">
            <a:avLst/>
          </a:prstGeom>
          <a:solidFill>
            <a:srgbClr val="656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025602" y="-815552"/>
            <a:ext cx="4295774" cy="3753501"/>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38138" y="458701"/>
            <a:ext cx="5033962" cy="1136606"/>
          </a:xfrm>
          <a:prstGeom prst="rect">
            <a:avLst/>
          </a:prstGeom>
        </p:spPr>
        <p:txBody>
          <a:bodyPr/>
          <a:lstStyle>
            <a:lvl1pPr marL="0" indent="0" algn="l">
              <a:lnSpc>
                <a:spcPts val="4280"/>
              </a:lnSpc>
              <a:spcBef>
                <a:spcPts val="0"/>
              </a:spcBef>
              <a:spcAft>
                <a:spcPts val="0"/>
              </a:spcAft>
              <a:buFontTx/>
              <a:buNone/>
              <a:defRPr sz="3400">
                <a:solidFill>
                  <a:schemeClr val="tx1"/>
                </a:solidFill>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38138" y="1766355"/>
            <a:ext cx="5033962" cy="297457"/>
          </a:xfrm>
          <a:prstGeom prst="rect">
            <a:avLst/>
          </a:prstGeom>
        </p:spPr>
        <p:txBody>
          <a:bodyPr/>
          <a:lstStyle>
            <a:lvl1pPr marL="0" indent="0" algn="l">
              <a:buFontTx/>
              <a:buNone/>
              <a:defRPr sz="1800" b="1" i="0">
                <a:solidFill>
                  <a:schemeClr val="tx1"/>
                </a:solidFill>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38138" y="2317899"/>
            <a:ext cx="5033962" cy="1945914"/>
          </a:xfrm>
          <a:prstGeom prst="rect">
            <a:avLst/>
          </a:prstGeom>
        </p:spPr>
        <p:txBody>
          <a:bodyPr/>
          <a:lstStyle>
            <a:lvl1pPr marL="0" indent="0" algn="l">
              <a:lnSpc>
                <a:spcPts val="1800"/>
              </a:lnSpc>
              <a:spcBef>
                <a:spcPts val="0"/>
              </a:spcBef>
              <a:spcAft>
                <a:spcPts val="600"/>
              </a:spcAft>
              <a:buFontTx/>
              <a:buNone/>
              <a:defRPr sz="1400" b="0" i="0">
                <a:solidFill>
                  <a:schemeClr val="tx1"/>
                </a:solidFill>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
        <p:nvSpPr>
          <p:cNvPr id="3" name="Bildplatzhalter 10">
            <a:extLst>
              <a:ext uri="{FF2B5EF4-FFF2-40B4-BE49-F238E27FC236}">
                <a16:creationId xmlns:a16="http://schemas.microsoft.com/office/drawing/2014/main" id="{7278B2BE-4BE3-7A7C-C027-C5E82A8FCD96}"/>
              </a:ext>
            </a:extLst>
          </p:cNvPr>
          <p:cNvSpPr>
            <a:spLocks noGrp="1"/>
          </p:cNvSpPr>
          <p:nvPr>
            <p:ph type="pic" sz="quarter" idx="18" hasCustomPrompt="1"/>
          </p:nvPr>
        </p:nvSpPr>
        <p:spPr>
          <a:xfrm>
            <a:off x="5856710" y="2456703"/>
            <a:ext cx="2227044" cy="194591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29503785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7_Text mit Bild Gloss &amp; Bloom">
    <p:spTree>
      <p:nvGrpSpPr>
        <p:cNvPr id="1" name=""/>
        <p:cNvGrpSpPr/>
        <p:nvPr/>
      </p:nvGrpSpPr>
      <p:grpSpPr>
        <a:xfrm>
          <a:off x="0" y="0"/>
          <a:ext cx="0" cy="0"/>
          <a:chOff x="0" y="0"/>
          <a:chExt cx="0" cy="0"/>
        </a:xfrm>
      </p:grpSpPr>
      <p:sp>
        <p:nvSpPr>
          <p:cNvPr id="2" name="Manuelle Eingabe 1">
            <a:extLst>
              <a:ext uri="{FF2B5EF4-FFF2-40B4-BE49-F238E27FC236}">
                <a16:creationId xmlns:a16="http://schemas.microsoft.com/office/drawing/2014/main" id="{5A362231-A428-FC4D-89B5-55E6CAE719FC}"/>
              </a:ext>
            </a:extLst>
          </p:cNvPr>
          <p:cNvSpPr/>
          <p:nvPr userDrawn="1"/>
        </p:nvSpPr>
        <p:spPr>
          <a:xfrm rot="5400000" flipV="1">
            <a:off x="5480976" y="1177001"/>
            <a:ext cx="5143499" cy="2789500"/>
          </a:xfrm>
          <a:prstGeom prst="flowChartManualInput">
            <a:avLst/>
          </a:prstGeom>
          <a:solidFill>
            <a:srgbClr val="B02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025602" y="-815552"/>
            <a:ext cx="4295774" cy="3753501"/>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38138" y="458701"/>
            <a:ext cx="5033962" cy="1136606"/>
          </a:xfrm>
          <a:prstGeom prst="rect">
            <a:avLst/>
          </a:prstGeom>
        </p:spPr>
        <p:txBody>
          <a:bodyPr/>
          <a:lstStyle>
            <a:lvl1pPr marL="0" indent="0" algn="l">
              <a:lnSpc>
                <a:spcPts val="4280"/>
              </a:lnSpc>
              <a:spcBef>
                <a:spcPts val="0"/>
              </a:spcBef>
              <a:spcAft>
                <a:spcPts val="0"/>
              </a:spcAft>
              <a:buFontTx/>
              <a:buNone/>
              <a:defRPr sz="3400">
                <a:solidFill>
                  <a:schemeClr val="tx1"/>
                </a:solidFill>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38138" y="1766355"/>
            <a:ext cx="5033962" cy="297457"/>
          </a:xfrm>
          <a:prstGeom prst="rect">
            <a:avLst/>
          </a:prstGeom>
        </p:spPr>
        <p:txBody>
          <a:bodyPr/>
          <a:lstStyle>
            <a:lvl1pPr marL="0" indent="0" algn="l">
              <a:buFontTx/>
              <a:buNone/>
              <a:defRPr sz="1800" b="1" i="0">
                <a:solidFill>
                  <a:schemeClr val="tx1"/>
                </a:solidFill>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38138" y="2317899"/>
            <a:ext cx="5033962" cy="1945914"/>
          </a:xfrm>
          <a:prstGeom prst="rect">
            <a:avLst/>
          </a:prstGeom>
        </p:spPr>
        <p:txBody>
          <a:bodyPr/>
          <a:lstStyle>
            <a:lvl1pPr marL="0" indent="0" algn="l">
              <a:lnSpc>
                <a:spcPts val="1800"/>
              </a:lnSpc>
              <a:spcBef>
                <a:spcPts val="0"/>
              </a:spcBef>
              <a:spcAft>
                <a:spcPts val="600"/>
              </a:spcAft>
              <a:buFontTx/>
              <a:buNone/>
              <a:defRPr sz="1400" b="0" i="0">
                <a:solidFill>
                  <a:schemeClr val="tx1"/>
                </a:solidFill>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
        <p:nvSpPr>
          <p:cNvPr id="3" name="Bildplatzhalter 10">
            <a:extLst>
              <a:ext uri="{FF2B5EF4-FFF2-40B4-BE49-F238E27FC236}">
                <a16:creationId xmlns:a16="http://schemas.microsoft.com/office/drawing/2014/main" id="{7278B2BE-4BE3-7A7C-C027-C5E82A8FCD96}"/>
              </a:ext>
            </a:extLst>
          </p:cNvPr>
          <p:cNvSpPr>
            <a:spLocks noGrp="1"/>
          </p:cNvSpPr>
          <p:nvPr>
            <p:ph type="pic" sz="quarter" idx="18" hasCustomPrompt="1"/>
          </p:nvPr>
        </p:nvSpPr>
        <p:spPr>
          <a:xfrm>
            <a:off x="5856710" y="2456703"/>
            <a:ext cx="2227044" cy="194591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19064922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Text mit Bild Gloss &amp; Bloom">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1473200" y="-668421"/>
            <a:ext cx="5644801" cy="4932234"/>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4404048" y="458701"/>
            <a:ext cx="4401813" cy="1136606"/>
          </a:xfrm>
          <a:prstGeom prst="rect">
            <a:avLst/>
          </a:prstGeom>
        </p:spPr>
        <p:txBody>
          <a:bodyPr/>
          <a:lstStyle>
            <a:lvl1pPr marL="0" indent="0" algn="r">
              <a:lnSpc>
                <a:spcPts val="4280"/>
              </a:lnSpc>
              <a:spcBef>
                <a:spcPts val="0"/>
              </a:spcBef>
              <a:spcAft>
                <a:spcPts val="0"/>
              </a:spcAft>
              <a:buFontTx/>
              <a:buNone/>
              <a:defRPr sz="3400">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4404048" y="1766355"/>
            <a:ext cx="4401813" cy="297457"/>
          </a:xfrm>
          <a:prstGeom prst="rect">
            <a:avLst/>
          </a:prstGeom>
        </p:spPr>
        <p:txBody>
          <a:bodyPr/>
          <a:lstStyle>
            <a:lvl1pPr marL="0" indent="0" algn="r">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4404048" y="2317899"/>
            <a:ext cx="4401814" cy="1945914"/>
          </a:xfrm>
          <a:prstGeom prst="rect">
            <a:avLst/>
          </a:prstGeom>
        </p:spPr>
        <p:txBody>
          <a:bodyPr/>
          <a:lstStyle>
            <a:lvl1pPr marL="0" indent="0" algn="r">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31632259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Text mit Bild Montserrat">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1473200" y="-668421"/>
            <a:ext cx="5644801" cy="4932234"/>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6" name="Textplatzhalter 4">
            <a:extLst>
              <a:ext uri="{FF2B5EF4-FFF2-40B4-BE49-F238E27FC236}">
                <a16:creationId xmlns:a16="http://schemas.microsoft.com/office/drawing/2014/main" id="{F26A2DF4-5F2A-204A-9368-E6A2866F35DD}"/>
              </a:ext>
            </a:extLst>
          </p:cNvPr>
          <p:cNvSpPr>
            <a:spLocks noGrp="1"/>
          </p:cNvSpPr>
          <p:nvPr>
            <p:ph type="body" sz="quarter" idx="15" hasCustomPrompt="1"/>
          </p:nvPr>
        </p:nvSpPr>
        <p:spPr>
          <a:xfrm>
            <a:off x="4404048" y="458701"/>
            <a:ext cx="4401813" cy="1136606"/>
          </a:xfrm>
          <a:prstGeom prst="rect">
            <a:avLst/>
          </a:prstGeom>
        </p:spPr>
        <p:txBody>
          <a:bodyPr/>
          <a:lstStyle>
            <a:lvl1pPr marL="0" indent="0" algn="r">
              <a:lnSpc>
                <a:spcPts val="4080"/>
              </a:lnSpc>
              <a:spcBef>
                <a:spcPts val="0"/>
              </a:spcBef>
              <a:spcAft>
                <a:spcPts val="0"/>
              </a:spcAft>
              <a:buFontTx/>
              <a:buNone/>
              <a:defRPr sz="34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a:t>MONTSERRAT</a:t>
            </a:r>
          </a:p>
        </p:txBody>
      </p:sp>
      <p:sp>
        <p:nvSpPr>
          <p:cNvPr id="17" name="Textplatzhalter 4">
            <a:extLst>
              <a:ext uri="{FF2B5EF4-FFF2-40B4-BE49-F238E27FC236}">
                <a16:creationId xmlns:a16="http://schemas.microsoft.com/office/drawing/2014/main" id="{F20C75DF-8E08-284B-A6C6-C1940A9744E3}"/>
              </a:ext>
            </a:extLst>
          </p:cNvPr>
          <p:cNvSpPr>
            <a:spLocks noGrp="1"/>
          </p:cNvSpPr>
          <p:nvPr>
            <p:ph type="body" sz="quarter" idx="16" hasCustomPrompt="1"/>
          </p:nvPr>
        </p:nvSpPr>
        <p:spPr>
          <a:xfrm>
            <a:off x="4404048" y="1766355"/>
            <a:ext cx="4401813" cy="297457"/>
          </a:xfrm>
          <a:prstGeom prst="rect">
            <a:avLst/>
          </a:prstGeom>
        </p:spPr>
        <p:txBody>
          <a:bodyPr/>
          <a:lstStyle>
            <a:lvl1pPr marL="0" indent="0" algn="r">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8" name="Textplatzhalter 4">
            <a:extLst>
              <a:ext uri="{FF2B5EF4-FFF2-40B4-BE49-F238E27FC236}">
                <a16:creationId xmlns:a16="http://schemas.microsoft.com/office/drawing/2014/main" id="{2B9AE645-E0EE-B242-96F3-5BDBA8872822}"/>
              </a:ext>
            </a:extLst>
          </p:cNvPr>
          <p:cNvSpPr>
            <a:spLocks noGrp="1"/>
          </p:cNvSpPr>
          <p:nvPr>
            <p:ph type="body" sz="quarter" idx="17" hasCustomPrompt="1"/>
          </p:nvPr>
        </p:nvSpPr>
        <p:spPr>
          <a:xfrm>
            <a:off x="4404048" y="2317899"/>
            <a:ext cx="4401814" cy="1945914"/>
          </a:xfrm>
          <a:prstGeom prst="rect">
            <a:avLst/>
          </a:prstGeom>
        </p:spPr>
        <p:txBody>
          <a:bodyPr/>
          <a:lstStyle>
            <a:lvl1pPr marL="0" indent="0" algn="r">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21364379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Text mit 3 Bildern">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382381" y="1896813"/>
            <a:ext cx="4401814" cy="23669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0" name="Titel 1">
            <a:extLst>
              <a:ext uri="{FF2B5EF4-FFF2-40B4-BE49-F238E27FC236}">
                <a16:creationId xmlns:a16="http://schemas.microsoft.com/office/drawing/2014/main" id="{CD3954BC-4A6C-4D4B-9312-317FFEED668E}"/>
              </a:ext>
            </a:extLst>
          </p:cNvPr>
          <p:cNvSpPr>
            <a:spLocks noGrp="1"/>
          </p:cNvSpPr>
          <p:nvPr>
            <p:ph type="title" hasCustomPrompt="1"/>
          </p:nvPr>
        </p:nvSpPr>
        <p:spPr>
          <a:xfrm>
            <a:off x="382381" y="454131"/>
            <a:ext cx="4401812" cy="677024"/>
          </a:xfrm>
        </p:spPr>
        <p:txBody>
          <a:bodyPr rtlCol="0"/>
          <a:lstStyle>
            <a:lvl1pPr algn="l">
              <a:defRPr>
                <a:solidFill>
                  <a:schemeClr val="tx1">
                    <a:lumMod val="75000"/>
                    <a:lumOff val="25000"/>
                  </a:schemeClr>
                </a:solidFill>
              </a:defRPr>
            </a:lvl1pPr>
          </a:lstStyle>
          <a:p>
            <a:pPr rtl="0"/>
            <a:r>
              <a:rPr lang="de-DE" noProof="0" dirty="0"/>
              <a:t>Seitentitel durch Klicken bearbeiten</a:t>
            </a:r>
          </a:p>
        </p:txBody>
      </p:sp>
      <p:sp>
        <p:nvSpPr>
          <p:cNvPr id="15" name="Untertitel 2">
            <a:extLst>
              <a:ext uri="{FF2B5EF4-FFF2-40B4-BE49-F238E27FC236}">
                <a16:creationId xmlns:a16="http://schemas.microsoft.com/office/drawing/2014/main" id="{771CF491-30A7-8E4A-898B-72DF0001B594}"/>
              </a:ext>
            </a:extLst>
          </p:cNvPr>
          <p:cNvSpPr>
            <a:spLocks noGrp="1"/>
          </p:cNvSpPr>
          <p:nvPr>
            <p:ph type="body" sz="quarter" idx="32" hasCustomPrompt="1"/>
          </p:nvPr>
        </p:nvSpPr>
        <p:spPr>
          <a:xfrm>
            <a:off x="382381" y="1268989"/>
            <a:ext cx="4401813" cy="256641"/>
          </a:xfrm>
          <a:prstGeom prst="rect">
            <a:avLst/>
          </a:prstGeom>
        </p:spPr>
        <p:txBody>
          <a:bodyPr rtlCol="0"/>
          <a:lstStyle>
            <a:lvl1pPr marL="0" indent="0" algn="l">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13" name="Bildplatzhalter 10">
            <a:extLst>
              <a:ext uri="{FF2B5EF4-FFF2-40B4-BE49-F238E27FC236}">
                <a16:creationId xmlns:a16="http://schemas.microsoft.com/office/drawing/2014/main" id="{90B62267-FF11-9040-8C66-11AEA9FA19CE}"/>
              </a:ext>
            </a:extLst>
          </p:cNvPr>
          <p:cNvSpPr>
            <a:spLocks noGrp="1"/>
          </p:cNvSpPr>
          <p:nvPr>
            <p:ph type="pic" sz="quarter" idx="14" hasCustomPrompt="1"/>
          </p:nvPr>
        </p:nvSpPr>
        <p:spPr>
          <a:xfrm>
            <a:off x="5316807" y="678485"/>
            <a:ext cx="1919222" cy="167695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
        <p:nvSpPr>
          <p:cNvPr id="17" name="Bildplatzhalter 10">
            <a:extLst>
              <a:ext uri="{FF2B5EF4-FFF2-40B4-BE49-F238E27FC236}">
                <a16:creationId xmlns:a16="http://schemas.microsoft.com/office/drawing/2014/main" id="{1282D23C-497A-E442-B385-8AD3D7C1B0C1}"/>
              </a:ext>
            </a:extLst>
          </p:cNvPr>
          <p:cNvSpPr>
            <a:spLocks noGrp="1"/>
          </p:cNvSpPr>
          <p:nvPr>
            <p:ph type="pic" sz="quarter" idx="33" hasCustomPrompt="1"/>
          </p:nvPr>
        </p:nvSpPr>
        <p:spPr>
          <a:xfrm>
            <a:off x="6842397" y="1566680"/>
            <a:ext cx="1919222" cy="167695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
        <p:nvSpPr>
          <p:cNvPr id="18" name="Bildplatzhalter 10">
            <a:extLst>
              <a:ext uri="{FF2B5EF4-FFF2-40B4-BE49-F238E27FC236}">
                <a16:creationId xmlns:a16="http://schemas.microsoft.com/office/drawing/2014/main" id="{8262827B-2CBD-6D41-AC5C-869C0BB1E101}"/>
              </a:ext>
            </a:extLst>
          </p:cNvPr>
          <p:cNvSpPr>
            <a:spLocks noGrp="1"/>
          </p:cNvSpPr>
          <p:nvPr>
            <p:ph type="pic" sz="quarter" idx="34" hasCustomPrompt="1"/>
          </p:nvPr>
        </p:nvSpPr>
        <p:spPr>
          <a:xfrm>
            <a:off x="5316807" y="2466190"/>
            <a:ext cx="1919222" cy="167695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11666922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Bilder mit kurzem Text">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338138" y="802033"/>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935296"/>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3" name="Textplatzhalter 4">
            <a:extLst>
              <a:ext uri="{FF2B5EF4-FFF2-40B4-BE49-F238E27FC236}">
                <a16:creationId xmlns:a16="http://schemas.microsoft.com/office/drawing/2014/main" id="{E68F1B7D-F4A8-0C4D-94B1-7464F5F96A9E}"/>
              </a:ext>
            </a:extLst>
          </p:cNvPr>
          <p:cNvSpPr>
            <a:spLocks noGrp="1"/>
          </p:cNvSpPr>
          <p:nvPr>
            <p:ph type="body" sz="quarter" idx="16" hasCustomPrompt="1"/>
          </p:nvPr>
        </p:nvSpPr>
        <p:spPr>
          <a:xfrm>
            <a:off x="1980628" y="802033"/>
            <a:ext cx="2543446"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1980628" y="1232753"/>
            <a:ext cx="2543446"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5" name="Bildplatzhalter 10">
            <a:extLst>
              <a:ext uri="{FF2B5EF4-FFF2-40B4-BE49-F238E27FC236}">
                <a16:creationId xmlns:a16="http://schemas.microsoft.com/office/drawing/2014/main" id="{E5F581A8-9172-E045-B215-219FD0FDD4D4}"/>
              </a:ext>
            </a:extLst>
          </p:cNvPr>
          <p:cNvSpPr>
            <a:spLocks noGrp="1"/>
          </p:cNvSpPr>
          <p:nvPr>
            <p:ph type="pic" sz="quarter" idx="18" hasCustomPrompt="1"/>
          </p:nvPr>
        </p:nvSpPr>
        <p:spPr>
          <a:xfrm>
            <a:off x="338137" y="2546858"/>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16" name="Textplatzhalter 4">
            <a:extLst>
              <a:ext uri="{FF2B5EF4-FFF2-40B4-BE49-F238E27FC236}">
                <a16:creationId xmlns:a16="http://schemas.microsoft.com/office/drawing/2014/main" id="{453B28A5-E03B-AF44-8AFD-E1A408B607DA}"/>
              </a:ext>
            </a:extLst>
          </p:cNvPr>
          <p:cNvSpPr>
            <a:spLocks noGrp="1"/>
          </p:cNvSpPr>
          <p:nvPr>
            <p:ph type="body" sz="quarter" idx="19" hasCustomPrompt="1"/>
          </p:nvPr>
        </p:nvSpPr>
        <p:spPr>
          <a:xfrm>
            <a:off x="1980628" y="2546858"/>
            <a:ext cx="2543446"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7" name="Textplatzhalter 4">
            <a:extLst>
              <a:ext uri="{FF2B5EF4-FFF2-40B4-BE49-F238E27FC236}">
                <a16:creationId xmlns:a16="http://schemas.microsoft.com/office/drawing/2014/main" id="{7407CF6D-CE14-3F4E-ADAD-3A683A150FA1}"/>
              </a:ext>
            </a:extLst>
          </p:cNvPr>
          <p:cNvSpPr>
            <a:spLocks noGrp="1"/>
          </p:cNvSpPr>
          <p:nvPr>
            <p:ph type="body" sz="quarter" idx="20"/>
          </p:nvPr>
        </p:nvSpPr>
        <p:spPr>
          <a:xfrm>
            <a:off x="1980628" y="2977578"/>
            <a:ext cx="2543446"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8" name="Bildplatzhalter 10">
            <a:extLst>
              <a:ext uri="{FF2B5EF4-FFF2-40B4-BE49-F238E27FC236}">
                <a16:creationId xmlns:a16="http://schemas.microsoft.com/office/drawing/2014/main" id="{C60806AA-1716-6941-95B5-FAB2A5280C48}"/>
              </a:ext>
            </a:extLst>
          </p:cNvPr>
          <p:cNvSpPr>
            <a:spLocks noGrp="1"/>
          </p:cNvSpPr>
          <p:nvPr>
            <p:ph type="pic" sz="quarter" idx="21" hasCustomPrompt="1"/>
          </p:nvPr>
        </p:nvSpPr>
        <p:spPr>
          <a:xfrm>
            <a:off x="4679784" y="802033"/>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19" name="Textplatzhalter 4">
            <a:extLst>
              <a:ext uri="{FF2B5EF4-FFF2-40B4-BE49-F238E27FC236}">
                <a16:creationId xmlns:a16="http://schemas.microsoft.com/office/drawing/2014/main" id="{9EF3FF58-4D57-EE48-84B4-29B2D943CC1C}"/>
              </a:ext>
            </a:extLst>
          </p:cNvPr>
          <p:cNvSpPr>
            <a:spLocks noGrp="1"/>
          </p:cNvSpPr>
          <p:nvPr>
            <p:ph type="body" sz="quarter" idx="22" hasCustomPrompt="1"/>
          </p:nvPr>
        </p:nvSpPr>
        <p:spPr>
          <a:xfrm>
            <a:off x="6313714" y="802033"/>
            <a:ext cx="249214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20" name="Textplatzhalter 4">
            <a:extLst>
              <a:ext uri="{FF2B5EF4-FFF2-40B4-BE49-F238E27FC236}">
                <a16:creationId xmlns:a16="http://schemas.microsoft.com/office/drawing/2014/main" id="{D99E0C51-975D-0042-86B7-A21286133286}"/>
              </a:ext>
            </a:extLst>
          </p:cNvPr>
          <p:cNvSpPr>
            <a:spLocks noGrp="1"/>
          </p:cNvSpPr>
          <p:nvPr>
            <p:ph type="body" sz="quarter" idx="23"/>
          </p:nvPr>
        </p:nvSpPr>
        <p:spPr>
          <a:xfrm>
            <a:off x="6313714" y="1232753"/>
            <a:ext cx="249214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21" name="Bildplatzhalter 10">
            <a:extLst>
              <a:ext uri="{FF2B5EF4-FFF2-40B4-BE49-F238E27FC236}">
                <a16:creationId xmlns:a16="http://schemas.microsoft.com/office/drawing/2014/main" id="{B0B0FF71-6F88-9640-B727-7E40B2153084}"/>
              </a:ext>
            </a:extLst>
          </p:cNvPr>
          <p:cNvSpPr>
            <a:spLocks noGrp="1"/>
          </p:cNvSpPr>
          <p:nvPr>
            <p:ph type="pic" sz="quarter" idx="24" hasCustomPrompt="1"/>
          </p:nvPr>
        </p:nvSpPr>
        <p:spPr>
          <a:xfrm>
            <a:off x="4679783" y="2546858"/>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2" name="Textplatzhalter 4">
            <a:extLst>
              <a:ext uri="{FF2B5EF4-FFF2-40B4-BE49-F238E27FC236}">
                <a16:creationId xmlns:a16="http://schemas.microsoft.com/office/drawing/2014/main" id="{2B90CCAF-EDC2-8F43-B657-5E71B179F523}"/>
              </a:ext>
            </a:extLst>
          </p:cNvPr>
          <p:cNvSpPr>
            <a:spLocks noGrp="1"/>
          </p:cNvSpPr>
          <p:nvPr>
            <p:ph type="body" sz="quarter" idx="25" hasCustomPrompt="1"/>
          </p:nvPr>
        </p:nvSpPr>
        <p:spPr>
          <a:xfrm>
            <a:off x="6313714" y="2546858"/>
            <a:ext cx="249214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23" name="Textplatzhalter 4">
            <a:extLst>
              <a:ext uri="{FF2B5EF4-FFF2-40B4-BE49-F238E27FC236}">
                <a16:creationId xmlns:a16="http://schemas.microsoft.com/office/drawing/2014/main" id="{E6FC4061-D31A-A54F-91BC-418D4FBB989D}"/>
              </a:ext>
            </a:extLst>
          </p:cNvPr>
          <p:cNvSpPr>
            <a:spLocks noGrp="1"/>
          </p:cNvSpPr>
          <p:nvPr>
            <p:ph type="body" sz="quarter" idx="26"/>
          </p:nvPr>
        </p:nvSpPr>
        <p:spPr>
          <a:xfrm>
            <a:off x="6313714" y="2977578"/>
            <a:ext cx="249214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Tree>
    <p:extLst>
      <p:ext uri="{BB962C8B-B14F-4D97-AF65-F5344CB8AC3E}">
        <p14:creationId xmlns:p14="http://schemas.microsoft.com/office/powerpoint/2010/main" val="17600918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2_Großes Bild mit kurzem Text">
    <p:spTree>
      <p:nvGrpSpPr>
        <p:cNvPr id="1" name=""/>
        <p:cNvGrpSpPr/>
        <p:nvPr/>
      </p:nvGrpSpPr>
      <p:grpSpPr>
        <a:xfrm>
          <a:off x="0" y="0"/>
          <a:ext cx="0" cy="0"/>
          <a:chOff x="0" y="0"/>
          <a:chExt cx="0" cy="0"/>
        </a:xfrm>
      </p:grpSpPr>
      <p:sp>
        <p:nvSpPr>
          <p:cNvPr id="12" name="Bildplatzhalter 11">
            <a:extLst>
              <a:ext uri="{FF2B5EF4-FFF2-40B4-BE49-F238E27FC236}">
                <a16:creationId xmlns:a16="http://schemas.microsoft.com/office/drawing/2014/main" id="{BE421EAA-68E8-4AED-BA2F-01A6AC66859D}"/>
              </a:ext>
            </a:extLst>
          </p:cNvPr>
          <p:cNvSpPr>
            <a:spLocks noGrp="1"/>
          </p:cNvSpPr>
          <p:nvPr>
            <p:ph type="pic" sz="quarter" idx="10" hasCustomPrompt="1"/>
          </p:nvPr>
        </p:nvSpPr>
        <p:spPr>
          <a:xfrm>
            <a:off x="0" y="0"/>
            <a:ext cx="6621975" cy="514350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1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216053 w 10655455"/>
              <a:gd name="connsiteY74" fmla="*/ 865869 h 6858000"/>
              <a:gd name="connsiteX75" fmla="*/ 8837177 w 10655455"/>
              <a:gd name="connsiteY75" fmla="*/ 1935484 h 6858000"/>
              <a:gd name="connsiteX76" fmla="*/ 8837177 w 10655455"/>
              <a:gd name="connsiteY76" fmla="*/ 2154207 h 6858000"/>
              <a:gd name="connsiteX77" fmla="*/ 8216053 w 10655455"/>
              <a:gd name="connsiteY77" fmla="*/ 3223823 h 6858000"/>
              <a:gd name="connsiteX78" fmla="*/ 8025968 w 10655455"/>
              <a:gd name="connsiteY78" fmla="*/ 3335852 h 6858000"/>
              <a:gd name="connsiteX79" fmla="*/ 6786399 w 10655455"/>
              <a:gd name="connsiteY79" fmla="*/ 3335852 h 6858000"/>
              <a:gd name="connsiteX80" fmla="*/ 6593637 w 10655455"/>
              <a:gd name="connsiteY80" fmla="*/ 3223823 h 6858000"/>
              <a:gd name="connsiteX81" fmla="*/ 5975192 w 10655455"/>
              <a:gd name="connsiteY81" fmla="*/ 2154207 h 6858000"/>
              <a:gd name="connsiteX82" fmla="*/ 5975192 w 10655455"/>
              <a:gd name="connsiteY82" fmla="*/ 1935484 h 6858000"/>
              <a:gd name="connsiteX83" fmla="*/ 6593637 w 10655455"/>
              <a:gd name="connsiteY83" fmla="*/ 865869 h 6858000"/>
              <a:gd name="connsiteX84" fmla="*/ 6786399 w 10655455"/>
              <a:gd name="connsiteY84" fmla="*/ 753840 h 6858000"/>
              <a:gd name="connsiteX85" fmla="*/ 0 w 10655455"/>
              <a:gd name="connsiteY85" fmla="*/ 0 h 6858000"/>
              <a:gd name="connsiteX86" fmla="*/ 6966294 w 10655455"/>
              <a:gd name="connsiteY86" fmla="*/ 0 h 6858000"/>
              <a:gd name="connsiteX87" fmla="*/ 6852387 w 10655455"/>
              <a:gd name="connsiteY87" fmla="*/ 196155 h 6858000"/>
              <a:gd name="connsiteX88" fmla="*/ 6043321 w 10655455"/>
              <a:gd name="connsiteY88" fmla="*/ 1589421 h 6858000"/>
              <a:gd name="connsiteX89" fmla="*/ 5423265 w 10655455"/>
              <a:gd name="connsiteY89" fmla="*/ 1954861 h 6858000"/>
              <a:gd name="connsiteX90" fmla="*/ 1379802 w 10655455"/>
              <a:gd name="connsiteY90" fmla="*/ 1954861 h 6858000"/>
              <a:gd name="connsiteX91" fmla="*/ 751013 w 10655455"/>
              <a:gd name="connsiteY91" fmla="*/ 1589421 h 6858000"/>
              <a:gd name="connsiteX92" fmla="*/ 1951 w 10655455"/>
              <a:gd name="connsiteY92" fmla="*/ 293901 h 6858000"/>
              <a:gd name="connsiteX93" fmla="*/ 0 w 10655455"/>
              <a:gd name="connsiteY93" fmla="*/ 290527 h 6858000"/>
              <a:gd name="connsiteX94" fmla="*/ 0 w 10655455"/>
              <a:gd name="connsiteY94"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837177 w 10655455"/>
              <a:gd name="connsiteY74" fmla="*/ 1935484 h 6858000"/>
              <a:gd name="connsiteX75" fmla="*/ 8837177 w 10655455"/>
              <a:gd name="connsiteY75" fmla="*/ 2154207 h 6858000"/>
              <a:gd name="connsiteX76" fmla="*/ 8216053 w 10655455"/>
              <a:gd name="connsiteY76" fmla="*/ 3223823 h 6858000"/>
              <a:gd name="connsiteX77" fmla="*/ 8025968 w 10655455"/>
              <a:gd name="connsiteY77" fmla="*/ 3335852 h 6858000"/>
              <a:gd name="connsiteX78" fmla="*/ 6786399 w 10655455"/>
              <a:gd name="connsiteY78" fmla="*/ 3335852 h 6858000"/>
              <a:gd name="connsiteX79" fmla="*/ 6593637 w 10655455"/>
              <a:gd name="connsiteY79" fmla="*/ 3223823 h 6858000"/>
              <a:gd name="connsiteX80" fmla="*/ 5975192 w 10655455"/>
              <a:gd name="connsiteY80" fmla="*/ 2154207 h 6858000"/>
              <a:gd name="connsiteX81" fmla="*/ 5975192 w 10655455"/>
              <a:gd name="connsiteY81" fmla="*/ 1935484 h 6858000"/>
              <a:gd name="connsiteX82" fmla="*/ 6593637 w 10655455"/>
              <a:gd name="connsiteY82" fmla="*/ 865869 h 6858000"/>
              <a:gd name="connsiteX83" fmla="*/ 6786399 w 10655455"/>
              <a:gd name="connsiteY83" fmla="*/ 753840 h 6858000"/>
              <a:gd name="connsiteX84" fmla="*/ 0 w 10655455"/>
              <a:gd name="connsiteY84" fmla="*/ 0 h 6858000"/>
              <a:gd name="connsiteX85" fmla="*/ 6966294 w 10655455"/>
              <a:gd name="connsiteY85" fmla="*/ 0 h 6858000"/>
              <a:gd name="connsiteX86" fmla="*/ 6852387 w 10655455"/>
              <a:gd name="connsiteY86" fmla="*/ 196155 h 6858000"/>
              <a:gd name="connsiteX87" fmla="*/ 6043321 w 10655455"/>
              <a:gd name="connsiteY87" fmla="*/ 1589421 h 6858000"/>
              <a:gd name="connsiteX88" fmla="*/ 5423265 w 10655455"/>
              <a:gd name="connsiteY88" fmla="*/ 1954861 h 6858000"/>
              <a:gd name="connsiteX89" fmla="*/ 1379802 w 10655455"/>
              <a:gd name="connsiteY89" fmla="*/ 1954861 h 6858000"/>
              <a:gd name="connsiteX90" fmla="*/ 751013 w 10655455"/>
              <a:gd name="connsiteY90" fmla="*/ 1589421 h 6858000"/>
              <a:gd name="connsiteX91" fmla="*/ 1951 w 10655455"/>
              <a:gd name="connsiteY91" fmla="*/ 293901 h 6858000"/>
              <a:gd name="connsiteX92" fmla="*/ 0 w 10655455"/>
              <a:gd name="connsiteY92" fmla="*/ 290527 h 6858000"/>
              <a:gd name="connsiteX93" fmla="*/ 0 w 10655455"/>
              <a:gd name="connsiteY93"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837177 w 10655455"/>
              <a:gd name="connsiteY74" fmla="*/ 2154207 h 6858000"/>
              <a:gd name="connsiteX75" fmla="*/ 8216053 w 10655455"/>
              <a:gd name="connsiteY75" fmla="*/ 3223823 h 6858000"/>
              <a:gd name="connsiteX76" fmla="*/ 8025968 w 10655455"/>
              <a:gd name="connsiteY76" fmla="*/ 3335852 h 6858000"/>
              <a:gd name="connsiteX77" fmla="*/ 6786399 w 10655455"/>
              <a:gd name="connsiteY77" fmla="*/ 3335852 h 6858000"/>
              <a:gd name="connsiteX78" fmla="*/ 6593637 w 10655455"/>
              <a:gd name="connsiteY78" fmla="*/ 3223823 h 6858000"/>
              <a:gd name="connsiteX79" fmla="*/ 5975192 w 10655455"/>
              <a:gd name="connsiteY79" fmla="*/ 2154207 h 6858000"/>
              <a:gd name="connsiteX80" fmla="*/ 5975192 w 10655455"/>
              <a:gd name="connsiteY80" fmla="*/ 1935484 h 6858000"/>
              <a:gd name="connsiteX81" fmla="*/ 6593637 w 10655455"/>
              <a:gd name="connsiteY81" fmla="*/ 865869 h 6858000"/>
              <a:gd name="connsiteX82" fmla="*/ 6786399 w 10655455"/>
              <a:gd name="connsiteY82" fmla="*/ 753840 h 6858000"/>
              <a:gd name="connsiteX83" fmla="*/ 0 w 10655455"/>
              <a:gd name="connsiteY83" fmla="*/ 0 h 6858000"/>
              <a:gd name="connsiteX84" fmla="*/ 6966294 w 10655455"/>
              <a:gd name="connsiteY84" fmla="*/ 0 h 6858000"/>
              <a:gd name="connsiteX85" fmla="*/ 6852387 w 10655455"/>
              <a:gd name="connsiteY85" fmla="*/ 196155 h 6858000"/>
              <a:gd name="connsiteX86" fmla="*/ 6043321 w 10655455"/>
              <a:gd name="connsiteY86" fmla="*/ 1589421 h 6858000"/>
              <a:gd name="connsiteX87" fmla="*/ 5423265 w 10655455"/>
              <a:gd name="connsiteY87" fmla="*/ 1954861 h 6858000"/>
              <a:gd name="connsiteX88" fmla="*/ 1379802 w 10655455"/>
              <a:gd name="connsiteY88" fmla="*/ 1954861 h 6858000"/>
              <a:gd name="connsiteX89" fmla="*/ 751013 w 10655455"/>
              <a:gd name="connsiteY89" fmla="*/ 1589421 h 6858000"/>
              <a:gd name="connsiteX90" fmla="*/ 1951 w 10655455"/>
              <a:gd name="connsiteY90" fmla="*/ 293901 h 6858000"/>
              <a:gd name="connsiteX91" fmla="*/ 0 w 10655455"/>
              <a:gd name="connsiteY91" fmla="*/ 290527 h 6858000"/>
              <a:gd name="connsiteX92" fmla="*/ 0 w 10655455"/>
              <a:gd name="connsiteY92"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216053 w 10655455"/>
              <a:gd name="connsiteY74" fmla="*/ 3223823 h 6858000"/>
              <a:gd name="connsiteX75" fmla="*/ 8025968 w 10655455"/>
              <a:gd name="connsiteY75" fmla="*/ 3335852 h 6858000"/>
              <a:gd name="connsiteX76" fmla="*/ 6786399 w 10655455"/>
              <a:gd name="connsiteY76" fmla="*/ 3335852 h 6858000"/>
              <a:gd name="connsiteX77" fmla="*/ 6593637 w 10655455"/>
              <a:gd name="connsiteY77" fmla="*/ 3223823 h 6858000"/>
              <a:gd name="connsiteX78" fmla="*/ 5975192 w 10655455"/>
              <a:gd name="connsiteY78" fmla="*/ 2154207 h 6858000"/>
              <a:gd name="connsiteX79" fmla="*/ 5975192 w 10655455"/>
              <a:gd name="connsiteY79" fmla="*/ 1935484 h 6858000"/>
              <a:gd name="connsiteX80" fmla="*/ 6593637 w 10655455"/>
              <a:gd name="connsiteY80" fmla="*/ 865869 h 6858000"/>
              <a:gd name="connsiteX81" fmla="*/ 6786399 w 10655455"/>
              <a:gd name="connsiteY81" fmla="*/ 753840 h 6858000"/>
              <a:gd name="connsiteX82" fmla="*/ 0 w 10655455"/>
              <a:gd name="connsiteY82" fmla="*/ 0 h 6858000"/>
              <a:gd name="connsiteX83" fmla="*/ 6966294 w 10655455"/>
              <a:gd name="connsiteY83" fmla="*/ 0 h 6858000"/>
              <a:gd name="connsiteX84" fmla="*/ 6852387 w 10655455"/>
              <a:gd name="connsiteY84" fmla="*/ 196155 h 6858000"/>
              <a:gd name="connsiteX85" fmla="*/ 6043321 w 10655455"/>
              <a:gd name="connsiteY85" fmla="*/ 1589421 h 6858000"/>
              <a:gd name="connsiteX86" fmla="*/ 5423265 w 10655455"/>
              <a:gd name="connsiteY86" fmla="*/ 1954861 h 6858000"/>
              <a:gd name="connsiteX87" fmla="*/ 1379802 w 10655455"/>
              <a:gd name="connsiteY87" fmla="*/ 1954861 h 6858000"/>
              <a:gd name="connsiteX88" fmla="*/ 751013 w 10655455"/>
              <a:gd name="connsiteY88" fmla="*/ 1589421 h 6858000"/>
              <a:gd name="connsiteX89" fmla="*/ 1951 w 10655455"/>
              <a:gd name="connsiteY89" fmla="*/ 293901 h 6858000"/>
              <a:gd name="connsiteX90" fmla="*/ 0 w 10655455"/>
              <a:gd name="connsiteY90" fmla="*/ 290527 h 6858000"/>
              <a:gd name="connsiteX91" fmla="*/ 0 w 10655455"/>
              <a:gd name="connsiteY91"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3335852 h 6858000"/>
              <a:gd name="connsiteX75" fmla="*/ 6786399 w 10655455"/>
              <a:gd name="connsiteY75" fmla="*/ 3335852 h 6858000"/>
              <a:gd name="connsiteX76" fmla="*/ 6593637 w 10655455"/>
              <a:gd name="connsiteY76" fmla="*/ 3223823 h 6858000"/>
              <a:gd name="connsiteX77" fmla="*/ 5975192 w 10655455"/>
              <a:gd name="connsiteY77" fmla="*/ 2154207 h 6858000"/>
              <a:gd name="connsiteX78" fmla="*/ 5975192 w 10655455"/>
              <a:gd name="connsiteY78" fmla="*/ 1935484 h 6858000"/>
              <a:gd name="connsiteX79" fmla="*/ 6593637 w 10655455"/>
              <a:gd name="connsiteY79" fmla="*/ 865869 h 6858000"/>
              <a:gd name="connsiteX80" fmla="*/ 6786399 w 10655455"/>
              <a:gd name="connsiteY80" fmla="*/ 753840 h 6858000"/>
              <a:gd name="connsiteX81" fmla="*/ 0 w 10655455"/>
              <a:gd name="connsiteY81" fmla="*/ 0 h 6858000"/>
              <a:gd name="connsiteX82" fmla="*/ 6966294 w 10655455"/>
              <a:gd name="connsiteY82" fmla="*/ 0 h 6858000"/>
              <a:gd name="connsiteX83" fmla="*/ 6852387 w 10655455"/>
              <a:gd name="connsiteY83" fmla="*/ 196155 h 6858000"/>
              <a:gd name="connsiteX84" fmla="*/ 6043321 w 10655455"/>
              <a:gd name="connsiteY84" fmla="*/ 1589421 h 6858000"/>
              <a:gd name="connsiteX85" fmla="*/ 5423265 w 10655455"/>
              <a:gd name="connsiteY85" fmla="*/ 1954861 h 6858000"/>
              <a:gd name="connsiteX86" fmla="*/ 1379802 w 10655455"/>
              <a:gd name="connsiteY86" fmla="*/ 1954861 h 6858000"/>
              <a:gd name="connsiteX87" fmla="*/ 751013 w 10655455"/>
              <a:gd name="connsiteY87" fmla="*/ 1589421 h 6858000"/>
              <a:gd name="connsiteX88" fmla="*/ 1951 w 10655455"/>
              <a:gd name="connsiteY88" fmla="*/ 293901 h 6858000"/>
              <a:gd name="connsiteX89" fmla="*/ 0 w 10655455"/>
              <a:gd name="connsiteY89" fmla="*/ 290527 h 6858000"/>
              <a:gd name="connsiteX90" fmla="*/ 0 w 10655455"/>
              <a:gd name="connsiteY90"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6786399 w 10655455"/>
              <a:gd name="connsiteY74" fmla="*/ 3335852 h 6858000"/>
              <a:gd name="connsiteX75" fmla="*/ 6593637 w 10655455"/>
              <a:gd name="connsiteY75" fmla="*/ 3223823 h 6858000"/>
              <a:gd name="connsiteX76" fmla="*/ 5975192 w 10655455"/>
              <a:gd name="connsiteY76" fmla="*/ 2154207 h 6858000"/>
              <a:gd name="connsiteX77" fmla="*/ 5975192 w 10655455"/>
              <a:gd name="connsiteY77" fmla="*/ 1935484 h 6858000"/>
              <a:gd name="connsiteX78" fmla="*/ 6593637 w 10655455"/>
              <a:gd name="connsiteY78" fmla="*/ 865869 h 6858000"/>
              <a:gd name="connsiteX79" fmla="*/ 6786399 w 10655455"/>
              <a:gd name="connsiteY79" fmla="*/ 753840 h 6858000"/>
              <a:gd name="connsiteX80" fmla="*/ 0 w 10655455"/>
              <a:gd name="connsiteY80" fmla="*/ 0 h 6858000"/>
              <a:gd name="connsiteX81" fmla="*/ 6966294 w 10655455"/>
              <a:gd name="connsiteY81" fmla="*/ 0 h 6858000"/>
              <a:gd name="connsiteX82" fmla="*/ 6852387 w 10655455"/>
              <a:gd name="connsiteY82" fmla="*/ 196155 h 6858000"/>
              <a:gd name="connsiteX83" fmla="*/ 6043321 w 10655455"/>
              <a:gd name="connsiteY83" fmla="*/ 1589421 h 6858000"/>
              <a:gd name="connsiteX84" fmla="*/ 5423265 w 10655455"/>
              <a:gd name="connsiteY84" fmla="*/ 1954861 h 6858000"/>
              <a:gd name="connsiteX85" fmla="*/ 1379802 w 10655455"/>
              <a:gd name="connsiteY85" fmla="*/ 1954861 h 6858000"/>
              <a:gd name="connsiteX86" fmla="*/ 751013 w 10655455"/>
              <a:gd name="connsiteY86" fmla="*/ 1589421 h 6858000"/>
              <a:gd name="connsiteX87" fmla="*/ 1951 w 10655455"/>
              <a:gd name="connsiteY87" fmla="*/ 293901 h 6858000"/>
              <a:gd name="connsiteX88" fmla="*/ 0 w 10655455"/>
              <a:gd name="connsiteY88" fmla="*/ 290527 h 6858000"/>
              <a:gd name="connsiteX89" fmla="*/ 0 w 10655455"/>
              <a:gd name="connsiteY89"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6593637 w 10655455"/>
              <a:gd name="connsiteY74" fmla="*/ 3223823 h 6858000"/>
              <a:gd name="connsiteX75" fmla="*/ 5975192 w 10655455"/>
              <a:gd name="connsiteY75" fmla="*/ 2154207 h 6858000"/>
              <a:gd name="connsiteX76" fmla="*/ 5975192 w 10655455"/>
              <a:gd name="connsiteY76" fmla="*/ 1935484 h 6858000"/>
              <a:gd name="connsiteX77" fmla="*/ 6593637 w 10655455"/>
              <a:gd name="connsiteY77" fmla="*/ 865869 h 6858000"/>
              <a:gd name="connsiteX78" fmla="*/ 6786399 w 10655455"/>
              <a:gd name="connsiteY78" fmla="*/ 753840 h 6858000"/>
              <a:gd name="connsiteX79" fmla="*/ 0 w 10655455"/>
              <a:gd name="connsiteY79" fmla="*/ 0 h 6858000"/>
              <a:gd name="connsiteX80" fmla="*/ 6966294 w 10655455"/>
              <a:gd name="connsiteY80" fmla="*/ 0 h 6858000"/>
              <a:gd name="connsiteX81" fmla="*/ 6852387 w 10655455"/>
              <a:gd name="connsiteY81" fmla="*/ 196155 h 6858000"/>
              <a:gd name="connsiteX82" fmla="*/ 6043321 w 10655455"/>
              <a:gd name="connsiteY82" fmla="*/ 1589421 h 6858000"/>
              <a:gd name="connsiteX83" fmla="*/ 5423265 w 10655455"/>
              <a:gd name="connsiteY83" fmla="*/ 1954861 h 6858000"/>
              <a:gd name="connsiteX84" fmla="*/ 1379802 w 10655455"/>
              <a:gd name="connsiteY84" fmla="*/ 1954861 h 6858000"/>
              <a:gd name="connsiteX85" fmla="*/ 751013 w 10655455"/>
              <a:gd name="connsiteY85" fmla="*/ 1589421 h 6858000"/>
              <a:gd name="connsiteX86" fmla="*/ 1951 w 10655455"/>
              <a:gd name="connsiteY86" fmla="*/ 293901 h 6858000"/>
              <a:gd name="connsiteX87" fmla="*/ 0 w 10655455"/>
              <a:gd name="connsiteY87" fmla="*/ 290527 h 6858000"/>
              <a:gd name="connsiteX88" fmla="*/ 0 w 10655455"/>
              <a:gd name="connsiteY88"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5975192 w 10655455"/>
              <a:gd name="connsiteY74" fmla="*/ 2154207 h 6858000"/>
              <a:gd name="connsiteX75" fmla="*/ 5975192 w 10655455"/>
              <a:gd name="connsiteY75" fmla="*/ 1935484 h 6858000"/>
              <a:gd name="connsiteX76" fmla="*/ 6593637 w 10655455"/>
              <a:gd name="connsiteY76" fmla="*/ 865869 h 6858000"/>
              <a:gd name="connsiteX77" fmla="*/ 6786399 w 10655455"/>
              <a:gd name="connsiteY77" fmla="*/ 753840 h 6858000"/>
              <a:gd name="connsiteX78" fmla="*/ 0 w 10655455"/>
              <a:gd name="connsiteY78" fmla="*/ 0 h 6858000"/>
              <a:gd name="connsiteX79" fmla="*/ 6966294 w 10655455"/>
              <a:gd name="connsiteY79" fmla="*/ 0 h 6858000"/>
              <a:gd name="connsiteX80" fmla="*/ 6852387 w 10655455"/>
              <a:gd name="connsiteY80" fmla="*/ 196155 h 6858000"/>
              <a:gd name="connsiteX81" fmla="*/ 6043321 w 10655455"/>
              <a:gd name="connsiteY81" fmla="*/ 1589421 h 6858000"/>
              <a:gd name="connsiteX82" fmla="*/ 5423265 w 10655455"/>
              <a:gd name="connsiteY82" fmla="*/ 1954861 h 6858000"/>
              <a:gd name="connsiteX83" fmla="*/ 1379802 w 10655455"/>
              <a:gd name="connsiteY83" fmla="*/ 1954861 h 6858000"/>
              <a:gd name="connsiteX84" fmla="*/ 751013 w 10655455"/>
              <a:gd name="connsiteY84" fmla="*/ 1589421 h 6858000"/>
              <a:gd name="connsiteX85" fmla="*/ 1951 w 10655455"/>
              <a:gd name="connsiteY85" fmla="*/ 293901 h 6858000"/>
              <a:gd name="connsiteX86" fmla="*/ 0 w 10655455"/>
              <a:gd name="connsiteY86" fmla="*/ 290527 h 6858000"/>
              <a:gd name="connsiteX87" fmla="*/ 0 w 10655455"/>
              <a:gd name="connsiteY87"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5975192 w 10655455"/>
              <a:gd name="connsiteY74" fmla="*/ 1935484 h 6858000"/>
              <a:gd name="connsiteX75" fmla="*/ 6593637 w 10655455"/>
              <a:gd name="connsiteY75" fmla="*/ 865869 h 6858000"/>
              <a:gd name="connsiteX76" fmla="*/ 6786399 w 10655455"/>
              <a:gd name="connsiteY76" fmla="*/ 753840 h 6858000"/>
              <a:gd name="connsiteX77" fmla="*/ 0 w 10655455"/>
              <a:gd name="connsiteY77" fmla="*/ 0 h 6858000"/>
              <a:gd name="connsiteX78" fmla="*/ 6966294 w 10655455"/>
              <a:gd name="connsiteY78" fmla="*/ 0 h 6858000"/>
              <a:gd name="connsiteX79" fmla="*/ 6852387 w 10655455"/>
              <a:gd name="connsiteY79" fmla="*/ 196155 h 6858000"/>
              <a:gd name="connsiteX80" fmla="*/ 6043321 w 10655455"/>
              <a:gd name="connsiteY80" fmla="*/ 1589421 h 6858000"/>
              <a:gd name="connsiteX81" fmla="*/ 5423265 w 10655455"/>
              <a:gd name="connsiteY81" fmla="*/ 1954861 h 6858000"/>
              <a:gd name="connsiteX82" fmla="*/ 1379802 w 10655455"/>
              <a:gd name="connsiteY82" fmla="*/ 1954861 h 6858000"/>
              <a:gd name="connsiteX83" fmla="*/ 751013 w 10655455"/>
              <a:gd name="connsiteY83" fmla="*/ 1589421 h 6858000"/>
              <a:gd name="connsiteX84" fmla="*/ 1951 w 10655455"/>
              <a:gd name="connsiteY84" fmla="*/ 293901 h 6858000"/>
              <a:gd name="connsiteX85" fmla="*/ 0 w 10655455"/>
              <a:gd name="connsiteY85" fmla="*/ 290527 h 6858000"/>
              <a:gd name="connsiteX86" fmla="*/ 0 w 10655455"/>
              <a:gd name="connsiteY86"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6593637 w 10655455"/>
              <a:gd name="connsiteY74" fmla="*/ 865869 h 6858000"/>
              <a:gd name="connsiteX75" fmla="*/ 6786399 w 10655455"/>
              <a:gd name="connsiteY75" fmla="*/ 753840 h 6858000"/>
              <a:gd name="connsiteX76" fmla="*/ 0 w 10655455"/>
              <a:gd name="connsiteY76" fmla="*/ 0 h 6858000"/>
              <a:gd name="connsiteX77" fmla="*/ 6966294 w 10655455"/>
              <a:gd name="connsiteY77" fmla="*/ 0 h 6858000"/>
              <a:gd name="connsiteX78" fmla="*/ 6852387 w 10655455"/>
              <a:gd name="connsiteY78" fmla="*/ 196155 h 6858000"/>
              <a:gd name="connsiteX79" fmla="*/ 6043321 w 10655455"/>
              <a:gd name="connsiteY79" fmla="*/ 1589421 h 6858000"/>
              <a:gd name="connsiteX80" fmla="*/ 5423265 w 10655455"/>
              <a:gd name="connsiteY80" fmla="*/ 1954861 h 6858000"/>
              <a:gd name="connsiteX81" fmla="*/ 1379802 w 10655455"/>
              <a:gd name="connsiteY81" fmla="*/ 1954861 h 6858000"/>
              <a:gd name="connsiteX82" fmla="*/ 751013 w 10655455"/>
              <a:gd name="connsiteY82" fmla="*/ 1589421 h 6858000"/>
              <a:gd name="connsiteX83" fmla="*/ 1951 w 10655455"/>
              <a:gd name="connsiteY83" fmla="*/ 293901 h 6858000"/>
              <a:gd name="connsiteX84" fmla="*/ 0 w 10655455"/>
              <a:gd name="connsiteY84" fmla="*/ 290527 h 6858000"/>
              <a:gd name="connsiteX85" fmla="*/ 0 w 10655455"/>
              <a:gd name="connsiteY85"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0 w 10655455"/>
              <a:gd name="connsiteY73" fmla="*/ 0 h 6858000"/>
              <a:gd name="connsiteX74" fmla="*/ 6966294 w 10655455"/>
              <a:gd name="connsiteY74" fmla="*/ 0 h 6858000"/>
              <a:gd name="connsiteX75" fmla="*/ 6852387 w 10655455"/>
              <a:gd name="connsiteY75" fmla="*/ 196155 h 6858000"/>
              <a:gd name="connsiteX76" fmla="*/ 6043321 w 10655455"/>
              <a:gd name="connsiteY76" fmla="*/ 1589421 h 6858000"/>
              <a:gd name="connsiteX77" fmla="*/ 5423265 w 10655455"/>
              <a:gd name="connsiteY77" fmla="*/ 1954861 h 6858000"/>
              <a:gd name="connsiteX78" fmla="*/ 1379802 w 10655455"/>
              <a:gd name="connsiteY78" fmla="*/ 1954861 h 6858000"/>
              <a:gd name="connsiteX79" fmla="*/ 751013 w 10655455"/>
              <a:gd name="connsiteY79" fmla="*/ 1589421 h 6858000"/>
              <a:gd name="connsiteX80" fmla="*/ 1951 w 10655455"/>
              <a:gd name="connsiteY80" fmla="*/ 293901 h 6858000"/>
              <a:gd name="connsiteX81" fmla="*/ 0 w 10655455"/>
              <a:gd name="connsiteY81" fmla="*/ 290527 h 6858000"/>
              <a:gd name="connsiteX82" fmla="*/ 0 w 10655455"/>
              <a:gd name="connsiteY82"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606137 w 10655455"/>
              <a:gd name="connsiteY56" fmla="*/ 2950515 h 6858000"/>
              <a:gd name="connsiteX57" fmla="*/ 8606137 w 10655455"/>
              <a:gd name="connsiteY57" fmla="*/ 2814978 h 6858000"/>
              <a:gd name="connsiteX58" fmla="*/ 8989367 w 10655455"/>
              <a:gd name="connsiteY58" fmla="*/ 2152172 h 6858000"/>
              <a:gd name="connsiteX59" fmla="*/ 9108816 w 10655455"/>
              <a:gd name="connsiteY59" fmla="*/ 2082751 h 6858000"/>
              <a:gd name="connsiteX60" fmla="*/ 1321854 w 10655455"/>
              <a:gd name="connsiteY60" fmla="*/ 2071857 h 6858000"/>
              <a:gd name="connsiteX61" fmla="*/ 5365317 w 10655455"/>
              <a:gd name="connsiteY61" fmla="*/ 2071857 h 6858000"/>
              <a:gd name="connsiteX62" fmla="*/ 5985373 w 10655455"/>
              <a:gd name="connsiteY62" fmla="*/ 2437296 h 6858000"/>
              <a:gd name="connsiteX63" fmla="*/ 8011470 w 10655455"/>
              <a:gd name="connsiteY63" fmla="*/ 5926372 h 6858000"/>
              <a:gd name="connsiteX64" fmla="*/ 8011470 w 10655455"/>
              <a:gd name="connsiteY64" fmla="*/ 6639850 h 6858000"/>
              <a:gd name="connsiteX65" fmla="*/ 7904625 w 10655455"/>
              <a:gd name="connsiteY65" fmla="*/ 6823844 h 6858000"/>
              <a:gd name="connsiteX66" fmla="*/ 7884791 w 10655455"/>
              <a:gd name="connsiteY66" fmla="*/ 6858000 h 6858000"/>
              <a:gd name="connsiteX67" fmla="*/ 0 w 10655455"/>
              <a:gd name="connsiteY67" fmla="*/ 6858000 h 6858000"/>
              <a:gd name="connsiteX68" fmla="*/ 0 w 10655455"/>
              <a:gd name="connsiteY68" fmla="*/ 3635967 h 6858000"/>
              <a:gd name="connsiteX69" fmla="*/ 27177 w 10655455"/>
              <a:gd name="connsiteY69" fmla="*/ 3588964 h 6858000"/>
              <a:gd name="connsiteX70" fmla="*/ 693065 w 10655455"/>
              <a:gd name="connsiteY70" fmla="*/ 2437296 h 6858000"/>
              <a:gd name="connsiteX71" fmla="*/ 1321854 w 10655455"/>
              <a:gd name="connsiteY71" fmla="*/ 2071857 h 6858000"/>
              <a:gd name="connsiteX72" fmla="*/ 0 w 10655455"/>
              <a:gd name="connsiteY72" fmla="*/ 0 h 6858000"/>
              <a:gd name="connsiteX73" fmla="*/ 6966294 w 10655455"/>
              <a:gd name="connsiteY73" fmla="*/ 0 h 6858000"/>
              <a:gd name="connsiteX74" fmla="*/ 6852387 w 10655455"/>
              <a:gd name="connsiteY74" fmla="*/ 196155 h 6858000"/>
              <a:gd name="connsiteX75" fmla="*/ 6043321 w 10655455"/>
              <a:gd name="connsiteY75" fmla="*/ 1589421 h 6858000"/>
              <a:gd name="connsiteX76" fmla="*/ 5423265 w 10655455"/>
              <a:gd name="connsiteY76" fmla="*/ 1954861 h 6858000"/>
              <a:gd name="connsiteX77" fmla="*/ 1379802 w 10655455"/>
              <a:gd name="connsiteY77" fmla="*/ 1954861 h 6858000"/>
              <a:gd name="connsiteX78" fmla="*/ 751013 w 10655455"/>
              <a:gd name="connsiteY78" fmla="*/ 1589421 h 6858000"/>
              <a:gd name="connsiteX79" fmla="*/ 1951 w 10655455"/>
              <a:gd name="connsiteY79" fmla="*/ 293901 h 6858000"/>
              <a:gd name="connsiteX80" fmla="*/ 0 w 10655455"/>
              <a:gd name="connsiteY80" fmla="*/ 290527 h 6858000"/>
              <a:gd name="connsiteX81" fmla="*/ 0 w 10655455"/>
              <a:gd name="connsiteY81"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8606137 w 10655455"/>
              <a:gd name="connsiteY55" fmla="*/ 2950515 h 6858000"/>
              <a:gd name="connsiteX56" fmla="*/ 8606137 w 10655455"/>
              <a:gd name="connsiteY56" fmla="*/ 2814978 h 6858000"/>
              <a:gd name="connsiteX57" fmla="*/ 8989367 w 10655455"/>
              <a:gd name="connsiteY57" fmla="*/ 2152172 h 6858000"/>
              <a:gd name="connsiteX58" fmla="*/ 9108816 w 10655455"/>
              <a:gd name="connsiteY58" fmla="*/ 2082751 h 6858000"/>
              <a:gd name="connsiteX59" fmla="*/ 1321854 w 10655455"/>
              <a:gd name="connsiteY59" fmla="*/ 2071857 h 6858000"/>
              <a:gd name="connsiteX60" fmla="*/ 5365317 w 10655455"/>
              <a:gd name="connsiteY60" fmla="*/ 2071857 h 6858000"/>
              <a:gd name="connsiteX61" fmla="*/ 5985373 w 10655455"/>
              <a:gd name="connsiteY61" fmla="*/ 2437296 h 6858000"/>
              <a:gd name="connsiteX62" fmla="*/ 8011470 w 10655455"/>
              <a:gd name="connsiteY62" fmla="*/ 5926372 h 6858000"/>
              <a:gd name="connsiteX63" fmla="*/ 8011470 w 10655455"/>
              <a:gd name="connsiteY63" fmla="*/ 6639850 h 6858000"/>
              <a:gd name="connsiteX64" fmla="*/ 7904625 w 10655455"/>
              <a:gd name="connsiteY64" fmla="*/ 6823844 h 6858000"/>
              <a:gd name="connsiteX65" fmla="*/ 7884791 w 10655455"/>
              <a:gd name="connsiteY65" fmla="*/ 6858000 h 6858000"/>
              <a:gd name="connsiteX66" fmla="*/ 0 w 10655455"/>
              <a:gd name="connsiteY66" fmla="*/ 6858000 h 6858000"/>
              <a:gd name="connsiteX67" fmla="*/ 0 w 10655455"/>
              <a:gd name="connsiteY67" fmla="*/ 3635967 h 6858000"/>
              <a:gd name="connsiteX68" fmla="*/ 27177 w 10655455"/>
              <a:gd name="connsiteY68" fmla="*/ 3588964 h 6858000"/>
              <a:gd name="connsiteX69" fmla="*/ 693065 w 10655455"/>
              <a:gd name="connsiteY69" fmla="*/ 2437296 h 6858000"/>
              <a:gd name="connsiteX70" fmla="*/ 1321854 w 10655455"/>
              <a:gd name="connsiteY70" fmla="*/ 2071857 h 6858000"/>
              <a:gd name="connsiteX71" fmla="*/ 0 w 10655455"/>
              <a:gd name="connsiteY71" fmla="*/ 0 h 6858000"/>
              <a:gd name="connsiteX72" fmla="*/ 6966294 w 10655455"/>
              <a:gd name="connsiteY72" fmla="*/ 0 h 6858000"/>
              <a:gd name="connsiteX73" fmla="*/ 6852387 w 10655455"/>
              <a:gd name="connsiteY73" fmla="*/ 196155 h 6858000"/>
              <a:gd name="connsiteX74" fmla="*/ 6043321 w 10655455"/>
              <a:gd name="connsiteY74" fmla="*/ 1589421 h 6858000"/>
              <a:gd name="connsiteX75" fmla="*/ 5423265 w 10655455"/>
              <a:gd name="connsiteY75" fmla="*/ 1954861 h 6858000"/>
              <a:gd name="connsiteX76" fmla="*/ 1379802 w 10655455"/>
              <a:gd name="connsiteY76" fmla="*/ 1954861 h 6858000"/>
              <a:gd name="connsiteX77" fmla="*/ 751013 w 10655455"/>
              <a:gd name="connsiteY77" fmla="*/ 1589421 h 6858000"/>
              <a:gd name="connsiteX78" fmla="*/ 1951 w 10655455"/>
              <a:gd name="connsiteY78" fmla="*/ 293901 h 6858000"/>
              <a:gd name="connsiteX79" fmla="*/ 0 w 10655455"/>
              <a:gd name="connsiteY79" fmla="*/ 290527 h 6858000"/>
              <a:gd name="connsiteX80" fmla="*/ 0 w 10655455"/>
              <a:gd name="connsiteY80"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8606137 w 10655455"/>
              <a:gd name="connsiteY54" fmla="*/ 2950515 h 6858000"/>
              <a:gd name="connsiteX55" fmla="*/ 8606137 w 10655455"/>
              <a:gd name="connsiteY55" fmla="*/ 2814978 h 6858000"/>
              <a:gd name="connsiteX56" fmla="*/ 8989367 w 10655455"/>
              <a:gd name="connsiteY56" fmla="*/ 2152172 h 6858000"/>
              <a:gd name="connsiteX57" fmla="*/ 9108816 w 10655455"/>
              <a:gd name="connsiteY57" fmla="*/ 2082751 h 6858000"/>
              <a:gd name="connsiteX58" fmla="*/ 1321854 w 10655455"/>
              <a:gd name="connsiteY58" fmla="*/ 2071857 h 6858000"/>
              <a:gd name="connsiteX59" fmla="*/ 5365317 w 10655455"/>
              <a:gd name="connsiteY59" fmla="*/ 2071857 h 6858000"/>
              <a:gd name="connsiteX60" fmla="*/ 5985373 w 10655455"/>
              <a:gd name="connsiteY60" fmla="*/ 2437296 h 6858000"/>
              <a:gd name="connsiteX61" fmla="*/ 8011470 w 10655455"/>
              <a:gd name="connsiteY61" fmla="*/ 5926372 h 6858000"/>
              <a:gd name="connsiteX62" fmla="*/ 8011470 w 10655455"/>
              <a:gd name="connsiteY62" fmla="*/ 6639850 h 6858000"/>
              <a:gd name="connsiteX63" fmla="*/ 7904625 w 10655455"/>
              <a:gd name="connsiteY63" fmla="*/ 6823844 h 6858000"/>
              <a:gd name="connsiteX64" fmla="*/ 7884791 w 10655455"/>
              <a:gd name="connsiteY64" fmla="*/ 6858000 h 6858000"/>
              <a:gd name="connsiteX65" fmla="*/ 0 w 10655455"/>
              <a:gd name="connsiteY65" fmla="*/ 6858000 h 6858000"/>
              <a:gd name="connsiteX66" fmla="*/ 0 w 10655455"/>
              <a:gd name="connsiteY66" fmla="*/ 3635967 h 6858000"/>
              <a:gd name="connsiteX67" fmla="*/ 27177 w 10655455"/>
              <a:gd name="connsiteY67" fmla="*/ 3588964 h 6858000"/>
              <a:gd name="connsiteX68" fmla="*/ 693065 w 10655455"/>
              <a:gd name="connsiteY68" fmla="*/ 2437296 h 6858000"/>
              <a:gd name="connsiteX69" fmla="*/ 1321854 w 10655455"/>
              <a:gd name="connsiteY69" fmla="*/ 2071857 h 6858000"/>
              <a:gd name="connsiteX70" fmla="*/ 0 w 10655455"/>
              <a:gd name="connsiteY70" fmla="*/ 0 h 6858000"/>
              <a:gd name="connsiteX71" fmla="*/ 6966294 w 10655455"/>
              <a:gd name="connsiteY71" fmla="*/ 0 h 6858000"/>
              <a:gd name="connsiteX72" fmla="*/ 6852387 w 10655455"/>
              <a:gd name="connsiteY72" fmla="*/ 196155 h 6858000"/>
              <a:gd name="connsiteX73" fmla="*/ 6043321 w 10655455"/>
              <a:gd name="connsiteY73" fmla="*/ 1589421 h 6858000"/>
              <a:gd name="connsiteX74" fmla="*/ 5423265 w 10655455"/>
              <a:gd name="connsiteY74" fmla="*/ 1954861 h 6858000"/>
              <a:gd name="connsiteX75" fmla="*/ 1379802 w 10655455"/>
              <a:gd name="connsiteY75" fmla="*/ 1954861 h 6858000"/>
              <a:gd name="connsiteX76" fmla="*/ 751013 w 10655455"/>
              <a:gd name="connsiteY76" fmla="*/ 1589421 h 6858000"/>
              <a:gd name="connsiteX77" fmla="*/ 1951 w 10655455"/>
              <a:gd name="connsiteY77" fmla="*/ 293901 h 6858000"/>
              <a:gd name="connsiteX78" fmla="*/ 0 w 10655455"/>
              <a:gd name="connsiteY78" fmla="*/ 290527 h 6858000"/>
              <a:gd name="connsiteX79" fmla="*/ 0 w 10655455"/>
              <a:gd name="connsiteY79"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8606137 w 10655455"/>
              <a:gd name="connsiteY53" fmla="*/ 2950515 h 6858000"/>
              <a:gd name="connsiteX54" fmla="*/ 8606137 w 10655455"/>
              <a:gd name="connsiteY54" fmla="*/ 2814978 h 6858000"/>
              <a:gd name="connsiteX55" fmla="*/ 8989367 w 10655455"/>
              <a:gd name="connsiteY55" fmla="*/ 2152172 h 6858000"/>
              <a:gd name="connsiteX56" fmla="*/ 9108816 w 10655455"/>
              <a:gd name="connsiteY56" fmla="*/ 2082751 h 6858000"/>
              <a:gd name="connsiteX57" fmla="*/ 1321854 w 10655455"/>
              <a:gd name="connsiteY57" fmla="*/ 2071857 h 6858000"/>
              <a:gd name="connsiteX58" fmla="*/ 5365317 w 10655455"/>
              <a:gd name="connsiteY58" fmla="*/ 2071857 h 6858000"/>
              <a:gd name="connsiteX59" fmla="*/ 5985373 w 10655455"/>
              <a:gd name="connsiteY59" fmla="*/ 2437296 h 6858000"/>
              <a:gd name="connsiteX60" fmla="*/ 8011470 w 10655455"/>
              <a:gd name="connsiteY60" fmla="*/ 5926372 h 6858000"/>
              <a:gd name="connsiteX61" fmla="*/ 8011470 w 10655455"/>
              <a:gd name="connsiteY61" fmla="*/ 6639850 h 6858000"/>
              <a:gd name="connsiteX62" fmla="*/ 7904625 w 10655455"/>
              <a:gd name="connsiteY62" fmla="*/ 6823844 h 6858000"/>
              <a:gd name="connsiteX63" fmla="*/ 7884791 w 10655455"/>
              <a:gd name="connsiteY63" fmla="*/ 6858000 h 6858000"/>
              <a:gd name="connsiteX64" fmla="*/ 0 w 10655455"/>
              <a:gd name="connsiteY64" fmla="*/ 6858000 h 6858000"/>
              <a:gd name="connsiteX65" fmla="*/ 0 w 10655455"/>
              <a:gd name="connsiteY65" fmla="*/ 3635967 h 6858000"/>
              <a:gd name="connsiteX66" fmla="*/ 27177 w 10655455"/>
              <a:gd name="connsiteY66" fmla="*/ 3588964 h 6858000"/>
              <a:gd name="connsiteX67" fmla="*/ 693065 w 10655455"/>
              <a:gd name="connsiteY67" fmla="*/ 2437296 h 6858000"/>
              <a:gd name="connsiteX68" fmla="*/ 1321854 w 10655455"/>
              <a:gd name="connsiteY68" fmla="*/ 2071857 h 6858000"/>
              <a:gd name="connsiteX69" fmla="*/ 0 w 10655455"/>
              <a:gd name="connsiteY69" fmla="*/ 0 h 6858000"/>
              <a:gd name="connsiteX70" fmla="*/ 6966294 w 10655455"/>
              <a:gd name="connsiteY70" fmla="*/ 0 h 6858000"/>
              <a:gd name="connsiteX71" fmla="*/ 6852387 w 10655455"/>
              <a:gd name="connsiteY71" fmla="*/ 196155 h 6858000"/>
              <a:gd name="connsiteX72" fmla="*/ 6043321 w 10655455"/>
              <a:gd name="connsiteY72" fmla="*/ 1589421 h 6858000"/>
              <a:gd name="connsiteX73" fmla="*/ 5423265 w 10655455"/>
              <a:gd name="connsiteY73" fmla="*/ 1954861 h 6858000"/>
              <a:gd name="connsiteX74" fmla="*/ 1379802 w 10655455"/>
              <a:gd name="connsiteY74" fmla="*/ 1954861 h 6858000"/>
              <a:gd name="connsiteX75" fmla="*/ 751013 w 10655455"/>
              <a:gd name="connsiteY75" fmla="*/ 1589421 h 6858000"/>
              <a:gd name="connsiteX76" fmla="*/ 1951 w 10655455"/>
              <a:gd name="connsiteY76" fmla="*/ 293901 h 6858000"/>
              <a:gd name="connsiteX77" fmla="*/ 0 w 10655455"/>
              <a:gd name="connsiteY77" fmla="*/ 290527 h 6858000"/>
              <a:gd name="connsiteX78" fmla="*/ 0 w 10655455"/>
              <a:gd name="connsiteY78"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8606137 w 10655455"/>
              <a:gd name="connsiteY52" fmla="*/ 2950515 h 6858000"/>
              <a:gd name="connsiteX53" fmla="*/ 8606137 w 10655455"/>
              <a:gd name="connsiteY53" fmla="*/ 2814978 h 6858000"/>
              <a:gd name="connsiteX54" fmla="*/ 8989367 w 10655455"/>
              <a:gd name="connsiteY54" fmla="*/ 2152172 h 6858000"/>
              <a:gd name="connsiteX55" fmla="*/ 9108816 w 10655455"/>
              <a:gd name="connsiteY55" fmla="*/ 2082751 h 6858000"/>
              <a:gd name="connsiteX56" fmla="*/ 1321854 w 10655455"/>
              <a:gd name="connsiteY56" fmla="*/ 2071857 h 6858000"/>
              <a:gd name="connsiteX57" fmla="*/ 5365317 w 10655455"/>
              <a:gd name="connsiteY57" fmla="*/ 2071857 h 6858000"/>
              <a:gd name="connsiteX58" fmla="*/ 5985373 w 10655455"/>
              <a:gd name="connsiteY58" fmla="*/ 2437296 h 6858000"/>
              <a:gd name="connsiteX59" fmla="*/ 8011470 w 10655455"/>
              <a:gd name="connsiteY59" fmla="*/ 5926372 h 6858000"/>
              <a:gd name="connsiteX60" fmla="*/ 8011470 w 10655455"/>
              <a:gd name="connsiteY60" fmla="*/ 6639850 h 6858000"/>
              <a:gd name="connsiteX61" fmla="*/ 7904625 w 10655455"/>
              <a:gd name="connsiteY61" fmla="*/ 6823844 h 6858000"/>
              <a:gd name="connsiteX62" fmla="*/ 7884791 w 10655455"/>
              <a:gd name="connsiteY62" fmla="*/ 6858000 h 6858000"/>
              <a:gd name="connsiteX63" fmla="*/ 0 w 10655455"/>
              <a:gd name="connsiteY63" fmla="*/ 6858000 h 6858000"/>
              <a:gd name="connsiteX64" fmla="*/ 0 w 10655455"/>
              <a:gd name="connsiteY64" fmla="*/ 3635967 h 6858000"/>
              <a:gd name="connsiteX65" fmla="*/ 27177 w 10655455"/>
              <a:gd name="connsiteY65" fmla="*/ 3588964 h 6858000"/>
              <a:gd name="connsiteX66" fmla="*/ 693065 w 10655455"/>
              <a:gd name="connsiteY66" fmla="*/ 2437296 h 6858000"/>
              <a:gd name="connsiteX67" fmla="*/ 1321854 w 10655455"/>
              <a:gd name="connsiteY67" fmla="*/ 2071857 h 6858000"/>
              <a:gd name="connsiteX68" fmla="*/ 0 w 10655455"/>
              <a:gd name="connsiteY68" fmla="*/ 0 h 6858000"/>
              <a:gd name="connsiteX69" fmla="*/ 6966294 w 10655455"/>
              <a:gd name="connsiteY69" fmla="*/ 0 h 6858000"/>
              <a:gd name="connsiteX70" fmla="*/ 6852387 w 10655455"/>
              <a:gd name="connsiteY70" fmla="*/ 196155 h 6858000"/>
              <a:gd name="connsiteX71" fmla="*/ 6043321 w 10655455"/>
              <a:gd name="connsiteY71" fmla="*/ 1589421 h 6858000"/>
              <a:gd name="connsiteX72" fmla="*/ 5423265 w 10655455"/>
              <a:gd name="connsiteY72" fmla="*/ 1954861 h 6858000"/>
              <a:gd name="connsiteX73" fmla="*/ 1379802 w 10655455"/>
              <a:gd name="connsiteY73" fmla="*/ 1954861 h 6858000"/>
              <a:gd name="connsiteX74" fmla="*/ 751013 w 10655455"/>
              <a:gd name="connsiteY74" fmla="*/ 1589421 h 6858000"/>
              <a:gd name="connsiteX75" fmla="*/ 1951 w 10655455"/>
              <a:gd name="connsiteY75" fmla="*/ 293901 h 6858000"/>
              <a:gd name="connsiteX76" fmla="*/ 0 w 10655455"/>
              <a:gd name="connsiteY76" fmla="*/ 290527 h 6858000"/>
              <a:gd name="connsiteX77" fmla="*/ 0 w 10655455"/>
              <a:gd name="connsiteY77"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8606137 w 10655455"/>
              <a:gd name="connsiteY51" fmla="*/ 2950515 h 6858000"/>
              <a:gd name="connsiteX52" fmla="*/ 8606137 w 10655455"/>
              <a:gd name="connsiteY52" fmla="*/ 2814978 h 6858000"/>
              <a:gd name="connsiteX53" fmla="*/ 8989367 w 10655455"/>
              <a:gd name="connsiteY53" fmla="*/ 2152172 h 6858000"/>
              <a:gd name="connsiteX54" fmla="*/ 9108816 w 10655455"/>
              <a:gd name="connsiteY54" fmla="*/ 2082751 h 6858000"/>
              <a:gd name="connsiteX55" fmla="*/ 1321854 w 10655455"/>
              <a:gd name="connsiteY55" fmla="*/ 2071857 h 6858000"/>
              <a:gd name="connsiteX56" fmla="*/ 5365317 w 10655455"/>
              <a:gd name="connsiteY56" fmla="*/ 2071857 h 6858000"/>
              <a:gd name="connsiteX57" fmla="*/ 5985373 w 10655455"/>
              <a:gd name="connsiteY57" fmla="*/ 2437296 h 6858000"/>
              <a:gd name="connsiteX58" fmla="*/ 8011470 w 10655455"/>
              <a:gd name="connsiteY58" fmla="*/ 5926372 h 6858000"/>
              <a:gd name="connsiteX59" fmla="*/ 8011470 w 10655455"/>
              <a:gd name="connsiteY59" fmla="*/ 6639850 h 6858000"/>
              <a:gd name="connsiteX60" fmla="*/ 7904625 w 10655455"/>
              <a:gd name="connsiteY60" fmla="*/ 6823844 h 6858000"/>
              <a:gd name="connsiteX61" fmla="*/ 7884791 w 10655455"/>
              <a:gd name="connsiteY61" fmla="*/ 6858000 h 6858000"/>
              <a:gd name="connsiteX62" fmla="*/ 0 w 10655455"/>
              <a:gd name="connsiteY62" fmla="*/ 6858000 h 6858000"/>
              <a:gd name="connsiteX63" fmla="*/ 0 w 10655455"/>
              <a:gd name="connsiteY63" fmla="*/ 3635967 h 6858000"/>
              <a:gd name="connsiteX64" fmla="*/ 27177 w 10655455"/>
              <a:gd name="connsiteY64" fmla="*/ 3588964 h 6858000"/>
              <a:gd name="connsiteX65" fmla="*/ 693065 w 10655455"/>
              <a:gd name="connsiteY65" fmla="*/ 2437296 h 6858000"/>
              <a:gd name="connsiteX66" fmla="*/ 1321854 w 10655455"/>
              <a:gd name="connsiteY66" fmla="*/ 2071857 h 6858000"/>
              <a:gd name="connsiteX67" fmla="*/ 0 w 10655455"/>
              <a:gd name="connsiteY67" fmla="*/ 0 h 6858000"/>
              <a:gd name="connsiteX68" fmla="*/ 6966294 w 10655455"/>
              <a:gd name="connsiteY68" fmla="*/ 0 h 6858000"/>
              <a:gd name="connsiteX69" fmla="*/ 6852387 w 10655455"/>
              <a:gd name="connsiteY69" fmla="*/ 196155 h 6858000"/>
              <a:gd name="connsiteX70" fmla="*/ 6043321 w 10655455"/>
              <a:gd name="connsiteY70" fmla="*/ 1589421 h 6858000"/>
              <a:gd name="connsiteX71" fmla="*/ 5423265 w 10655455"/>
              <a:gd name="connsiteY71" fmla="*/ 1954861 h 6858000"/>
              <a:gd name="connsiteX72" fmla="*/ 1379802 w 10655455"/>
              <a:gd name="connsiteY72" fmla="*/ 1954861 h 6858000"/>
              <a:gd name="connsiteX73" fmla="*/ 751013 w 10655455"/>
              <a:gd name="connsiteY73" fmla="*/ 1589421 h 6858000"/>
              <a:gd name="connsiteX74" fmla="*/ 1951 w 10655455"/>
              <a:gd name="connsiteY74" fmla="*/ 293901 h 6858000"/>
              <a:gd name="connsiteX75" fmla="*/ 0 w 10655455"/>
              <a:gd name="connsiteY75" fmla="*/ 290527 h 6858000"/>
              <a:gd name="connsiteX76" fmla="*/ 0 w 10655455"/>
              <a:gd name="connsiteY76"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8606137 w 10655455"/>
              <a:gd name="connsiteY51" fmla="*/ 2814978 h 6858000"/>
              <a:gd name="connsiteX52" fmla="*/ 8989367 w 10655455"/>
              <a:gd name="connsiteY52" fmla="*/ 2152172 h 6858000"/>
              <a:gd name="connsiteX53" fmla="*/ 9108816 w 10655455"/>
              <a:gd name="connsiteY53" fmla="*/ 2082751 h 6858000"/>
              <a:gd name="connsiteX54" fmla="*/ 1321854 w 10655455"/>
              <a:gd name="connsiteY54" fmla="*/ 2071857 h 6858000"/>
              <a:gd name="connsiteX55" fmla="*/ 5365317 w 10655455"/>
              <a:gd name="connsiteY55" fmla="*/ 2071857 h 6858000"/>
              <a:gd name="connsiteX56" fmla="*/ 5985373 w 10655455"/>
              <a:gd name="connsiteY56" fmla="*/ 2437296 h 6858000"/>
              <a:gd name="connsiteX57" fmla="*/ 8011470 w 10655455"/>
              <a:gd name="connsiteY57" fmla="*/ 5926372 h 6858000"/>
              <a:gd name="connsiteX58" fmla="*/ 8011470 w 10655455"/>
              <a:gd name="connsiteY58" fmla="*/ 6639850 h 6858000"/>
              <a:gd name="connsiteX59" fmla="*/ 7904625 w 10655455"/>
              <a:gd name="connsiteY59" fmla="*/ 6823844 h 6858000"/>
              <a:gd name="connsiteX60" fmla="*/ 7884791 w 10655455"/>
              <a:gd name="connsiteY60" fmla="*/ 6858000 h 6858000"/>
              <a:gd name="connsiteX61" fmla="*/ 0 w 10655455"/>
              <a:gd name="connsiteY61" fmla="*/ 6858000 h 6858000"/>
              <a:gd name="connsiteX62" fmla="*/ 0 w 10655455"/>
              <a:gd name="connsiteY62" fmla="*/ 3635967 h 6858000"/>
              <a:gd name="connsiteX63" fmla="*/ 27177 w 10655455"/>
              <a:gd name="connsiteY63" fmla="*/ 3588964 h 6858000"/>
              <a:gd name="connsiteX64" fmla="*/ 693065 w 10655455"/>
              <a:gd name="connsiteY64" fmla="*/ 2437296 h 6858000"/>
              <a:gd name="connsiteX65" fmla="*/ 1321854 w 10655455"/>
              <a:gd name="connsiteY65" fmla="*/ 2071857 h 6858000"/>
              <a:gd name="connsiteX66" fmla="*/ 0 w 10655455"/>
              <a:gd name="connsiteY66" fmla="*/ 0 h 6858000"/>
              <a:gd name="connsiteX67" fmla="*/ 6966294 w 10655455"/>
              <a:gd name="connsiteY67" fmla="*/ 0 h 6858000"/>
              <a:gd name="connsiteX68" fmla="*/ 6852387 w 10655455"/>
              <a:gd name="connsiteY68" fmla="*/ 196155 h 6858000"/>
              <a:gd name="connsiteX69" fmla="*/ 6043321 w 10655455"/>
              <a:gd name="connsiteY69" fmla="*/ 1589421 h 6858000"/>
              <a:gd name="connsiteX70" fmla="*/ 5423265 w 10655455"/>
              <a:gd name="connsiteY70" fmla="*/ 1954861 h 6858000"/>
              <a:gd name="connsiteX71" fmla="*/ 1379802 w 10655455"/>
              <a:gd name="connsiteY71" fmla="*/ 1954861 h 6858000"/>
              <a:gd name="connsiteX72" fmla="*/ 751013 w 10655455"/>
              <a:gd name="connsiteY72" fmla="*/ 1589421 h 6858000"/>
              <a:gd name="connsiteX73" fmla="*/ 1951 w 10655455"/>
              <a:gd name="connsiteY73" fmla="*/ 293901 h 6858000"/>
              <a:gd name="connsiteX74" fmla="*/ 0 w 10655455"/>
              <a:gd name="connsiteY74" fmla="*/ 290527 h 6858000"/>
              <a:gd name="connsiteX75" fmla="*/ 0 w 10655455"/>
              <a:gd name="connsiteY75"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8606137 w 10655455"/>
              <a:gd name="connsiteY50" fmla="*/ 2814978 h 6858000"/>
              <a:gd name="connsiteX51" fmla="*/ 8989367 w 10655455"/>
              <a:gd name="connsiteY51" fmla="*/ 2152172 h 6858000"/>
              <a:gd name="connsiteX52" fmla="*/ 9108816 w 10655455"/>
              <a:gd name="connsiteY52" fmla="*/ 2082751 h 6858000"/>
              <a:gd name="connsiteX53" fmla="*/ 1321854 w 10655455"/>
              <a:gd name="connsiteY53" fmla="*/ 2071857 h 6858000"/>
              <a:gd name="connsiteX54" fmla="*/ 5365317 w 10655455"/>
              <a:gd name="connsiteY54" fmla="*/ 2071857 h 6858000"/>
              <a:gd name="connsiteX55" fmla="*/ 5985373 w 10655455"/>
              <a:gd name="connsiteY55" fmla="*/ 2437296 h 6858000"/>
              <a:gd name="connsiteX56" fmla="*/ 8011470 w 10655455"/>
              <a:gd name="connsiteY56" fmla="*/ 5926372 h 6858000"/>
              <a:gd name="connsiteX57" fmla="*/ 8011470 w 10655455"/>
              <a:gd name="connsiteY57" fmla="*/ 6639850 h 6858000"/>
              <a:gd name="connsiteX58" fmla="*/ 7904625 w 10655455"/>
              <a:gd name="connsiteY58" fmla="*/ 6823844 h 6858000"/>
              <a:gd name="connsiteX59" fmla="*/ 7884791 w 10655455"/>
              <a:gd name="connsiteY59" fmla="*/ 6858000 h 6858000"/>
              <a:gd name="connsiteX60" fmla="*/ 0 w 10655455"/>
              <a:gd name="connsiteY60" fmla="*/ 6858000 h 6858000"/>
              <a:gd name="connsiteX61" fmla="*/ 0 w 10655455"/>
              <a:gd name="connsiteY61" fmla="*/ 3635967 h 6858000"/>
              <a:gd name="connsiteX62" fmla="*/ 27177 w 10655455"/>
              <a:gd name="connsiteY62" fmla="*/ 3588964 h 6858000"/>
              <a:gd name="connsiteX63" fmla="*/ 693065 w 10655455"/>
              <a:gd name="connsiteY63" fmla="*/ 2437296 h 6858000"/>
              <a:gd name="connsiteX64" fmla="*/ 1321854 w 10655455"/>
              <a:gd name="connsiteY64" fmla="*/ 2071857 h 6858000"/>
              <a:gd name="connsiteX65" fmla="*/ 0 w 10655455"/>
              <a:gd name="connsiteY65" fmla="*/ 0 h 6858000"/>
              <a:gd name="connsiteX66" fmla="*/ 6966294 w 10655455"/>
              <a:gd name="connsiteY66" fmla="*/ 0 h 6858000"/>
              <a:gd name="connsiteX67" fmla="*/ 6852387 w 10655455"/>
              <a:gd name="connsiteY67" fmla="*/ 196155 h 6858000"/>
              <a:gd name="connsiteX68" fmla="*/ 6043321 w 10655455"/>
              <a:gd name="connsiteY68" fmla="*/ 1589421 h 6858000"/>
              <a:gd name="connsiteX69" fmla="*/ 5423265 w 10655455"/>
              <a:gd name="connsiteY69" fmla="*/ 1954861 h 6858000"/>
              <a:gd name="connsiteX70" fmla="*/ 1379802 w 10655455"/>
              <a:gd name="connsiteY70" fmla="*/ 1954861 h 6858000"/>
              <a:gd name="connsiteX71" fmla="*/ 751013 w 10655455"/>
              <a:gd name="connsiteY71" fmla="*/ 1589421 h 6858000"/>
              <a:gd name="connsiteX72" fmla="*/ 1951 w 10655455"/>
              <a:gd name="connsiteY72" fmla="*/ 293901 h 6858000"/>
              <a:gd name="connsiteX73" fmla="*/ 0 w 10655455"/>
              <a:gd name="connsiteY73" fmla="*/ 290527 h 6858000"/>
              <a:gd name="connsiteX74" fmla="*/ 0 w 10655455"/>
              <a:gd name="connsiteY74"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8606137 w 10655455"/>
              <a:gd name="connsiteY49" fmla="*/ 2814978 h 6858000"/>
              <a:gd name="connsiteX50" fmla="*/ 8989367 w 10655455"/>
              <a:gd name="connsiteY50" fmla="*/ 2152172 h 6858000"/>
              <a:gd name="connsiteX51" fmla="*/ 9108816 w 10655455"/>
              <a:gd name="connsiteY51" fmla="*/ 2082751 h 6858000"/>
              <a:gd name="connsiteX52" fmla="*/ 1321854 w 10655455"/>
              <a:gd name="connsiteY52" fmla="*/ 2071857 h 6858000"/>
              <a:gd name="connsiteX53" fmla="*/ 5365317 w 10655455"/>
              <a:gd name="connsiteY53" fmla="*/ 2071857 h 6858000"/>
              <a:gd name="connsiteX54" fmla="*/ 5985373 w 10655455"/>
              <a:gd name="connsiteY54" fmla="*/ 2437296 h 6858000"/>
              <a:gd name="connsiteX55" fmla="*/ 8011470 w 10655455"/>
              <a:gd name="connsiteY55" fmla="*/ 5926372 h 6858000"/>
              <a:gd name="connsiteX56" fmla="*/ 8011470 w 10655455"/>
              <a:gd name="connsiteY56" fmla="*/ 6639850 h 6858000"/>
              <a:gd name="connsiteX57" fmla="*/ 7904625 w 10655455"/>
              <a:gd name="connsiteY57" fmla="*/ 6823844 h 6858000"/>
              <a:gd name="connsiteX58" fmla="*/ 7884791 w 10655455"/>
              <a:gd name="connsiteY58" fmla="*/ 6858000 h 6858000"/>
              <a:gd name="connsiteX59" fmla="*/ 0 w 10655455"/>
              <a:gd name="connsiteY59" fmla="*/ 6858000 h 6858000"/>
              <a:gd name="connsiteX60" fmla="*/ 0 w 10655455"/>
              <a:gd name="connsiteY60" fmla="*/ 3635967 h 6858000"/>
              <a:gd name="connsiteX61" fmla="*/ 27177 w 10655455"/>
              <a:gd name="connsiteY61" fmla="*/ 3588964 h 6858000"/>
              <a:gd name="connsiteX62" fmla="*/ 693065 w 10655455"/>
              <a:gd name="connsiteY62" fmla="*/ 2437296 h 6858000"/>
              <a:gd name="connsiteX63" fmla="*/ 1321854 w 10655455"/>
              <a:gd name="connsiteY63" fmla="*/ 2071857 h 6858000"/>
              <a:gd name="connsiteX64" fmla="*/ 0 w 10655455"/>
              <a:gd name="connsiteY64" fmla="*/ 0 h 6858000"/>
              <a:gd name="connsiteX65" fmla="*/ 6966294 w 10655455"/>
              <a:gd name="connsiteY65" fmla="*/ 0 h 6858000"/>
              <a:gd name="connsiteX66" fmla="*/ 6852387 w 10655455"/>
              <a:gd name="connsiteY66" fmla="*/ 196155 h 6858000"/>
              <a:gd name="connsiteX67" fmla="*/ 6043321 w 10655455"/>
              <a:gd name="connsiteY67" fmla="*/ 1589421 h 6858000"/>
              <a:gd name="connsiteX68" fmla="*/ 5423265 w 10655455"/>
              <a:gd name="connsiteY68" fmla="*/ 1954861 h 6858000"/>
              <a:gd name="connsiteX69" fmla="*/ 1379802 w 10655455"/>
              <a:gd name="connsiteY69" fmla="*/ 1954861 h 6858000"/>
              <a:gd name="connsiteX70" fmla="*/ 751013 w 10655455"/>
              <a:gd name="connsiteY70" fmla="*/ 1589421 h 6858000"/>
              <a:gd name="connsiteX71" fmla="*/ 1951 w 10655455"/>
              <a:gd name="connsiteY71" fmla="*/ 293901 h 6858000"/>
              <a:gd name="connsiteX72" fmla="*/ 0 w 10655455"/>
              <a:gd name="connsiteY72" fmla="*/ 290527 h 6858000"/>
              <a:gd name="connsiteX73" fmla="*/ 0 w 10655455"/>
              <a:gd name="connsiteY73"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8989367 w 10655455"/>
              <a:gd name="connsiteY48" fmla="*/ 2152172 h 6858000"/>
              <a:gd name="connsiteX49" fmla="*/ 8606137 w 10655455"/>
              <a:gd name="connsiteY49" fmla="*/ 2814978 h 6858000"/>
              <a:gd name="connsiteX50" fmla="*/ 8989367 w 10655455"/>
              <a:gd name="connsiteY50" fmla="*/ 2152172 h 6858000"/>
              <a:gd name="connsiteX51" fmla="*/ 1321854 w 10655455"/>
              <a:gd name="connsiteY51" fmla="*/ 2071857 h 6858000"/>
              <a:gd name="connsiteX52" fmla="*/ 5365317 w 10655455"/>
              <a:gd name="connsiteY52" fmla="*/ 2071857 h 6858000"/>
              <a:gd name="connsiteX53" fmla="*/ 5985373 w 10655455"/>
              <a:gd name="connsiteY53" fmla="*/ 2437296 h 6858000"/>
              <a:gd name="connsiteX54" fmla="*/ 8011470 w 10655455"/>
              <a:gd name="connsiteY54" fmla="*/ 5926372 h 6858000"/>
              <a:gd name="connsiteX55" fmla="*/ 8011470 w 10655455"/>
              <a:gd name="connsiteY55" fmla="*/ 6639850 h 6858000"/>
              <a:gd name="connsiteX56" fmla="*/ 7904625 w 10655455"/>
              <a:gd name="connsiteY56" fmla="*/ 6823844 h 6858000"/>
              <a:gd name="connsiteX57" fmla="*/ 7884791 w 10655455"/>
              <a:gd name="connsiteY57" fmla="*/ 6858000 h 6858000"/>
              <a:gd name="connsiteX58" fmla="*/ 0 w 10655455"/>
              <a:gd name="connsiteY58" fmla="*/ 6858000 h 6858000"/>
              <a:gd name="connsiteX59" fmla="*/ 0 w 10655455"/>
              <a:gd name="connsiteY59" fmla="*/ 3635967 h 6858000"/>
              <a:gd name="connsiteX60" fmla="*/ 27177 w 10655455"/>
              <a:gd name="connsiteY60" fmla="*/ 3588964 h 6858000"/>
              <a:gd name="connsiteX61" fmla="*/ 693065 w 10655455"/>
              <a:gd name="connsiteY61" fmla="*/ 2437296 h 6858000"/>
              <a:gd name="connsiteX62" fmla="*/ 1321854 w 10655455"/>
              <a:gd name="connsiteY62" fmla="*/ 2071857 h 6858000"/>
              <a:gd name="connsiteX63" fmla="*/ 0 w 10655455"/>
              <a:gd name="connsiteY63" fmla="*/ 0 h 6858000"/>
              <a:gd name="connsiteX64" fmla="*/ 6966294 w 10655455"/>
              <a:gd name="connsiteY64" fmla="*/ 0 h 6858000"/>
              <a:gd name="connsiteX65" fmla="*/ 6852387 w 10655455"/>
              <a:gd name="connsiteY65" fmla="*/ 196155 h 6858000"/>
              <a:gd name="connsiteX66" fmla="*/ 6043321 w 10655455"/>
              <a:gd name="connsiteY66" fmla="*/ 1589421 h 6858000"/>
              <a:gd name="connsiteX67" fmla="*/ 5423265 w 10655455"/>
              <a:gd name="connsiteY67" fmla="*/ 1954861 h 6858000"/>
              <a:gd name="connsiteX68" fmla="*/ 1379802 w 10655455"/>
              <a:gd name="connsiteY68" fmla="*/ 1954861 h 6858000"/>
              <a:gd name="connsiteX69" fmla="*/ 751013 w 10655455"/>
              <a:gd name="connsiteY69" fmla="*/ 1589421 h 6858000"/>
              <a:gd name="connsiteX70" fmla="*/ 1951 w 10655455"/>
              <a:gd name="connsiteY70" fmla="*/ 293901 h 6858000"/>
              <a:gd name="connsiteX71" fmla="*/ 0 w 10655455"/>
              <a:gd name="connsiteY71" fmla="*/ 290527 h 6858000"/>
              <a:gd name="connsiteX72" fmla="*/ 0 w 10655455"/>
              <a:gd name="connsiteY72"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1321854 w 10655455"/>
              <a:gd name="connsiteY48" fmla="*/ 2071857 h 6858000"/>
              <a:gd name="connsiteX49" fmla="*/ 5365317 w 10655455"/>
              <a:gd name="connsiteY49" fmla="*/ 2071857 h 6858000"/>
              <a:gd name="connsiteX50" fmla="*/ 5985373 w 10655455"/>
              <a:gd name="connsiteY50" fmla="*/ 2437296 h 6858000"/>
              <a:gd name="connsiteX51" fmla="*/ 8011470 w 10655455"/>
              <a:gd name="connsiteY51" fmla="*/ 5926372 h 6858000"/>
              <a:gd name="connsiteX52" fmla="*/ 8011470 w 10655455"/>
              <a:gd name="connsiteY52" fmla="*/ 6639850 h 6858000"/>
              <a:gd name="connsiteX53" fmla="*/ 7904625 w 10655455"/>
              <a:gd name="connsiteY53" fmla="*/ 6823844 h 6858000"/>
              <a:gd name="connsiteX54" fmla="*/ 7884791 w 10655455"/>
              <a:gd name="connsiteY54" fmla="*/ 6858000 h 6858000"/>
              <a:gd name="connsiteX55" fmla="*/ 0 w 10655455"/>
              <a:gd name="connsiteY55" fmla="*/ 6858000 h 6858000"/>
              <a:gd name="connsiteX56" fmla="*/ 0 w 10655455"/>
              <a:gd name="connsiteY56" fmla="*/ 3635967 h 6858000"/>
              <a:gd name="connsiteX57" fmla="*/ 27177 w 10655455"/>
              <a:gd name="connsiteY57" fmla="*/ 3588964 h 6858000"/>
              <a:gd name="connsiteX58" fmla="*/ 693065 w 10655455"/>
              <a:gd name="connsiteY58" fmla="*/ 2437296 h 6858000"/>
              <a:gd name="connsiteX59" fmla="*/ 1321854 w 10655455"/>
              <a:gd name="connsiteY59" fmla="*/ 2071857 h 6858000"/>
              <a:gd name="connsiteX60" fmla="*/ 0 w 10655455"/>
              <a:gd name="connsiteY60" fmla="*/ 0 h 6858000"/>
              <a:gd name="connsiteX61" fmla="*/ 6966294 w 10655455"/>
              <a:gd name="connsiteY61" fmla="*/ 0 h 6858000"/>
              <a:gd name="connsiteX62" fmla="*/ 6852387 w 10655455"/>
              <a:gd name="connsiteY62" fmla="*/ 196155 h 6858000"/>
              <a:gd name="connsiteX63" fmla="*/ 6043321 w 10655455"/>
              <a:gd name="connsiteY63" fmla="*/ 1589421 h 6858000"/>
              <a:gd name="connsiteX64" fmla="*/ 5423265 w 10655455"/>
              <a:gd name="connsiteY64" fmla="*/ 1954861 h 6858000"/>
              <a:gd name="connsiteX65" fmla="*/ 1379802 w 10655455"/>
              <a:gd name="connsiteY65" fmla="*/ 1954861 h 6858000"/>
              <a:gd name="connsiteX66" fmla="*/ 751013 w 10655455"/>
              <a:gd name="connsiteY66" fmla="*/ 1589421 h 6858000"/>
              <a:gd name="connsiteX67" fmla="*/ 1951 w 10655455"/>
              <a:gd name="connsiteY67" fmla="*/ 293901 h 6858000"/>
              <a:gd name="connsiteX68" fmla="*/ 0 w 10655455"/>
              <a:gd name="connsiteY68" fmla="*/ 290527 h 6858000"/>
              <a:gd name="connsiteX69" fmla="*/ 0 w 10655455"/>
              <a:gd name="connsiteY69" fmla="*/ 0 h 6858000"/>
              <a:gd name="connsiteX0" fmla="*/ 8526285 w 10606716"/>
              <a:gd name="connsiteY0" fmla="*/ 6283111 h 6858000"/>
              <a:gd name="connsiteX1" fmla="*/ 10157124 w 10606716"/>
              <a:gd name="connsiteY1" fmla="*/ 6283111 h 6858000"/>
              <a:gd name="connsiteX2" fmla="*/ 10407209 w 10606716"/>
              <a:gd name="connsiteY2" fmla="*/ 6430504 h 6858000"/>
              <a:gd name="connsiteX3" fmla="*/ 10606716 w 10606716"/>
              <a:gd name="connsiteY3" fmla="*/ 6774068 h 6858000"/>
              <a:gd name="connsiteX4" fmla="*/ 8025501 w 10606716"/>
              <a:gd name="connsiteY4" fmla="*/ 6858000 h 6858000"/>
              <a:gd name="connsiteX5" fmla="*/ 8129453 w 10606716"/>
              <a:gd name="connsiteY5" fmla="*/ 6678214 h 6858000"/>
              <a:gd name="connsiteX6" fmla="*/ 8272677 w 10606716"/>
              <a:gd name="connsiteY6" fmla="*/ 6430504 h 6858000"/>
              <a:gd name="connsiteX7" fmla="*/ 8526285 w 10606716"/>
              <a:gd name="connsiteY7" fmla="*/ 6283111 h 6858000"/>
              <a:gd name="connsiteX8" fmla="*/ 8508611 w 10606716"/>
              <a:gd name="connsiteY8" fmla="*/ 4776272 h 6858000"/>
              <a:gd name="connsiteX9" fmla="*/ 9153763 w 10606716"/>
              <a:gd name="connsiteY9" fmla="*/ 4776272 h 6858000"/>
              <a:gd name="connsiteX10" fmla="*/ 9252696 w 10606716"/>
              <a:gd name="connsiteY10" fmla="*/ 4834580 h 6858000"/>
              <a:gd name="connsiteX11" fmla="*/ 9575969 w 10606716"/>
              <a:gd name="connsiteY11" fmla="*/ 5391278 h 6858000"/>
              <a:gd name="connsiteX12" fmla="*/ 9575969 w 10606716"/>
              <a:gd name="connsiteY12" fmla="*/ 5505116 h 6858000"/>
              <a:gd name="connsiteX13" fmla="*/ 9252696 w 10606716"/>
              <a:gd name="connsiteY13" fmla="*/ 6061815 h 6858000"/>
              <a:gd name="connsiteX14" fmla="*/ 9153763 w 10606716"/>
              <a:gd name="connsiteY14" fmla="*/ 6120122 h 6858000"/>
              <a:gd name="connsiteX15" fmla="*/ 8508611 w 10606716"/>
              <a:gd name="connsiteY15" fmla="*/ 6120122 h 6858000"/>
              <a:gd name="connsiteX16" fmla="*/ 8408284 w 10606716"/>
              <a:gd name="connsiteY16" fmla="*/ 6061815 h 6858000"/>
              <a:gd name="connsiteX17" fmla="*/ 8086404 w 10606716"/>
              <a:gd name="connsiteY17" fmla="*/ 5505116 h 6858000"/>
              <a:gd name="connsiteX18" fmla="*/ 8086404 w 10606716"/>
              <a:gd name="connsiteY18" fmla="*/ 5391278 h 6858000"/>
              <a:gd name="connsiteX19" fmla="*/ 8408284 w 10606716"/>
              <a:gd name="connsiteY19" fmla="*/ 4834580 h 6858000"/>
              <a:gd name="connsiteX20" fmla="*/ 8508611 w 10606716"/>
              <a:gd name="connsiteY20" fmla="*/ 4776272 h 6858000"/>
              <a:gd name="connsiteX21" fmla="*/ 8438383 w 10606716"/>
              <a:gd name="connsiteY21" fmla="*/ 4182594 h 6858000"/>
              <a:gd name="connsiteX22" fmla="*/ 8671249 w 10606716"/>
              <a:gd name="connsiteY22" fmla="*/ 4182594 h 6858000"/>
              <a:gd name="connsiteX23" fmla="*/ 8706958 w 10606716"/>
              <a:gd name="connsiteY23" fmla="*/ 4203640 h 6858000"/>
              <a:gd name="connsiteX24" fmla="*/ 8823642 w 10606716"/>
              <a:gd name="connsiteY24" fmla="*/ 4404579 h 6858000"/>
              <a:gd name="connsiteX25" fmla="*/ 8823642 w 10606716"/>
              <a:gd name="connsiteY25" fmla="*/ 4445668 h 6858000"/>
              <a:gd name="connsiteX26" fmla="*/ 8706958 w 10606716"/>
              <a:gd name="connsiteY26" fmla="*/ 4646606 h 6858000"/>
              <a:gd name="connsiteX27" fmla="*/ 8671249 w 10606716"/>
              <a:gd name="connsiteY27" fmla="*/ 4667652 h 6858000"/>
              <a:gd name="connsiteX28" fmla="*/ 8438383 w 10606716"/>
              <a:gd name="connsiteY28" fmla="*/ 4667652 h 6858000"/>
              <a:gd name="connsiteX29" fmla="*/ 8402170 w 10606716"/>
              <a:gd name="connsiteY29" fmla="*/ 4646606 h 6858000"/>
              <a:gd name="connsiteX30" fmla="*/ 8285989 w 10606716"/>
              <a:gd name="connsiteY30" fmla="*/ 4445668 h 6858000"/>
              <a:gd name="connsiteX31" fmla="*/ 8285989 w 10606716"/>
              <a:gd name="connsiteY31" fmla="*/ 4404579 h 6858000"/>
              <a:gd name="connsiteX32" fmla="*/ 8402170 w 10606716"/>
              <a:gd name="connsiteY32" fmla="*/ 4203640 h 6858000"/>
              <a:gd name="connsiteX33" fmla="*/ 8438383 w 10606716"/>
              <a:gd name="connsiteY33" fmla="*/ 4182594 h 6858000"/>
              <a:gd name="connsiteX34" fmla="*/ 7678681 w 10606716"/>
              <a:gd name="connsiteY34" fmla="*/ 3459104 h 6858000"/>
              <a:gd name="connsiteX35" fmla="*/ 8119685 w 10606716"/>
              <a:gd name="connsiteY35" fmla="*/ 3459104 h 6858000"/>
              <a:gd name="connsiteX36" fmla="*/ 8187313 w 10606716"/>
              <a:gd name="connsiteY36" fmla="*/ 3498961 h 6858000"/>
              <a:gd name="connsiteX37" fmla="*/ 8408292 w 10606716"/>
              <a:gd name="connsiteY37" fmla="*/ 3879501 h 6858000"/>
              <a:gd name="connsiteX38" fmla="*/ 8408292 w 10606716"/>
              <a:gd name="connsiteY38" fmla="*/ 3957318 h 6858000"/>
              <a:gd name="connsiteX39" fmla="*/ 8187313 w 10606716"/>
              <a:gd name="connsiteY39" fmla="*/ 4337857 h 6858000"/>
              <a:gd name="connsiteX40" fmla="*/ 8119685 w 10606716"/>
              <a:gd name="connsiteY40" fmla="*/ 4377714 h 6858000"/>
              <a:gd name="connsiteX41" fmla="*/ 7678681 w 10606716"/>
              <a:gd name="connsiteY41" fmla="*/ 4377714 h 6858000"/>
              <a:gd name="connsiteX42" fmla="*/ 7610101 w 10606716"/>
              <a:gd name="connsiteY42" fmla="*/ 4337857 h 6858000"/>
              <a:gd name="connsiteX43" fmla="*/ 7390076 w 10606716"/>
              <a:gd name="connsiteY43" fmla="*/ 3957318 h 6858000"/>
              <a:gd name="connsiteX44" fmla="*/ 7390076 w 10606716"/>
              <a:gd name="connsiteY44" fmla="*/ 3879501 h 6858000"/>
              <a:gd name="connsiteX45" fmla="*/ 7610101 w 10606716"/>
              <a:gd name="connsiteY45" fmla="*/ 3498961 h 6858000"/>
              <a:gd name="connsiteX46" fmla="*/ 7678681 w 10606716"/>
              <a:gd name="connsiteY46" fmla="*/ 3459104 h 6858000"/>
              <a:gd name="connsiteX47" fmla="*/ 1321854 w 10606716"/>
              <a:gd name="connsiteY47" fmla="*/ 2071857 h 6858000"/>
              <a:gd name="connsiteX48" fmla="*/ 5365317 w 10606716"/>
              <a:gd name="connsiteY48" fmla="*/ 2071857 h 6858000"/>
              <a:gd name="connsiteX49" fmla="*/ 5985373 w 10606716"/>
              <a:gd name="connsiteY49" fmla="*/ 2437296 h 6858000"/>
              <a:gd name="connsiteX50" fmla="*/ 8011470 w 10606716"/>
              <a:gd name="connsiteY50" fmla="*/ 5926372 h 6858000"/>
              <a:gd name="connsiteX51" fmla="*/ 8011470 w 10606716"/>
              <a:gd name="connsiteY51" fmla="*/ 6639850 h 6858000"/>
              <a:gd name="connsiteX52" fmla="*/ 7904625 w 10606716"/>
              <a:gd name="connsiteY52" fmla="*/ 6823844 h 6858000"/>
              <a:gd name="connsiteX53" fmla="*/ 7884791 w 10606716"/>
              <a:gd name="connsiteY53" fmla="*/ 6858000 h 6858000"/>
              <a:gd name="connsiteX54" fmla="*/ 0 w 10606716"/>
              <a:gd name="connsiteY54" fmla="*/ 6858000 h 6858000"/>
              <a:gd name="connsiteX55" fmla="*/ 0 w 10606716"/>
              <a:gd name="connsiteY55" fmla="*/ 3635967 h 6858000"/>
              <a:gd name="connsiteX56" fmla="*/ 27177 w 10606716"/>
              <a:gd name="connsiteY56" fmla="*/ 3588964 h 6858000"/>
              <a:gd name="connsiteX57" fmla="*/ 693065 w 10606716"/>
              <a:gd name="connsiteY57" fmla="*/ 2437296 h 6858000"/>
              <a:gd name="connsiteX58" fmla="*/ 1321854 w 10606716"/>
              <a:gd name="connsiteY58" fmla="*/ 2071857 h 6858000"/>
              <a:gd name="connsiteX59" fmla="*/ 0 w 10606716"/>
              <a:gd name="connsiteY59" fmla="*/ 0 h 6858000"/>
              <a:gd name="connsiteX60" fmla="*/ 6966294 w 10606716"/>
              <a:gd name="connsiteY60" fmla="*/ 0 h 6858000"/>
              <a:gd name="connsiteX61" fmla="*/ 6852387 w 10606716"/>
              <a:gd name="connsiteY61" fmla="*/ 196155 h 6858000"/>
              <a:gd name="connsiteX62" fmla="*/ 6043321 w 10606716"/>
              <a:gd name="connsiteY62" fmla="*/ 1589421 h 6858000"/>
              <a:gd name="connsiteX63" fmla="*/ 5423265 w 10606716"/>
              <a:gd name="connsiteY63" fmla="*/ 1954861 h 6858000"/>
              <a:gd name="connsiteX64" fmla="*/ 1379802 w 10606716"/>
              <a:gd name="connsiteY64" fmla="*/ 1954861 h 6858000"/>
              <a:gd name="connsiteX65" fmla="*/ 751013 w 10606716"/>
              <a:gd name="connsiteY65" fmla="*/ 1589421 h 6858000"/>
              <a:gd name="connsiteX66" fmla="*/ 1951 w 10606716"/>
              <a:gd name="connsiteY66" fmla="*/ 293901 h 6858000"/>
              <a:gd name="connsiteX67" fmla="*/ 0 w 10606716"/>
              <a:gd name="connsiteY67" fmla="*/ 290527 h 6858000"/>
              <a:gd name="connsiteX68" fmla="*/ 0 w 10606716"/>
              <a:gd name="connsiteY68" fmla="*/ 0 h 6858000"/>
              <a:gd name="connsiteX0" fmla="*/ 8526285 w 10407209"/>
              <a:gd name="connsiteY0" fmla="*/ 6283111 h 6858000"/>
              <a:gd name="connsiteX1" fmla="*/ 10157124 w 10407209"/>
              <a:gd name="connsiteY1" fmla="*/ 6283111 h 6858000"/>
              <a:gd name="connsiteX2" fmla="*/ 10407209 w 10407209"/>
              <a:gd name="connsiteY2" fmla="*/ 6430504 h 6858000"/>
              <a:gd name="connsiteX3" fmla="*/ 8025501 w 10407209"/>
              <a:gd name="connsiteY3" fmla="*/ 6858000 h 6858000"/>
              <a:gd name="connsiteX4" fmla="*/ 8129453 w 10407209"/>
              <a:gd name="connsiteY4" fmla="*/ 6678214 h 6858000"/>
              <a:gd name="connsiteX5" fmla="*/ 8272677 w 10407209"/>
              <a:gd name="connsiteY5" fmla="*/ 6430504 h 6858000"/>
              <a:gd name="connsiteX6" fmla="*/ 8526285 w 10407209"/>
              <a:gd name="connsiteY6" fmla="*/ 6283111 h 6858000"/>
              <a:gd name="connsiteX7" fmla="*/ 8508611 w 10407209"/>
              <a:gd name="connsiteY7" fmla="*/ 4776272 h 6858000"/>
              <a:gd name="connsiteX8" fmla="*/ 9153763 w 10407209"/>
              <a:gd name="connsiteY8" fmla="*/ 4776272 h 6858000"/>
              <a:gd name="connsiteX9" fmla="*/ 9252696 w 10407209"/>
              <a:gd name="connsiteY9" fmla="*/ 4834580 h 6858000"/>
              <a:gd name="connsiteX10" fmla="*/ 9575969 w 10407209"/>
              <a:gd name="connsiteY10" fmla="*/ 5391278 h 6858000"/>
              <a:gd name="connsiteX11" fmla="*/ 9575969 w 10407209"/>
              <a:gd name="connsiteY11" fmla="*/ 5505116 h 6858000"/>
              <a:gd name="connsiteX12" fmla="*/ 9252696 w 10407209"/>
              <a:gd name="connsiteY12" fmla="*/ 6061815 h 6858000"/>
              <a:gd name="connsiteX13" fmla="*/ 9153763 w 10407209"/>
              <a:gd name="connsiteY13" fmla="*/ 6120122 h 6858000"/>
              <a:gd name="connsiteX14" fmla="*/ 8508611 w 10407209"/>
              <a:gd name="connsiteY14" fmla="*/ 6120122 h 6858000"/>
              <a:gd name="connsiteX15" fmla="*/ 8408284 w 10407209"/>
              <a:gd name="connsiteY15" fmla="*/ 6061815 h 6858000"/>
              <a:gd name="connsiteX16" fmla="*/ 8086404 w 10407209"/>
              <a:gd name="connsiteY16" fmla="*/ 5505116 h 6858000"/>
              <a:gd name="connsiteX17" fmla="*/ 8086404 w 10407209"/>
              <a:gd name="connsiteY17" fmla="*/ 5391278 h 6858000"/>
              <a:gd name="connsiteX18" fmla="*/ 8408284 w 10407209"/>
              <a:gd name="connsiteY18" fmla="*/ 4834580 h 6858000"/>
              <a:gd name="connsiteX19" fmla="*/ 8508611 w 10407209"/>
              <a:gd name="connsiteY19" fmla="*/ 4776272 h 6858000"/>
              <a:gd name="connsiteX20" fmla="*/ 8438383 w 10407209"/>
              <a:gd name="connsiteY20" fmla="*/ 4182594 h 6858000"/>
              <a:gd name="connsiteX21" fmla="*/ 8671249 w 10407209"/>
              <a:gd name="connsiteY21" fmla="*/ 4182594 h 6858000"/>
              <a:gd name="connsiteX22" fmla="*/ 8706958 w 10407209"/>
              <a:gd name="connsiteY22" fmla="*/ 4203640 h 6858000"/>
              <a:gd name="connsiteX23" fmla="*/ 8823642 w 10407209"/>
              <a:gd name="connsiteY23" fmla="*/ 4404579 h 6858000"/>
              <a:gd name="connsiteX24" fmla="*/ 8823642 w 10407209"/>
              <a:gd name="connsiteY24" fmla="*/ 4445668 h 6858000"/>
              <a:gd name="connsiteX25" fmla="*/ 8706958 w 10407209"/>
              <a:gd name="connsiteY25" fmla="*/ 4646606 h 6858000"/>
              <a:gd name="connsiteX26" fmla="*/ 8671249 w 10407209"/>
              <a:gd name="connsiteY26" fmla="*/ 4667652 h 6858000"/>
              <a:gd name="connsiteX27" fmla="*/ 8438383 w 10407209"/>
              <a:gd name="connsiteY27" fmla="*/ 4667652 h 6858000"/>
              <a:gd name="connsiteX28" fmla="*/ 8402170 w 10407209"/>
              <a:gd name="connsiteY28" fmla="*/ 4646606 h 6858000"/>
              <a:gd name="connsiteX29" fmla="*/ 8285989 w 10407209"/>
              <a:gd name="connsiteY29" fmla="*/ 4445668 h 6858000"/>
              <a:gd name="connsiteX30" fmla="*/ 8285989 w 10407209"/>
              <a:gd name="connsiteY30" fmla="*/ 4404579 h 6858000"/>
              <a:gd name="connsiteX31" fmla="*/ 8402170 w 10407209"/>
              <a:gd name="connsiteY31" fmla="*/ 4203640 h 6858000"/>
              <a:gd name="connsiteX32" fmla="*/ 8438383 w 10407209"/>
              <a:gd name="connsiteY32" fmla="*/ 4182594 h 6858000"/>
              <a:gd name="connsiteX33" fmla="*/ 7678681 w 10407209"/>
              <a:gd name="connsiteY33" fmla="*/ 3459104 h 6858000"/>
              <a:gd name="connsiteX34" fmla="*/ 8119685 w 10407209"/>
              <a:gd name="connsiteY34" fmla="*/ 3459104 h 6858000"/>
              <a:gd name="connsiteX35" fmla="*/ 8187313 w 10407209"/>
              <a:gd name="connsiteY35" fmla="*/ 3498961 h 6858000"/>
              <a:gd name="connsiteX36" fmla="*/ 8408292 w 10407209"/>
              <a:gd name="connsiteY36" fmla="*/ 3879501 h 6858000"/>
              <a:gd name="connsiteX37" fmla="*/ 8408292 w 10407209"/>
              <a:gd name="connsiteY37" fmla="*/ 3957318 h 6858000"/>
              <a:gd name="connsiteX38" fmla="*/ 8187313 w 10407209"/>
              <a:gd name="connsiteY38" fmla="*/ 4337857 h 6858000"/>
              <a:gd name="connsiteX39" fmla="*/ 8119685 w 10407209"/>
              <a:gd name="connsiteY39" fmla="*/ 4377714 h 6858000"/>
              <a:gd name="connsiteX40" fmla="*/ 7678681 w 10407209"/>
              <a:gd name="connsiteY40" fmla="*/ 4377714 h 6858000"/>
              <a:gd name="connsiteX41" fmla="*/ 7610101 w 10407209"/>
              <a:gd name="connsiteY41" fmla="*/ 4337857 h 6858000"/>
              <a:gd name="connsiteX42" fmla="*/ 7390076 w 10407209"/>
              <a:gd name="connsiteY42" fmla="*/ 3957318 h 6858000"/>
              <a:gd name="connsiteX43" fmla="*/ 7390076 w 10407209"/>
              <a:gd name="connsiteY43" fmla="*/ 3879501 h 6858000"/>
              <a:gd name="connsiteX44" fmla="*/ 7610101 w 10407209"/>
              <a:gd name="connsiteY44" fmla="*/ 3498961 h 6858000"/>
              <a:gd name="connsiteX45" fmla="*/ 7678681 w 10407209"/>
              <a:gd name="connsiteY45" fmla="*/ 3459104 h 6858000"/>
              <a:gd name="connsiteX46" fmla="*/ 1321854 w 10407209"/>
              <a:gd name="connsiteY46" fmla="*/ 2071857 h 6858000"/>
              <a:gd name="connsiteX47" fmla="*/ 5365317 w 10407209"/>
              <a:gd name="connsiteY47" fmla="*/ 2071857 h 6858000"/>
              <a:gd name="connsiteX48" fmla="*/ 5985373 w 10407209"/>
              <a:gd name="connsiteY48" fmla="*/ 2437296 h 6858000"/>
              <a:gd name="connsiteX49" fmla="*/ 8011470 w 10407209"/>
              <a:gd name="connsiteY49" fmla="*/ 5926372 h 6858000"/>
              <a:gd name="connsiteX50" fmla="*/ 8011470 w 10407209"/>
              <a:gd name="connsiteY50" fmla="*/ 6639850 h 6858000"/>
              <a:gd name="connsiteX51" fmla="*/ 7904625 w 10407209"/>
              <a:gd name="connsiteY51" fmla="*/ 6823844 h 6858000"/>
              <a:gd name="connsiteX52" fmla="*/ 7884791 w 10407209"/>
              <a:gd name="connsiteY52" fmla="*/ 6858000 h 6858000"/>
              <a:gd name="connsiteX53" fmla="*/ 0 w 10407209"/>
              <a:gd name="connsiteY53" fmla="*/ 6858000 h 6858000"/>
              <a:gd name="connsiteX54" fmla="*/ 0 w 10407209"/>
              <a:gd name="connsiteY54" fmla="*/ 3635967 h 6858000"/>
              <a:gd name="connsiteX55" fmla="*/ 27177 w 10407209"/>
              <a:gd name="connsiteY55" fmla="*/ 3588964 h 6858000"/>
              <a:gd name="connsiteX56" fmla="*/ 693065 w 10407209"/>
              <a:gd name="connsiteY56" fmla="*/ 2437296 h 6858000"/>
              <a:gd name="connsiteX57" fmla="*/ 1321854 w 10407209"/>
              <a:gd name="connsiteY57" fmla="*/ 2071857 h 6858000"/>
              <a:gd name="connsiteX58" fmla="*/ 0 w 10407209"/>
              <a:gd name="connsiteY58" fmla="*/ 0 h 6858000"/>
              <a:gd name="connsiteX59" fmla="*/ 6966294 w 10407209"/>
              <a:gd name="connsiteY59" fmla="*/ 0 h 6858000"/>
              <a:gd name="connsiteX60" fmla="*/ 6852387 w 10407209"/>
              <a:gd name="connsiteY60" fmla="*/ 196155 h 6858000"/>
              <a:gd name="connsiteX61" fmla="*/ 6043321 w 10407209"/>
              <a:gd name="connsiteY61" fmla="*/ 1589421 h 6858000"/>
              <a:gd name="connsiteX62" fmla="*/ 5423265 w 10407209"/>
              <a:gd name="connsiteY62" fmla="*/ 1954861 h 6858000"/>
              <a:gd name="connsiteX63" fmla="*/ 1379802 w 10407209"/>
              <a:gd name="connsiteY63" fmla="*/ 1954861 h 6858000"/>
              <a:gd name="connsiteX64" fmla="*/ 751013 w 10407209"/>
              <a:gd name="connsiteY64" fmla="*/ 1589421 h 6858000"/>
              <a:gd name="connsiteX65" fmla="*/ 1951 w 10407209"/>
              <a:gd name="connsiteY65" fmla="*/ 293901 h 6858000"/>
              <a:gd name="connsiteX66" fmla="*/ 0 w 10407209"/>
              <a:gd name="connsiteY66" fmla="*/ 290527 h 6858000"/>
              <a:gd name="connsiteX67" fmla="*/ 0 w 10407209"/>
              <a:gd name="connsiteY67" fmla="*/ 0 h 6858000"/>
              <a:gd name="connsiteX0" fmla="*/ 8526285 w 10161361"/>
              <a:gd name="connsiteY0" fmla="*/ 6283111 h 6858000"/>
              <a:gd name="connsiteX1" fmla="*/ 10157124 w 10161361"/>
              <a:gd name="connsiteY1" fmla="*/ 6283111 h 6858000"/>
              <a:gd name="connsiteX2" fmla="*/ 8025501 w 10161361"/>
              <a:gd name="connsiteY2" fmla="*/ 6858000 h 6858000"/>
              <a:gd name="connsiteX3" fmla="*/ 8129453 w 10161361"/>
              <a:gd name="connsiteY3" fmla="*/ 6678214 h 6858000"/>
              <a:gd name="connsiteX4" fmla="*/ 8272677 w 10161361"/>
              <a:gd name="connsiteY4" fmla="*/ 6430504 h 6858000"/>
              <a:gd name="connsiteX5" fmla="*/ 8526285 w 10161361"/>
              <a:gd name="connsiteY5" fmla="*/ 6283111 h 6858000"/>
              <a:gd name="connsiteX6" fmla="*/ 8508611 w 10161361"/>
              <a:gd name="connsiteY6" fmla="*/ 4776272 h 6858000"/>
              <a:gd name="connsiteX7" fmla="*/ 9153763 w 10161361"/>
              <a:gd name="connsiteY7" fmla="*/ 4776272 h 6858000"/>
              <a:gd name="connsiteX8" fmla="*/ 9252696 w 10161361"/>
              <a:gd name="connsiteY8" fmla="*/ 4834580 h 6858000"/>
              <a:gd name="connsiteX9" fmla="*/ 9575969 w 10161361"/>
              <a:gd name="connsiteY9" fmla="*/ 5391278 h 6858000"/>
              <a:gd name="connsiteX10" fmla="*/ 9575969 w 10161361"/>
              <a:gd name="connsiteY10" fmla="*/ 5505116 h 6858000"/>
              <a:gd name="connsiteX11" fmla="*/ 9252696 w 10161361"/>
              <a:gd name="connsiteY11" fmla="*/ 6061815 h 6858000"/>
              <a:gd name="connsiteX12" fmla="*/ 9153763 w 10161361"/>
              <a:gd name="connsiteY12" fmla="*/ 6120122 h 6858000"/>
              <a:gd name="connsiteX13" fmla="*/ 8508611 w 10161361"/>
              <a:gd name="connsiteY13" fmla="*/ 6120122 h 6858000"/>
              <a:gd name="connsiteX14" fmla="*/ 8408284 w 10161361"/>
              <a:gd name="connsiteY14" fmla="*/ 6061815 h 6858000"/>
              <a:gd name="connsiteX15" fmla="*/ 8086404 w 10161361"/>
              <a:gd name="connsiteY15" fmla="*/ 5505116 h 6858000"/>
              <a:gd name="connsiteX16" fmla="*/ 8086404 w 10161361"/>
              <a:gd name="connsiteY16" fmla="*/ 5391278 h 6858000"/>
              <a:gd name="connsiteX17" fmla="*/ 8408284 w 10161361"/>
              <a:gd name="connsiteY17" fmla="*/ 4834580 h 6858000"/>
              <a:gd name="connsiteX18" fmla="*/ 8508611 w 10161361"/>
              <a:gd name="connsiteY18" fmla="*/ 4776272 h 6858000"/>
              <a:gd name="connsiteX19" fmla="*/ 8438383 w 10161361"/>
              <a:gd name="connsiteY19" fmla="*/ 4182594 h 6858000"/>
              <a:gd name="connsiteX20" fmla="*/ 8671249 w 10161361"/>
              <a:gd name="connsiteY20" fmla="*/ 4182594 h 6858000"/>
              <a:gd name="connsiteX21" fmla="*/ 8706958 w 10161361"/>
              <a:gd name="connsiteY21" fmla="*/ 4203640 h 6858000"/>
              <a:gd name="connsiteX22" fmla="*/ 8823642 w 10161361"/>
              <a:gd name="connsiteY22" fmla="*/ 4404579 h 6858000"/>
              <a:gd name="connsiteX23" fmla="*/ 8823642 w 10161361"/>
              <a:gd name="connsiteY23" fmla="*/ 4445668 h 6858000"/>
              <a:gd name="connsiteX24" fmla="*/ 8706958 w 10161361"/>
              <a:gd name="connsiteY24" fmla="*/ 4646606 h 6858000"/>
              <a:gd name="connsiteX25" fmla="*/ 8671249 w 10161361"/>
              <a:gd name="connsiteY25" fmla="*/ 4667652 h 6858000"/>
              <a:gd name="connsiteX26" fmla="*/ 8438383 w 10161361"/>
              <a:gd name="connsiteY26" fmla="*/ 4667652 h 6858000"/>
              <a:gd name="connsiteX27" fmla="*/ 8402170 w 10161361"/>
              <a:gd name="connsiteY27" fmla="*/ 4646606 h 6858000"/>
              <a:gd name="connsiteX28" fmla="*/ 8285989 w 10161361"/>
              <a:gd name="connsiteY28" fmla="*/ 4445668 h 6858000"/>
              <a:gd name="connsiteX29" fmla="*/ 8285989 w 10161361"/>
              <a:gd name="connsiteY29" fmla="*/ 4404579 h 6858000"/>
              <a:gd name="connsiteX30" fmla="*/ 8402170 w 10161361"/>
              <a:gd name="connsiteY30" fmla="*/ 4203640 h 6858000"/>
              <a:gd name="connsiteX31" fmla="*/ 8438383 w 10161361"/>
              <a:gd name="connsiteY31" fmla="*/ 4182594 h 6858000"/>
              <a:gd name="connsiteX32" fmla="*/ 7678681 w 10161361"/>
              <a:gd name="connsiteY32" fmla="*/ 3459104 h 6858000"/>
              <a:gd name="connsiteX33" fmla="*/ 8119685 w 10161361"/>
              <a:gd name="connsiteY33" fmla="*/ 3459104 h 6858000"/>
              <a:gd name="connsiteX34" fmla="*/ 8187313 w 10161361"/>
              <a:gd name="connsiteY34" fmla="*/ 3498961 h 6858000"/>
              <a:gd name="connsiteX35" fmla="*/ 8408292 w 10161361"/>
              <a:gd name="connsiteY35" fmla="*/ 3879501 h 6858000"/>
              <a:gd name="connsiteX36" fmla="*/ 8408292 w 10161361"/>
              <a:gd name="connsiteY36" fmla="*/ 3957318 h 6858000"/>
              <a:gd name="connsiteX37" fmla="*/ 8187313 w 10161361"/>
              <a:gd name="connsiteY37" fmla="*/ 4337857 h 6858000"/>
              <a:gd name="connsiteX38" fmla="*/ 8119685 w 10161361"/>
              <a:gd name="connsiteY38" fmla="*/ 4377714 h 6858000"/>
              <a:gd name="connsiteX39" fmla="*/ 7678681 w 10161361"/>
              <a:gd name="connsiteY39" fmla="*/ 4377714 h 6858000"/>
              <a:gd name="connsiteX40" fmla="*/ 7610101 w 10161361"/>
              <a:gd name="connsiteY40" fmla="*/ 4337857 h 6858000"/>
              <a:gd name="connsiteX41" fmla="*/ 7390076 w 10161361"/>
              <a:gd name="connsiteY41" fmla="*/ 3957318 h 6858000"/>
              <a:gd name="connsiteX42" fmla="*/ 7390076 w 10161361"/>
              <a:gd name="connsiteY42" fmla="*/ 3879501 h 6858000"/>
              <a:gd name="connsiteX43" fmla="*/ 7610101 w 10161361"/>
              <a:gd name="connsiteY43" fmla="*/ 3498961 h 6858000"/>
              <a:gd name="connsiteX44" fmla="*/ 7678681 w 10161361"/>
              <a:gd name="connsiteY44" fmla="*/ 3459104 h 6858000"/>
              <a:gd name="connsiteX45" fmla="*/ 1321854 w 10161361"/>
              <a:gd name="connsiteY45" fmla="*/ 2071857 h 6858000"/>
              <a:gd name="connsiteX46" fmla="*/ 5365317 w 10161361"/>
              <a:gd name="connsiteY46" fmla="*/ 2071857 h 6858000"/>
              <a:gd name="connsiteX47" fmla="*/ 5985373 w 10161361"/>
              <a:gd name="connsiteY47" fmla="*/ 2437296 h 6858000"/>
              <a:gd name="connsiteX48" fmla="*/ 8011470 w 10161361"/>
              <a:gd name="connsiteY48" fmla="*/ 5926372 h 6858000"/>
              <a:gd name="connsiteX49" fmla="*/ 8011470 w 10161361"/>
              <a:gd name="connsiteY49" fmla="*/ 6639850 h 6858000"/>
              <a:gd name="connsiteX50" fmla="*/ 7904625 w 10161361"/>
              <a:gd name="connsiteY50" fmla="*/ 6823844 h 6858000"/>
              <a:gd name="connsiteX51" fmla="*/ 7884791 w 10161361"/>
              <a:gd name="connsiteY51" fmla="*/ 6858000 h 6858000"/>
              <a:gd name="connsiteX52" fmla="*/ 0 w 10161361"/>
              <a:gd name="connsiteY52" fmla="*/ 6858000 h 6858000"/>
              <a:gd name="connsiteX53" fmla="*/ 0 w 10161361"/>
              <a:gd name="connsiteY53" fmla="*/ 3635967 h 6858000"/>
              <a:gd name="connsiteX54" fmla="*/ 27177 w 10161361"/>
              <a:gd name="connsiteY54" fmla="*/ 3588964 h 6858000"/>
              <a:gd name="connsiteX55" fmla="*/ 693065 w 10161361"/>
              <a:gd name="connsiteY55" fmla="*/ 2437296 h 6858000"/>
              <a:gd name="connsiteX56" fmla="*/ 1321854 w 10161361"/>
              <a:gd name="connsiteY56" fmla="*/ 2071857 h 6858000"/>
              <a:gd name="connsiteX57" fmla="*/ 0 w 10161361"/>
              <a:gd name="connsiteY57" fmla="*/ 0 h 6858000"/>
              <a:gd name="connsiteX58" fmla="*/ 6966294 w 10161361"/>
              <a:gd name="connsiteY58" fmla="*/ 0 h 6858000"/>
              <a:gd name="connsiteX59" fmla="*/ 6852387 w 10161361"/>
              <a:gd name="connsiteY59" fmla="*/ 196155 h 6858000"/>
              <a:gd name="connsiteX60" fmla="*/ 6043321 w 10161361"/>
              <a:gd name="connsiteY60" fmla="*/ 1589421 h 6858000"/>
              <a:gd name="connsiteX61" fmla="*/ 5423265 w 10161361"/>
              <a:gd name="connsiteY61" fmla="*/ 1954861 h 6858000"/>
              <a:gd name="connsiteX62" fmla="*/ 1379802 w 10161361"/>
              <a:gd name="connsiteY62" fmla="*/ 1954861 h 6858000"/>
              <a:gd name="connsiteX63" fmla="*/ 751013 w 10161361"/>
              <a:gd name="connsiteY63" fmla="*/ 1589421 h 6858000"/>
              <a:gd name="connsiteX64" fmla="*/ 1951 w 10161361"/>
              <a:gd name="connsiteY64" fmla="*/ 293901 h 6858000"/>
              <a:gd name="connsiteX65" fmla="*/ 0 w 10161361"/>
              <a:gd name="connsiteY65" fmla="*/ 290527 h 6858000"/>
              <a:gd name="connsiteX66" fmla="*/ 0 w 10161361"/>
              <a:gd name="connsiteY66" fmla="*/ 0 h 6858000"/>
              <a:gd name="connsiteX0" fmla="*/ 8526285 w 9591645"/>
              <a:gd name="connsiteY0" fmla="*/ 6283111 h 6858000"/>
              <a:gd name="connsiteX1" fmla="*/ 8025501 w 9591645"/>
              <a:gd name="connsiteY1" fmla="*/ 6858000 h 6858000"/>
              <a:gd name="connsiteX2" fmla="*/ 8129453 w 9591645"/>
              <a:gd name="connsiteY2" fmla="*/ 6678214 h 6858000"/>
              <a:gd name="connsiteX3" fmla="*/ 8272677 w 9591645"/>
              <a:gd name="connsiteY3" fmla="*/ 6430504 h 6858000"/>
              <a:gd name="connsiteX4" fmla="*/ 8526285 w 9591645"/>
              <a:gd name="connsiteY4" fmla="*/ 6283111 h 6858000"/>
              <a:gd name="connsiteX5" fmla="*/ 8508611 w 9591645"/>
              <a:gd name="connsiteY5" fmla="*/ 4776272 h 6858000"/>
              <a:gd name="connsiteX6" fmla="*/ 9153763 w 9591645"/>
              <a:gd name="connsiteY6" fmla="*/ 4776272 h 6858000"/>
              <a:gd name="connsiteX7" fmla="*/ 9252696 w 9591645"/>
              <a:gd name="connsiteY7" fmla="*/ 4834580 h 6858000"/>
              <a:gd name="connsiteX8" fmla="*/ 9575969 w 9591645"/>
              <a:gd name="connsiteY8" fmla="*/ 5391278 h 6858000"/>
              <a:gd name="connsiteX9" fmla="*/ 9575969 w 9591645"/>
              <a:gd name="connsiteY9" fmla="*/ 5505116 h 6858000"/>
              <a:gd name="connsiteX10" fmla="*/ 9252696 w 9591645"/>
              <a:gd name="connsiteY10" fmla="*/ 6061815 h 6858000"/>
              <a:gd name="connsiteX11" fmla="*/ 9153763 w 9591645"/>
              <a:gd name="connsiteY11" fmla="*/ 6120122 h 6858000"/>
              <a:gd name="connsiteX12" fmla="*/ 8508611 w 9591645"/>
              <a:gd name="connsiteY12" fmla="*/ 6120122 h 6858000"/>
              <a:gd name="connsiteX13" fmla="*/ 8408284 w 9591645"/>
              <a:gd name="connsiteY13" fmla="*/ 6061815 h 6858000"/>
              <a:gd name="connsiteX14" fmla="*/ 8086404 w 9591645"/>
              <a:gd name="connsiteY14" fmla="*/ 5505116 h 6858000"/>
              <a:gd name="connsiteX15" fmla="*/ 8086404 w 9591645"/>
              <a:gd name="connsiteY15" fmla="*/ 5391278 h 6858000"/>
              <a:gd name="connsiteX16" fmla="*/ 8408284 w 9591645"/>
              <a:gd name="connsiteY16" fmla="*/ 4834580 h 6858000"/>
              <a:gd name="connsiteX17" fmla="*/ 8508611 w 9591645"/>
              <a:gd name="connsiteY17" fmla="*/ 4776272 h 6858000"/>
              <a:gd name="connsiteX18" fmla="*/ 8438383 w 9591645"/>
              <a:gd name="connsiteY18" fmla="*/ 4182594 h 6858000"/>
              <a:gd name="connsiteX19" fmla="*/ 8671249 w 9591645"/>
              <a:gd name="connsiteY19" fmla="*/ 4182594 h 6858000"/>
              <a:gd name="connsiteX20" fmla="*/ 8706958 w 9591645"/>
              <a:gd name="connsiteY20" fmla="*/ 4203640 h 6858000"/>
              <a:gd name="connsiteX21" fmla="*/ 8823642 w 9591645"/>
              <a:gd name="connsiteY21" fmla="*/ 4404579 h 6858000"/>
              <a:gd name="connsiteX22" fmla="*/ 8823642 w 9591645"/>
              <a:gd name="connsiteY22" fmla="*/ 4445668 h 6858000"/>
              <a:gd name="connsiteX23" fmla="*/ 8706958 w 9591645"/>
              <a:gd name="connsiteY23" fmla="*/ 4646606 h 6858000"/>
              <a:gd name="connsiteX24" fmla="*/ 8671249 w 9591645"/>
              <a:gd name="connsiteY24" fmla="*/ 4667652 h 6858000"/>
              <a:gd name="connsiteX25" fmla="*/ 8438383 w 9591645"/>
              <a:gd name="connsiteY25" fmla="*/ 4667652 h 6858000"/>
              <a:gd name="connsiteX26" fmla="*/ 8402170 w 9591645"/>
              <a:gd name="connsiteY26" fmla="*/ 4646606 h 6858000"/>
              <a:gd name="connsiteX27" fmla="*/ 8285989 w 9591645"/>
              <a:gd name="connsiteY27" fmla="*/ 4445668 h 6858000"/>
              <a:gd name="connsiteX28" fmla="*/ 8285989 w 9591645"/>
              <a:gd name="connsiteY28" fmla="*/ 4404579 h 6858000"/>
              <a:gd name="connsiteX29" fmla="*/ 8402170 w 9591645"/>
              <a:gd name="connsiteY29" fmla="*/ 4203640 h 6858000"/>
              <a:gd name="connsiteX30" fmla="*/ 8438383 w 9591645"/>
              <a:gd name="connsiteY30" fmla="*/ 4182594 h 6858000"/>
              <a:gd name="connsiteX31" fmla="*/ 7678681 w 9591645"/>
              <a:gd name="connsiteY31" fmla="*/ 3459104 h 6858000"/>
              <a:gd name="connsiteX32" fmla="*/ 8119685 w 9591645"/>
              <a:gd name="connsiteY32" fmla="*/ 3459104 h 6858000"/>
              <a:gd name="connsiteX33" fmla="*/ 8187313 w 9591645"/>
              <a:gd name="connsiteY33" fmla="*/ 3498961 h 6858000"/>
              <a:gd name="connsiteX34" fmla="*/ 8408292 w 9591645"/>
              <a:gd name="connsiteY34" fmla="*/ 3879501 h 6858000"/>
              <a:gd name="connsiteX35" fmla="*/ 8408292 w 9591645"/>
              <a:gd name="connsiteY35" fmla="*/ 3957318 h 6858000"/>
              <a:gd name="connsiteX36" fmla="*/ 8187313 w 9591645"/>
              <a:gd name="connsiteY36" fmla="*/ 4337857 h 6858000"/>
              <a:gd name="connsiteX37" fmla="*/ 8119685 w 9591645"/>
              <a:gd name="connsiteY37" fmla="*/ 4377714 h 6858000"/>
              <a:gd name="connsiteX38" fmla="*/ 7678681 w 9591645"/>
              <a:gd name="connsiteY38" fmla="*/ 4377714 h 6858000"/>
              <a:gd name="connsiteX39" fmla="*/ 7610101 w 9591645"/>
              <a:gd name="connsiteY39" fmla="*/ 4337857 h 6858000"/>
              <a:gd name="connsiteX40" fmla="*/ 7390076 w 9591645"/>
              <a:gd name="connsiteY40" fmla="*/ 3957318 h 6858000"/>
              <a:gd name="connsiteX41" fmla="*/ 7390076 w 9591645"/>
              <a:gd name="connsiteY41" fmla="*/ 3879501 h 6858000"/>
              <a:gd name="connsiteX42" fmla="*/ 7610101 w 9591645"/>
              <a:gd name="connsiteY42" fmla="*/ 3498961 h 6858000"/>
              <a:gd name="connsiteX43" fmla="*/ 7678681 w 9591645"/>
              <a:gd name="connsiteY43" fmla="*/ 3459104 h 6858000"/>
              <a:gd name="connsiteX44" fmla="*/ 1321854 w 9591645"/>
              <a:gd name="connsiteY44" fmla="*/ 2071857 h 6858000"/>
              <a:gd name="connsiteX45" fmla="*/ 5365317 w 9591645"/>
              <a:gd name="connsiteY45" fmla="*/ 2071857 h 6858000"/>
              <a:gd name="connsiteX46" fmla="*/ 5985373 w 9591645"/>
              <a:gd name="connsiteY46" fmla="*/ 2437296 h 6858000"/>
              <a:gd name="connsiteX47" fmla="*/ 8011470 w 9591645"/>
              <a:gd name="connsiteY47" fmla="*/ 5926372 h 6858000"/>
              <a:gd name="connsiteX48" fmla="*/ 8011470 w 9591645"/>
              <a:gd name="connsiteY48" fmla="*/ 6639850 h 6858000"/>
              <a:gd name="connsiteX49" fmla="*/ 7904625 w 9591645"/>
              <a:gd name="connsiteY49" fmla="*/ 6823844 h 6858000"/>
              <a:gd name="connsiteX50" fmla="*/ 7884791 w 9591645"/>
              <a:gd name="connsiteY50" fmla="*/ 6858000 h 6858000"/>
              <a:gd name="connsiteX51" fmla="*/ 0 w 9591645"/>
              <a:gd name="connsiteY51" fmla="*/ 6858000 h 6858000"/>
              <a:gd name="connsiteX52" fmla="*/ 0 w 9591645"/>
              <a:gd name="connsiteY52" fmla="*/ 3635967 h 6858000"/>
              <a:gd name="connsiteX53" fmla="*/ 27177 w 9591645"/>
              <a:gd name="connsiteY53" fmla="*/ 3588964 h 6858000"/>
              <a:gd name="connsiteX54" fmla="*/ 693065 w 9591645"/>
              <a:gd name="connsiteY54" fmla="*/ 2437296 h 6858000"/>
              <a:gd name="connsiteX55" fmla="*/ 1321854 w 9591645"/>
              <a:gd name="connsiteY55" fmla="*/ 2071857 h 6858000"/>
              <a:gd name="connsiteX56" fmla="*/ 0 w 9591645"/>
              <a:gd name="connsiteY56" fmla="*/ 0 h 6858000"/>
              <a:gd name="connsiteX57" fmla="*/ 6966294 w 9591645"/>
              <a:gd name="connsiteY57" fmla="*/ 0 h 6858000"/>
              <a:gd name="connsiteX58" fmla="*/ 6852387 w 9591645"/>
              <a:gd name="connsiteY58" fmla="*/ 196155 h 6858000"/>
              <a:gd name="connsiteX59" fmla="*/ 6043321 w 9591645"/>
              <a:gd name="connsiteY59" fmla="*/ 1589421 h 6858000"/>
              <a:gd name="connsiteX60" fmla="*/ 5423265 w 9591645"/>
              <a:gd name="connsiteY60" fmla="*/ 1954861 h 6858000"/>
              <a:gd name="connsiteX61" fmla="*/ 1379802 w 9591645"/>
              <a:gd name="connsiteY61" fmla="*/ 1954861 h 6858000"/>
              <a:gd name="connsiteX62" fmla="*/ 751013 w 9591645"/>
              <a:gd name="connsiteY62" fmla="*/ 1589421 h 6858000"/>
              <a:gd name="connsiteX63" fmla="*/ 1951 w 9591645"/>
              <a:gd name="connsiteY63" fmla="*/ 293901 h 6858000"/>
              <a:gd name="connsiteX64" fmla="*/ 0 w 9591645"/>
              <a:gd name="connsiteY64" fmla="*/ 290527 h 6858000"/>
              <a:gd name="connsiteX65" fmla="*/ 0 w 9591645"/>
              <a:gd name="connsiteY65" fmla="*/ 0 h 6858000"/>
              <a:gd name="connsiteX0" fmla="*/ 8272677 w 9591645"/>
              <a:gd name="connsiteY0" fmla="*/ 6430504 h 6858000"/>
              <a:gd name="connsiteX1" fmla="*/ 8025501 w 9591645"/>
              <a:gd name="connsiteY1" fmla="*/ 6858000 h 6858000"/>
              <a:gd name="connsiteX2" fmla="*/ 8129453 w 9591645"/>
              <a:gd name="connsiteY2" fmla="*/ 6678214 h 6858000"/>
              <a:gd name="connsiteX3" fmla="*/ 8272677 w 9591645"/>
              <a:gd name="connsiteY3" fmla="*/ 6430504 h 6858000"/>
              <a:gd name="connsiteX4" fmla="*/ 8508611 w 9591645"/>
              <a:gd name="connsiteY4" fmla="*/ 4776272 h 6858000"/>
              <a:gd name="connsiteX5" fmla="*/ 9153763 w 9591645"/>
              <a:gd name="connsiteY5" fmla="*/ 4776272 h 6858000"/>
              <a:gd name="connsiteX6" fmla="*/ 9252696 w 9591645"/>
              <a:gd name="connsiteY6" fmla="*/ 4834580 h 6858000"/>
              <a:gd name="connsiteX7" fmla="*/ 9575969 w 9591645"/>
              <a:gd name="connsiteY7" fmla="*/ 5391278 h 6858000"/>
              <a:gd name="connsiteX8" fmla="*/ 9575969 w 9591645"/>
              <a:gd name="connsiteY8" fmla="*/ 5505116 h 6858000"/>
              <a:gd name="connsiteX9" fmla="*/ 9252696 w 9591645"/>
              <a:gd name="connsiteY9" fmla="*/ 6061815 h 6858000"/>
              <a:gd name="connsiteX10" fmla="*/ 9153763 w 9591645"/>
              <a:gd name="connsiteY10" fmla="*/ 6120122 h 6858000"/>
              <a:gd name="connsiteX11" fmla="*/ 8508611 w 9591645"/>
              <a:gd name="connsiteY11" fmla="*/ 6120122 h 6858000"/>
              <a:gd name="connsiteX12" fmla="*/ 8408284 w 9591645"/>
              <a:gd name="connsiteY12" fmla="*/ 6061815 h 6858000"/>
              <a:gd name="connsiteX13" fmla="*/ 8086404 w 9591645"/>
              <a:gd name="connsiteY13" fmla="*/ 5505116 h 6858000"/>
              <a:gd name="connsiteX14" fmla="*/ 8086404 w 9591645"/>
              <a:gd name="connsiteY14" fmla="*/ 5391278 h 6858000"/>
              <a:gd name="connsiteX15" fmla="*/ 8408284 w 9591645"/>
              <a:gd name="connsiteY15" fmla="*/ 4834580 h 6858000"/>
              <a:gd name="connsiteX16" fmla="*/ 8508611 w 9591645"/>
              <a:gd name="connsiteY16" fmla="*/ 4776272 h 6858000"/>
              <a:gd name="connsiteX17" fmla="*/ 8438383 w 9591645"/>
              <a:gd name="connsiteY17" fmla="*/ 4182594 h 6858000"/>
              <a:gd name="connsiteX18" fmla="*/ 8671249 w 9591645"/>
              <a:gd name="connsiteY18" fmla="*/ 4182594 h 6858000"/>
              <a:gd name="connsiteX19" fmla="*/ 8706958 w 9591645"/>
              <a:gd name="connsiteY19" fmla="*/ 4203640 h 6858000"/>
              <a:gd name="connsiteX20" fmla="*/ 8823642 w 9591645"/>
              <a:gd name="connsiteY20" fmla="*/ 4404579 h 6858000"/>
              <a:gd name="connsiteX21" fmla="*/ 8823642 w 9591645"/>
              <a:gd name="connsiteY21" fmla="*/ 4445668 h 6858000"/>
              <a:gd name="connsiteX22" fmla="*/ 8706958 w 9591645"/>
              <a:gd name="connsiteY22" fmla="*/ 4646606 h 6858000"/>
              <a:gd name="connsiteX23" fmla="*/ 8671249 w 9591645"/>
              <a:gd name="connsiteY23" fmla="*/ 4667652 h 6858000"/>
              <a:gd name="connsiteX24" fmla="*/ 8438383 w 9591645"/>
              <a:gd name="connsiteY24" fmla="*/ 4667652 h 6858000"/>
              <a:gd name="connsiteX25" fmla="*/ 8402170 w 9591645"/>
              <a:gd name="connsiteY25" fmla="*/ 4646606 h 6858000"/>
              <a:gd name="connsiteX26" fmla="*/ 8285989 w 9591645"/>
              <a:gd name="connsiteY26" fmla="*/ 4445668 h 6858000"/>
              <a:gd name="connsiteX27" fmla="*/ 8285989 w 9591645"/>
              <a:gd name="connsiteY27" fmla="*/ 4404579 h 6858000"/>
              <a:gd name="connsiteX28" fmla="*/ 8402170 w 9591645"/>
              <a:gd name="connsiteY28" fmla="*/ 4203640 h 6858000"/>
              <a:gd name="connsiteX29" fmla="*/ 8438383 w 9591645"/>
              <a:gd name="connsiteY29" fmla="*/ 4182594 h 6858000"/>
              <a:gd name="connsiteX30" fmla="*/ 7678681 w 9591645"/>
              <a:gd name="connsiteY30" fmla="*/ 3459104 h 6858000"/>
              <a:gd name="connsiteX31" fmla="*/ 8119685 w 9591645"/>
              <a:gd name="connsiteY31" fmla="*/ 3459104 h 6858000"/>
              <a:gd name="connsiteX32" fmla="*/ 8187313 w 9591645"/>
              <a:gd name="connsiteY32" fmla="*/ 3498961 h 6858000"/>
              <a:gd name="connsiteX33" fmla="*/ 8408292 w 9591645"/>
              <a:gd name="connsiteY33" fmla="*/ 3879501 h 6858000"/>
              <a:gd name="connsiteX34" fmla="*/ 8408292 w 9591645"/>
              <a:gd name="connsiteY34" fmla="*/ 3957318 h 6858000"/>
              <a:gd name="connsiteX35" fmla="*/ 8187313 w 9591645"/>
              <a:gd name="connsiteY35" fmla="*/ 4337857 h 6858000"/>
              <a:gd name="connsiteX36" fmla="*/ 8119685 w 9591645"/>
              <a:gd name="connsiteY36" fmla="*/ 4377714 h 6858000"/>
              <a:gd name="connsiteX37" fmla="*/ 7678681 w 9591645"/>
              <a:gd name="connsiteY37" fmla="*/ 4377714 h 6858000"/>
              <a:gd name="connsiteX38" fmla="*/ 7610101 w 9591645"/>
              <a:gd name="connsiteY38" fmla="*/ 4337857 h 6858000"/>
              <a:gd name="connsiteX39" fmla="*/ 7390076 w 9591645"/>
              <a:gd name="connsiteY39" fmla="*/ 3957318 h 6858000"/>
              <a:gd name="connsiteX40" fmla="*/ 7390076 w 9591645"/>
              <a:gd name="connsiteY40" fmla="*/ 3879501 h 6858000"/>
              <a:gd name="connsiteX41" fmla="*/ 7610101 w 9591645"/>
              <a:gd name="connsiteY41" fmla="*/ 3498961 h 6858000"/>
              <a:gd name="connsiteX42" fmla="*/ 7678681 w 9591645"/>
              <a:gd name="connsiteY42" fmla="*/ 3459104 h 6858000"/>
              <a:gd name="connsiteX43" fmla="*/ 1321854 w 9591645"/>
              <a:gd name="connsiteY43" fmla="*/ 2071857 h 6858000"/>
              <a:gd name="connsiteX44" fmla="*/ 5365317 w 9591645"/>
              <a:gd name="connsiteY44" fmla="*/ 2071857 h 6858000"/>
              <a:gd name="connsiteX45" fmla="*/ 5985373 w 9591645"/>
              <a:gd name="connsiteY45" fmla="*/ 2437296 h 6858000"/>
              <a:gd name="connsiteX46" fmla="*/ 8011470 w 9591645"/>
              <a:gd name="connsiteY46" fmla="*/ 5926372 h 6858000"/>
              <a:gd name="connsiteX47" fmla="*/ 8011470 w 9591645"/>
              <a:gd name="connsiteY47" fmla="*/ 6639850 h 6858000"/>
              <a:gd name="connsiteX48" fmla="*/ 7904625 w 9591645"/>
              <a:gd name="connsiteY48" fmla="*/ 6823844 h 6858000"/>
              <a:gd name="connsiteX49" fmla="*/ 7884791 w 9591645"/>
              <a:gd name="connsiteY49" fmla="*/ 6858000 h 6858000"/>
              <a:gd name="connsiteX50" fmla="*/ 0 w 9591645"/>
              <a:gd name="connsiteY50" fmla="*/ 6858000 h 6858000"/>
              <a:gd name="connsiteX51" fmla="*/ 0 w 9591645"/>
              <a:gd name="connsiteY51" fmla="*/ 3635967 h 6858000"/>
              <a:gd name="connsiteX52" fmla="*/ 27177 w 9591645"/>
              <a:gd name="connsiteY52" fmla="*/ 3588964 h 6858000"/>
              <a:gd name="connsiteX53" fmla="*/ 693065 w 9591645"/>
              <a:gd name="connsiteY53" fmla="*/ 2437296 h 6858000"/>
              <a:gd name="connsiteX54" fmla="*/ 1321854 w 9591645"/>
              <a:gd name="connsiteY54" fmla="*/ 2071857 h 6858000"/>
              <a:gd name="connsiteX55" fmla="*/ 0 w 9591645"/>
              <a:gd name="connsiteY55" fmla="*/ 0 h 6858000"/>
              <a:gd name="connsiteX56" fmla="*/ 6966294 w 9591645"/>
              <a:gd name="connsiteY56" fmla="*/ 0 h 6858000"/>
              <a:gd name="connsiteX57" fmla="*/ 6852387 w 9591645"/>
              <a:gd name="connsiteY57" fmla="*/ 196155 h 6858000"/>
              <a:gd name="connsiteX58" fmla="*/ 6043321 w 9591645"/>
              <a:gd name="connsiteY58" fmla="*/ 1589421 h 6858000"/>
              <a:gd name="connsiteX59" fmla="*/ 5423265 w 9591645"/>
              <a:gd name="connsiteY59" fmla="*/ 1954861 h 6858000"/>
              <a:gd name="connsiteX60" fmla="*/ 1379802 w 9591645"/>
              <a:gd name="connsiteY60" fmla="*/ 1954861 h 6858000"/>
              <a:gd name="connsiteX61" fmla="*/ 751013 w 9591645"/>
              <a:gd name="connsiteY61" fmla="*/ 1589421 h 6858000"/>
              <a:gd name="connsiteX62" fmla="*/ 1951 w 9591645"/>
              <a:gd name="connsiteY62" fmla="*/ 293901 h 6858000"/>
              <a:gd name="connsiteX63" fmla="*/ 0 w 9591645"/>
              <a:gd name="connsiteY63" fmla="*/ 290527 h 6858000"/>
              <a:gd name="connsiteX64" fmla="*/ 0 w 9591645"/>
              <a:gd name="connsiteY64" fmla="*/ 0 h 6858000"/>
              <a:gd name="connsiteX0" fmla="*/ 8129453 w 9591645"/>
              <a:gd name="connsiteY0" fmla="*/ 6678214 h 6858000"/>
              <a:gd name="connsiteX1" fmla="*/ 8025501 w 9591645"/>
              <a:gd name="connsiteY1" fmla="*/ 6858000 h 6858000"/>
              <a:gd name="connsiteX2" fmla="*/ 8129453 w 9591645"/>
              <a:gd name="connsiteY2" fmla="*/ 6678214 h 6858000"/>
              <a:gd name="connsiteX3" fmla="*/ 8508611 w 9591645"/>
              <a:gd name="connsiteY3" fmla="*/ 4776272 h 6858000"/>
              <a:gd name="connsiteX4" fmla="*/ 9153763 w 9591645"/>
              <a:gd name="connsiteY4" fmla="*/ 4776272 h 6858000"/>
              <a:gd name="connsiteX5" fmla="*/ 9252696 w 9591645"/>
              <a:gd name="connsiteY5" fmla="*/ 4834580 h 6858000"/>
              <a:gd name="connsiteX6" fmla="*/ 9575969 w 9591645"/>
              <a:gd name="connsiteY6" fmla="*/ 5391278 h 6858000"/>
              <a:gd name="connsiteX7" fmla="*/ 9575969 w 9591645"/>
              <a:gd name="connsiteY7" fmla="*/ 5505116 h 6858000"/>
              <a:gd name="connsiteX8" fmla="*/ 9252696 w 9591645"/>
              <a:gd name="connsiteY8" fmla="*/ 6061815 h 6858000"/>
              <a:gd name="connsiteX9" fmla="*/ 9153763 w 9591645"/>
              <a:gd name="connsiteY9" fmla="*/ 6120122 h 6858000"/>
              <a:gd name="connsiteX10" fmla="*/ 8508611 w 9591645"/>
              <a:gd name="connsiteY10" fmla="*/ 6120122 h 6858000"/>
              <a:gd name="connsiteX11" fmla="*/ 8408284 w 9591645"/>
              <a:gd name="connsiteY11" fmla="*/ 6061815 h 6858000"/>
              <a:gd name="connsiteX12" fmla="*/ 8086404 w 9591645"/>
              <a:gd name="connsiteY12" fmla="*/ 5505116 h 6858000"/>
              <a:gd name="connsiteX13" fmla="*/ 8086404 w 9591645"/>
              <a:gd name="connsiteY13" fmla="*/ 5391278 h 6858000"/>
              <a:gd name="connsiteX14" fmla="*/ 8408284 w 9591645"/>
              <a:gd name="connsiteY14" fmla="*/ 4834580 h 6858000"/>
              <a:gd name="connsiteX15" fmla="*/ 8508611 w 9591645"/>
              <a:gd name="connsiteY15" fmla="*/ 4776272 h 6858000"/>
              <a:gd name="connsiteX16" fmla="*/ 8438383 w 9591645"/>
              <a:gd name="connsiteY16" fmla="*/ 4182594 h 6858000"/>
              <a:gd name="connsiteX17" fmla="*/ 8671249 w 9591645"/>
              <a:gd name="connsiteY17" fmla="*/ 4182594 h 6858000"/>
              <a:gd name="connsiteX18" fmla="*/ 8706958 w 9591645"/>
              <a:gd name="connsiteY18" fmla="*/ 4203640 h 6858000"/>
              <a:gd name="connsiteX19" fmla="*/ 8823642 w 9591645"/>
              <a:gd name="connsiteY19" fmla="*/ 4404579 h 6858000"/>
              <a:gd name="connsiteX20" fmla="*/ 8823642 w 9591645"/>
              <a:gd name="connsiteY20" fmla="*/ 4445668 h 6858000"/>
              <a:gd name="connsiteX21" fmla="*/ 8706958 w 9591645"/>
              <a:gd name="connsiteY21" fmla="*/ 4646606 h 6858000"/>
              <a:gd name="connsiteX22" fmla="*/ 8671249 w 9591645"/>
              <a:gd name="connsiteY22" fmla="*/ 4667652 h 6858000"/>
              <a:gd name="connsiteX23" fmla="*/ 8438383 w 9591645"/>
              <a:gd name="connsiteY23" fmla="*/ 4667652 h 6858000"/>
              <a:gd name="connsiteX24" fmla="*/ 8402170 w 9591645"/>
              <a:gd name="connsiteY24" fmla="*/ 4646606 h 6858000"/>
              <a:gd name="connsiteX25" fmla="*/ 8285989 w 9591645"/>
              <a:gd name="connsiteY25" fmla="*/ 4445668 h 6858000"/>
              <a:gd name="connsiteX26" fmla="*/ 8285989 w 9591645"/>
              <a:gd name="connsiteY26" fmla="*/ 4404579 h 6858000"/>
              <a:gd name="connsiteX27" fmla="*/ 8402170 w 9591645"/>
              <a:gd name="connsiteY27" fmla="*/ 4203640 h 6858000"/>
              <a:gd name="connsiteX28" fmla="*/ 8438383 w 9591645"/>
              <a:gd name="connsiteY28" fmla="*/ 4182594 h 6858000"/>
              <a:gd name="connsiteX29" fmla="*/ 7678681 w 9591645"/>
              <a:gd name="connsiteY29" fmla="*/ 3459104 h 6858000"/>
              <a:gd name="connsiteX30" fmla="*/ 8119685 w 9591645"/>
              <a:gd name="connsiteY30" fmla="*/ 3459104 h 6858000"/>
              <a:gd name="connsiteX31" fmla="*/ 8187313 w 9591645"/>
              <a:gd name="connsiteY31" fmla="*/ 3498961 h 6858000"/>
              <a:gd name="connsiteX32" fmla="*/ 8408292 w 9591645"/>
              <a:gd name="connsiteY32" fmla="*/ 3879501 h 6858000"/>
              <a:gd name="connsiteX33" fmla="*/ 8408292 w 9591645"/>
              <a:gd name="connsiteY33" fmla="*/ 3957318 h 6858000"/>
              <a:gd name="connsiteX34" fmla="*/ 8187313 w 9591645"/>
              <a:gd name="connsiteY34" fmla="*/ 4337857 h 6858000"/>
              <a:gd name="connsiteX35" fmla="*/ 8119685 w 9591645"/>
              <a:gd name="connsiteY35" fmla="*/ 4377714 h 6858000"/>
              <a:gd name="connsiteX36" fmla="*/ 7678681 w 9591645"/>
              <a:gd name="connsiteY36" fmla="*/ 4377714 h 6858000"/>
              <a:gd name="connsiteX37" fmla="*/ 7610101 w 9591645"/>
              <a:gd name="connsiteY37" fmla="*/ 4337857 h 6858000"/>
              <a:gd name="connsiteX38" fmla="*/ 7390076 w 9591645"/>
              <a:gd name="connsiteY38" fmla="*/ 3957318 h 6858000"/>
              <a:gd name="connsiteX39" fmla="*/ 7390076 w 9591645"/>
              <a:gd name="connsiteY39" fmla="*/ 3879501 h 6858000"/>
              <a:gd name="connsiteX40" fmla="*/ 7610101 w 9591645"/>
              <a:gd name="connsiteY40" fmla="*/ 3498961 h 6858000"/>
              <a:gd name="connsiteX41" fmla="*/ 7678681 w 9591645"/>
              <a:gd name="connsiteY41" fmla="*/ 3459104 h 6858000"/>
              <a:gd name="connsiteX42" fmla="*/ 1321854 w 9591645"/>
              <a:gd name="connsiteY42" fmla="*/ 2071857 h 6858000"/>
              <a:gd name="connsiteX43" fmla="*/ 5365317 w 9591645"/>
              <a:gd name="connsiteY43" fmla="*/ 2071857 h 6858000"/>
              <a:gd name="connsiteX44" fmla="*/ 5985373 w 9591645"/>
              <a:gd name="connsiteY44" fmla="*/ 2437296 h 6858000"/>
              <a:gd name="connsiteX45" fmla="*/ 8011470 w 9591645"/>
              <a:gd name="connsiteY45" fmla="*/ 5926372 h 6858000"/>
              <a:gd name="connsiteX46" fmla="*/ 8011470 w 9591645"/>
              <a:gd name="connsiteY46" fmla="*/ 6639850 h 6858000"/>
              <a:gd name="connsiteX47" fmla="*/ 7904625 w 9591645"/>
              <a:gd name="connsiteY47" fmla="*/ 6823844 h 6858000"/>
              <a:gd name="connsiteX48" fmla="*/ 7884791 w 9591645"/>
              <a:gd name="connsiteY48" fmla="*/ 6858000 h 6858000"/>
              <a:gd name="connsiteX49" fmla="*/ 0 w 9591645"/>
              <a:gd name="connsiteY49" fmla="*/ 6858000 h 6858000"/>
              <a:gd name="connsiteX50" fmla="*/ 0 w 9591645"/>
              <a:gd name="connsiteY50" fmla="*/ 3635967 h 6858000"/>
              <a:gd name="connsiteX51" fmla="*/ 27177 w 9591645"/>
              <a:gd name="connsiteY51" fmla="*/ 3588964 h 6858000"/>
              <a:gd name="connsiteX52" fmla="*/ 693065 w 9591645"/>
              <a:gd name="connsiteY52" fmla="*/ 2437296 h 6858000"/>
              <a:gd name="connsiteX53" fmla="*/ 1321854 w 9591645"/>
              <a:gd name="connsiteY53" fmla="*/ 2071857 h 6858000"/>
              <a:gd name="connsiteX54" fmla="*/ 0 w 9591645"/>
              <a:gd name="connsiteY54" fmla="*/ 0 h 6858000"/>
              <a:gd name="connsiteX55" fmla="*/ 6966294 w 9591645"/>
              <a:gd name="connsiteY55" fmla="*/ 0 h 6858000"/>
              <a:gd name="connsiteX56" fmla="*/ 6852387 w 9591645"/>
              <a:gd name="connsiteY56" fmla="*/ 196155 h 6858000"/>
              <a:gd name="connsiteX57" fmla="*/ 6043321 w 9591645"/>
              <a:gd name="connsiteY57" fmla="*/ 1589421 h 6858000"/>
              <a:gd name="connsiteX58" fmla="*/ 5423265 w 9591645"/>
              <a:gd name="connsiteY58" fmla="*/ 1954861 h 6858000"/>
              <a:gd name="connsiteX59" fmla="*/ 1379802 w 9591645"/>
              <a:gd name="connsiteY59" fmla="*/ 1954861 h 6858000"/>
              <a:gd name="connsiteX60" fmla="*/ 751013 w 9591645"/>
              <a:gd name="connsiteY60" fmla="*/ 1589421 h 6858000"/>
              <a:gd name="connsiteX61" fmla="*/ 1951 w 9591645"/>
              <a:gd name="connsiteY61" fmla="*/ 293901 h 6858000"/>
              <a:gd name="connsiteX62" fmla="*/ 0 w 9591645"/>
              <a:gd name="connsiteY62" fmla="*/ 290527 h 6858000"/>
              <a:gd name="connsiteX63" fmla="*/ 0 w 9591645"/>
              <a:gd name="connsiteY63" fmla="*/ 0 h 6858000"/>
              <a:gd name="connsiteX0" fmla="*/ 8508611 w 9591645"/>
              <a:gd name="connsiteY0" fmla="*/ 4776272 h 6858000"/>
              <a:gd name="connsiteX1" fmla="*/ 9153763 w 9591645"/>
              <a:gd name="connsiteY1" fmla="*/ 4776272 h 6858000"/>
              <a:gd name="connsiteX2" fmla="*/ 9252696 w 9591645"/>
              <a:gd name="connsiteY2" fmla="*/ 4834580 h 6858000"/>
              <a:gd name="connsiteX3" fmla="*/ 9575969 w 9591645"/>
              <a:gd name="connsiteY3" fmla="*/ 5391278 h 6858000"/>
              <a:gd name="connsiteX4" fmla="*/ 9575969 w 9591645"/>
              <a:gd name="connsiteY4" fmla="*/ 5505116 h 6858000"/>
              <a:gd name="connsiteX5" fmla="*/ 9252696 w 9591645"/>
              <a:gd name="connsiteY5" fmla="*/ 6061815 h 6858000"/>
              <a:gd name="connsiteX6" fmla="*/ 9153763 w 9591645"/>
              <a:gd name="connsiteY6" fmla="*/ 6120122 h 6858000"/>
              <a:gd name="connsiteX7" fmla="*/ 8508611 w 9591645"/>
              <a:gd name="connsiteY7" fmla="*/ 6120122 h 6858000"/>
              <a:gd name="connsiteX8" fmla="*/ 8408284 w 9591645"/>
              <a:gd name="connsiteY8" fmla="*/ 6061815 h 6858000"/>
              <a:gd name="connsiteX9" fmla="*/ 8086404 w 9591645"/>
              <a:gd name="connsiteY9" fmla="*/ 5505116 h 6858000"/>
              <a:gd name="connsiteX10" fmla="*/ 8086404 w 9591645"/>
              <a:gd name="connsiteY10" fmla="*/ 5391278 h 6858000"/>
              <a:gd name="connsiteX11" fmla="*/ 8408284 w 9591645"/>
              <a:gd name="connsiteY11" fmla="*/ 4834580 h 6858000"/>
              <a:gd name="connsiteX12" fmla="*/ 8508611 w 9591645"/>
              <a:gd name="connsiteY12" fmla="*/ 4776272 h 6858000"/>
              <a:gd name="connsiteX13" fmla="*/ 8438383 w 9591645"/>
              <a:gd name="connsiteY13" fmla="*/ 4182594 h 6858000"/>
              <a:gd name="connsiteX14" fmla="*/ 8671249 w 9591645"/>
              <a:gd name="connsiteY14" fmla="*/ 4182594 h 6858000"/>
              <a:gd name="connsiteX15" fmla="*/ 8706958 w 9591645"/>
              <a:gd name="connsiteY15" fmla="*/ 4203640 h 6858000"/>
              <a:gd name="connsiteX16" fmla="*/ 8823642 w 9591645"/>
              <a:gd name="connsiteY16" fmla="*/ 4404579 h 6858000"/>
              <a:gd name="connsiteX17" fmla="*/ 8823642 w 9591645"/>
              <a:gd name="connsiteY17" fmla="*/ 4445668 h 6858000"/>
              <a:gd name="connsiteX18" fmla="*/ 8706958 w 9591645"/>
              <a:gd name="connsiteY18" fmla="*/ 4646606 h 6858000"/>
              <a:gd name="connsiteX19" fmla="*/ 8671249 w 9591645"/>
              <a:gd name="connsiteY19" fmla="*/ 4667652 h 6858000"/>
              <a:gd name="connsiteX20" fmla="*/ 8438383 w 9591645"/>
              <a:gd name="connsiteY20" fmla="*/ 4667652 h 6858000"/>
              <a:gd name="connsiteX21" fmla="*/ 8402170 w 9591645"/>
              <a:gd name="connsiteY21" fmla="*/ 4646606 h 6858000"/>
              <a:gd name="connsiteX22" fmla="*/ 8285989 w 9591645"/>
              <a:gd name="connsiteY22" fmla="*/ 4445668 h 6858000"/>
              <a:gd name="connsiteX23" fmla="*/ 8285989 w 9591645"/>
              <a:gd name="connsiteY23" fmla="*/ 4404579 h 6858000"/>
              <a:gd name="connsiteX24" fmla="*/ 8402170 w 9591645"/>
              <a:gd name="connsiteY24" fmla="*/ 4203640 h 6858000"/>
              <a:gd name="connsiteX25" fmla="*/ 8438383 w 9591645"/>
              <a:gd name="connsiteY25" fmla="*/ 4182594 h 6858000"/>
              <a:gd name="connsiteX26" fmla="*/ 7678681 w 9591645"/>
              <a:gd name="connsiteY26" fmla="*/ 3459104 h 6858000"/>
              <a:gd name="connsiteX27" fmla="*/ 8119685 w 9591645"/>
              <a:gd name="connsiteY27" fmla="*/ 3459104 h 6858000"/>
              <a:gd name="connsiteX28" fmla="*/ 8187313 w 9591645"/>
              <a:gd name="connsiteY28" fmla="*/ 3498961 h 6858000"/>
              <a:gd name="connsiteX29" fmla="*/ 8408292 w 9591645"/>
              <a:gd name="connsiteY29" fmla="*/ 3879501 h 6858000"/>
              <a:gd name="connsiteX30" fmla="*/ 8408292 w 9591645"/>
              <a:gd name="connsiteY30" fmla="*/ 3957318 h 6858000"/>
              <a:gd name="connsiteX31" fmla="*/ 8187313 w 9591645"/>
              <a:gd name="connsiteY31" fmla="*/ 4337857 h 6858000"/>
              <a:gd name="connsiteX32" fmla="*/ 8119685 w 9591645"/>
              <a:gd name="connsiteY32" fmla="*/ 4377714 h 6858000"/>
              <a:gd name="connsiteX33" fmla="*/ 7678681 w 9591645"/>
              <a:gd name="connsiteY33" fmla="*/ 4377714 h 6858000"/>
              <a:gd name="connsiteX34" fmla="*/ 7610101 w 9591645"/>
              <a:gd name="connsiteY34" fmla="*/ 4337857 h 6858000"/>
              <a:gd name="connsiteX35" fmla="*/ 7390076 w 9591645"/>
              <a:gd name="connsiteY35" fmla="*/ 3957318 h 6858000"/>
              <a:gd name="connsiteX36" fmla="*/ 7390076 w 9591645"/>
              <a:gd name="connsiteY36" fmla="*/ 3879501 h 6858000"/>
              <a:gd name="connsiteX37" fmla="*/ 7610101 w 9591645"/>
              <a:gd name="connsiteY37" fmla="*/ 3498961 h 6858000"/>
              <a:gd name="connsiteX38" fmla="*/ 7678681 w 9591645"/>
              <a:gd name="connsiteY38" fmla="*/ 3459104 h 6858000"/>
              <a:gd name="connsiteX39" fmla="*/ 1321854 w 9591645"/>
              <a:gd name="connsiteY39" fmla="*/ 2071857 h 6858000"/>
              <a:gd name="connsiteX40" fmla="*/ 5365317 w 9591645"/>
              <a:gd name="connsiteY40" fmla="*/ 2071857 h 6858000"/>
              <a:gd name="connsiteX41" fmla="*/ 5985373 w 9591645"/>
              <a:gd name="connsiteY41" fmla="*/ 2437296 h 6858000"/>
              <a:gd name="connsiteX42" fmla="*/ 8011470 w 9591645"/>
              <a:gd name="connsiteY42" fmla="*/ 5926372 h 6858000"/>
              <a:gd name="connsiteX43" fmla="*/ 8011470 w 9591645"/>
              <a:gd name="connsiteY43" fmla="*/ 6639850 h 6858000"/>
              <a:gd name="connsiteX44" fmla="*/ 7904625 w 9591645"/>
              <a:gd name="connsiteY44" fmla="*/ 6823844 h 6858000"/>
              <a:gd name="connsiteX45" fmla="*/ 7884791 w 9591645"/>
              <a:gd name="connsiteY45" fmla="*/ 6858000 h 6858000"/>
              <a:gd name="connsiteX46" fmla="*/ 0 w 9591645"/>
              <a:gd name="connsiteY46" fmla="*/ 6858000 h 6858000"/>
              <a:gd name="connsiteX47" fmla="*/ 0 w 9591645"/>
              <a:gd name="connsiteY47" fmla="*/ 3635967 h 6858000"/>
              <a:gd name="connsiteX48" fmla="*/ 27177 w 9591645"/>
              <a:gd name="connsiteY48" fmla="*/ 3588964 h 6858000"/>
              <a:gd name="connsiteX49" fmla="*/ 693065 w 9591645"/>
              <a:gd name="connsiteY49" fmla="*/ 2437296 h 6858000"/>
              <a:gd name="connsiteX50" fmla="*/ 1321854 w 9591645"/>
              <a:gd name="connsiteY50" fmla="*/ 2071857 h 6858000"/>
              <a:gd name="connsiteX51" fmla="*/ 0 w 9591645"/>
              <a:gd name="connsiteY51" fmla="*/ 0 h 6858000"/>
              <a:gd name="connsiteX52" fmla="*/ 6966294 w 9591645"/>
              <a:gd name="connsiteY52" fmla="*/ 0 h 6858000"/>
              <a:gd name="connsiteX53" fmla="*/ 6852387 w 9591645"/>
              <a:gd name="connsiteY53" fmla="*/ 196155 h 6858000"/>
              <a:gd name="connsiteX54" fmla="*/ 6043321 w 9591645"/>
              <a:gd name="connsiteY54" fmla="*/ 1589421 h 6858000"/>
              <a:gd name="connsiteX55" fmla="*/ 5423265 w 9591645"/>
              <a:gd name="connsiteY55" fmla="*/ 1954861 h 6858000"/>
              <a:gd name="connsiteX56" fmla="*/ 1379802 w 9591645"/>
              <a:gd name="connsiteY56" fmla="*/ 1954861 h 6858000"/>
              <a:gd name="connsiteX57" fmla="*/ 751013 w 9591645"/>
              <a:gd name="connsiteY57" fmla="*/ 1589421 h 6858000"/>
              <a:gd name="connsiteX58" fmla="*/ 1951 w 9591645"/>
              <a:gd name="connsiteY58" fmla="*/ 293901 h 6858000"/>
              <a:gd name="connsiteX59" fmla="*/ 0 w 9591645"/>
              <a:gd name="connsiteY59" fmla="*/ 290527 h 6858000"/>
              <a:gd name="connsiteX60" fmla="*/ 0 w 9591645"/>
              <a:gd name="connsiteY60" fmla="*/ 0 h 6858000"/>
              <a:gd name="connsiteX0" fmla="*/ 8508611 w 9591645"/>
              <a:gd name="connsiteY0" fmla="*/ 4776272 h 6858000"/>
              <a:gd name="connsiteX1" fmla="*/ 9153763 w 9591645"/>
              <a:gd name="connsiteY1" fmla="*/ 4776272 h 6858000"/>
              <a:gd name="connsiteX2" fmla="*/ 9252696 w 9591645"/>
              <a:gd name="connsiteY2" fmla="*/ 4834580 h 6858000"/>
              <a:gd name="connsiteX3" fmla="*/ 9575969 w 9591645"/>
              <a:gd name="connsiteY3" fmla="*/ 5391278 h 6858000"/>
              <a:gd name="connsiteX4" fmla="*/ 9575969 w 9591645"/>
              <a:gd name="connsiteY4" fmla="*/ 5505116 h 6858000"/>
              <a:gd name="connsiteX5" fmla="*/ 9252696 w 9591645"/>
              <a:gd name="connsiteY5" fmla="*/ 6061815 h 6858000"/>
              <a:gd name="connsiteX6" fmla="*/ 8923364 w 9591645"/>
              <a:gd name="connsiteY6" fmla="*/ 6129723 h 6858000"/>
              <a:gd name="connsiteX7" fmla="*/ 8508611 w 9591645"/>
              <a:gd name="connsiteY7" fmla="*/ 6120122 h 6858000"/>
              <a:gd name="connsiteX8" fmla="*/ 8408284 w 9591645"/>
              <a:gd name="connsiteY8" fmla="*/ 6061815 h 6858000"/>
              <a:gd name="connsiteX9" fmla="*/ 8086404 w 9591645"/>
              <a:gd name="connsiteY9" fmla="*/ 5505116 h 6858000"/>
              <a:gd name="connsiteX10" fmla="*/ 8086404 w 9591645"/>
              <a:gd name="connsiteY10" fmla="*/ 5391278 h 6858000"/>
              <a:gd name="connsiteX11" fmla="*/ 8408284 w 9591645"/>
              <a:gd name="connsiteY11" fmla="*/ 4834580 h 6858000"/>
              <a:gd name="connsiteX12" fmla="*/ 8508611 w 9591645"/>
              <a:gd name="connsiteY12" fmla="*/ 4776272 h 6858000"/>
              <a:gd name="connsiteX13" fmla="*/ 8438383 w 9591645"/>
              <a:gd name="connsiteY13" fmla="*/ 4182594 h 6858000"/>
              <a:gd name="connsiteX14" fmla="*/ 8671249 w 9591645"/>
              <a:gd name="connsiteY14" fmla="*/ 4182594 h 6858000"/>
              <a:gd name="connsiteX15" fmla="*/ 8706958 w 9591645"/>
              <a:gd name="connsiteY15" fmla="*/ 4203640 h 6858000"/>
              <a:gd name="connsiteX16" fmla="*/ 8823642 w 9591645"/>
              <a:gd name="connsiteY16" fmla="*/ 4404579 h 6858000"/>
              <a:gd name="connsiteX17" fmla="*/ 8823642 w 9591645"/>
              <a:gd name="connsiteY17" fmla="*/ 4445668 h 6858000"/>
              <a:gd name="connsiteX18" fmla="*/ 8706958 w 9591645"/>
              <a:gd name="connsiteY18" fmla="*/ 4646606 h 6858000"/>
              <a:gd name="connsiteX19" fmla="*/ 8671249 w 9591645"/>
              <a:gd name="connsiteY19" fmla="*/ 4667652 h 6858000"/>
              <a:gd name="connsiteX20" fmla="*/ 8438383 w 9591645"/>
              <a:gd name="connsiteY20" fmla="*/ 4667652 h 6858000"/>
              <a:gd name="connsiteX21" fmla="*/ 8402170 w 9591645"/>
              <a:gd name="connsiteY21" fmla="*/ 4646606 h 6858000"/>
              <a:gd name="connsiteX22" fmla="*/ 8285989 w 9591645"/>
              <a:gd name="connsiteY22" fmla="*/ 4445668 h 6858000"/>
              <a:gd name="connsiteX23" fmla="*/ 8285989 w 9591645"/>
              <a:gd name="connsiteY23" fmla="*/ 4404579 h 6858000"/>
              <a:gd name="connsiteX24" fmla="*/ 8402170 w 9591645"/>
              <a:gd name="connsiteY24" fmla="*/ 4203640 h 6858000"/>
              <a:gd name="connsiteX25" fmla="*/ 8438383 w 9591645"/>
              <a:gd name="connsiteY25" fmla="*/ 4182594 h 6858000"/>
              <a:gd name="connsiteX26" fmla="*/ 7678681 w 9591645"/>
              <a:gd name="connsiteY26" fmla="*/ 3459104 h 6858000"/>
              <a:gd name="connsiteX27" fmla="*/ 8119685 w 9591645"/>
              <a:gd name="connsiteY27" fmla="*/ 3459104 h 6858000"/>
              <a:gd name="connsiteX28" fmla="*/ 8187313 w 9591645"/>
              <a:gd name="connsiteY28" fmla="*/ 3498961 h 6858000"/>
              <a:gd name="connsiteX29" fmla="*/ 8408292 w 9591645"/>
              <a:gd name="connsiteY29" fmla="*/ 3879501 h 6858000"/>
              <a:gd name="connsiteX30" fmla="*/ 8408292 w 9591645"/>
              <a:gd name="connsiteY30" fmla="*/ 3957318 h 6858000"/>
              <a:gd name="connsiteX31" fmla="*/ 8187313 w 9591645"/>
              <a:gd name="connsiteY31" fmla="*/ 4337857 h 6858000"/>
              <a:gd name="connsiteX32" fmla="*/ 8119685 w 9591645"/>
              <a:gd name="connsiteY32" fmla="*/ 4377714 h 6858000"/>
              <a:gd name="connsiteX33" fmla="*/ 7678681 w 9591645"/>
              <a:gd name="connsiteY33" fmla="*/ 4377714 h 6858000"/>
              <a:gd name="connsiteX34" fmla="*/ 7610101 w 9591645"/>
              <a:gd name="connsiteY34" fmla="*/ 4337857 h 6858000"/>
              <a:gd name="connsiteX35" fmla="*/ 7390076 w 9591645"/>
              <a:gd name="connsiteY35" fmla="*/ 3957318 h 6858000"/>
              <a:gd name="connsiteX36" fmla="*/ 7390076 w 9591645"/>
              <a:gd name="connsiteY36" fmla="*/ 3879501 h 6858000"/>
              <a:gd name="connsiteX37" fmla="*/ 7610101 w 9591645"/>
              <a:gd name="connsiteY37" fmla="*/ 3498961 h 6858000"/>
              <a:gd name="connsiteX38" fmla="*/ 7678681 w 9591645"/>
              <a:gd name="connsiteY38" fmla="*/ 3459104 h 6858000"/>
              <a:gd name="connsiteX39" fmla="*/ 1321854 w 9591645"/>
              <a:gd name="connsiteY39" fmla="*/ 2071857 h 6858000"/>
              <a:gd name="connsiteX40" fmla="*/ 5365317 w 9591645"/>
              <a:gd name="connsiteY40" fmla="*/ 2071857 h 6858000"/>
              <a:gd name="connsiteX41" fmla="*/ 5985373 w 9591645"/>
              <a:gd name="connsiteY41" fmla="*/ 2437296 h 6858000"/>
              <a:gd name="connsiteX42" fmla="*/ 8011470 w 9591645"/>
              <a:gd name="connsiteY42" fmla="*/ 5926372 h 6858000"/>
              <a:gd name="connsiteX43" fmla="*/ 8011470 w 9591645"/>
              <a:gd name="connsiteY43" fmla="*/ 6639850 h 6858000"/>
              <a:gd name="connsiteX44" fmla="*/ 7904625 w 9591645"/>
              <a:gd name="connsiteY44" fmla="*/ 6823844 h 6858000"/>
              <a:gd name="connsiteX45" fmla="*/ 7884791 w 9591645"/>
              <a:gd name="connsiteY45" fmla="*/ 6858000 h 6858000"/>
              <a:gd name="connsiteX46" fmla="*/ 0 w 9591645"/>
              <a:gd name="connsiteY46" fmla="*/ 6858000 h 6858000"/>
              <a:gd name="connsiteX47" fmla="*/ 0 w 9591645"/>
              <a:gd name="connsiteY47" fmla="*/ 3635967 h 6858000"/>
              <a:gd name="connsiteX48" fmla="*/ 27177 w 9591645"/>
              <a:gd name="connsiteY48" fmla="*/ 3588964 h 6858000"/>
              <a:gd name="connsiteX49" fmla="*/ 693065 w 9591645"/>
              <a:gd name="connsiteY49" fmla="*/ 2437296 h 6858000"/>
              <a:gd name="connsiteX50" fmla="*/ 1321854 w 9591645"/>
              <a:gd name="connsiteY50" fmla="*/ 2071857 h 6858000"/>
              <a:gd name="connsiteX51" fmla="*/ 0 w 9591645"/>
              <a:gd name="connsiteY51" fmla="*/ 0 h 6858000"/>
              <a:gd name="connsiteX52" fmla="*/ 6966294 w 9591645"/>
              <a:gd name="connsiteY52" fmla="*/ 0 h 6858000"/>
              <a:gd name="connsiteX53" fmla="*/ 6852387 w 9591645"/>
              <a:gd name="connsiteY53" fmla="*/ 196155 h 6858000"/>
              <a:gd name="connsiteX54" fmla="*/ 6043321 w 9591645"/>
              <a:gd name="connsiteY54" fmla="*/ 1589421 h 6858000"/>
              <a:gd name="connsiteX55" fmla="*/ 5423265 w 9591645"/>
              <a:gd name="connsiteY55" fmla="*/ 1954861 h 6858000"/>
              <a:gd name="connsiteX56" fmla="*/ 1379802 w 9591645"/>
              <a:gd name="connsiteY56" fmla="*/ 1954861 h 6858000"/>
              <a:gd name="connsiteX57" fmla="*/ 751013 w 9591645"/>
              <a:gd name="connsiteY57" fmla="*/ 1589421 h 6858000"/>
              <a:gd name="connsiteX58" fmla="*/ 1951 w 9591645"/>
              <a:gd name="connsiteY58" fmla="*/ 293901 h 6858000"/>
              <a:gd name="connsiteX59" fmla="*/ 0 w 9591645"/>
              <a:gd name="connsiteY59" fmla="*/ 290527 h 6858000"/>
              <a:gd name="connsiteX60" fmla="*/ 0 w 9591645"/>
              <a:gd name="connsiteY60"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923364 w 9592013"/>
              <a:gd name="connsiteY6" fmla="*/ 6129723 h 6858000"/>
              <a:gd name="connsiteX7" fmla="*/ 8508611 w 9592013"/>
              <a:gd name="connsiteY7" fmla="*/ 6120122 h 6858000"/>
              <a:gd name="connsiteX8" fmla="*/ 8408284 w 9592013"/>
              <a:gd name="connsiteY8" fmla="*/ 6061815 h 6858000"/>
              <a:gd name="connsiteX9" fmla="*/ 8086404 w 9592013"/>
              <a:gd name="connsiteY9" fmla="*/ 5505116 h 6858000"/>
              <a:gd name="connsiteX10" fmla="*/ 8086404 w 9592013"/>
              <a:gd name="connsiteY10" fmla="*/ 5391278 h 6858000"/>
              <a:gd name="connsiteX11" fmla="*/ 8408284 w 9592013"/>
              <a:gd name="connsiteY11" fmla="*/ 4834580 h 6858000"/>
              <a:gd name="connsiteX12" fmla="*/ 8508611 w 9592013"/>
              <a:gd name="connsiteY12" fmla="*/ 4776272 h 6858000"/>
              <a:gd name="connsiteX13" fmla="*/ 8438383 w 9592013"/>
              <a:gd name="connsiteY13" fmla="*/ 4182594 h 6858000"/>
              <a:gd name="connsiteX14" fmla="*/ 8671249 w 9592013"/>
              <a:gd name="connsiteY14" fmla="*/ 4182594 h 6858000"/>
              <a:gd name="connsiteX15" fmla="*/ 8706958 w 9592013"/>
              <a:gd name="connsiteY15" fmla="*/ 4203640 h 6858000"/>
              <a:gd name="connsiteX16" fmla="*/ 8823642 w 9592013"/>
              <a:gd name="connsiteY16" fmla="*/ 4404579 h 6858000"/>
              <a:gd name="connsiteX17" fmla="*/ 8823642 w 9592013"/>
              <a:gd name="connsiteY17" fmla="*/ 4445668 h 6858000"/>
              <a:gd name="connsiteX18" fmla="*/ 8706958 w 9592013"/>
              <a:gd name="connsiteY18" fmla="*/ 4646606 h 6858000"/>
              <a:gd name="connsiteX19" fmla="*/ 8671249 w 9592013"/>
              <a:gd name="connsiteY19" fmla="*/ 4667652 h 6858000"/>
              <a:gd name="connsiteX20" fmla="*/ 8438383 w 9592013"/>
              <a:gd name="connsiteY20" fmla="*/ 4667652 h 6858000"/>
              <a:gd name="connsiteX21" fmla="*/ 8402170 w 9592013"/>
              <a:gd name="connsiteY21" fmla="*/ 4646606 h 6858000"/>
              <a:gd name="connsiteX22" fmla="*/ 8285989 w 9592013"/>
              <a:gd name="connsiteY22" fmla="*/ 4445668 h 6858000"/>
              <a:gd name="connsiteX23" fmla="*/ 8285989 w 9592013"/>
              <a:gd name="connsiteY23" fmla="*/ 4404579 h 6858000"/>
              <a:gd name="connsiteX24" fmla="*/ 8402170 w 9592013"/>
              <a:gd name="connsiteY24" fmla="*/ 4203640 h 6858000"/>
              <a:gd name="connsiteX25" fmla="*/ 8438383 w 9592013"/>
              <a:gd name="connsiteY25" fmla="*/ 4182594 h 6858000"/>
              <a:gd name="connsiteX26" fmla="*/ 7678681 w 9592013"/>
              <a:gd name="connsiteY26" fmla="*/ 3459104 h 6858000"/>
              <a:gd name="connsiteX27" fmla="*/ 8119685 w 9592013"/>
              <a:gd name="connsiteY27" fmla="*/ 3459104 h 6858000"/>
              <a:gd name="connsiteX28" fmla="*/ 8187313 w 9592013"/>
              <a:gd name="connsiteY28" fmla="*/ 3498961 h 6858000"/>
              <a:gd name="connsiteX29" fmla="*/ 8408292 w 9592013"/>
              <a:gd name="connsiteY29" fmla="*/ 3879501 h 6858000"/>
              <a:gd name="connsiteX30" fmla="*/ 8408292 w 9592013"/>
              <a:gd name="connsiteY30" fmla="*/ 3957318 h 6858000"/>
              <a:gd name="connsiteX31" fmla="*/ 8187313 w 9592013"/>
              <a:gd name="connsiteY31" fmla="*/ 4337857 h 6858000"/>
              <a:gd name="connsiteX32" fmla="*/ 8119685 w 9592013"/>
              <a:gd name="connsiteY32" fmla="*/ 4377714 h 6858000"/>
              <a:gd name="connsiteX33" fmla="*/ 7678681 w 9592013"/>
              <a:gd name="connsiteY33" fmla="*/ 4377714 h 6858000"/>
              <a:gd name="connsiteX34" fmla="*/ 7610101 w 9592013"/>
              <a:gd name="connsiteY34" fmla="*/ 4337857 h 6858000"/>
              <a:gd name="connsiteX35" fmla="*/ 7390076 w 9592013"/>
              <a:gd name="connsiteY35" fmla="*/ 3957318 h 6858000"/>
              <a:gd name="connsiteX36" fmla="*/ 7390076 w 9592013"/>
              <a:gd name="connsiteY36" fmla="*/ 3879501 h 6858000"/>
              <a:gd name="connsiteX37" fmla="*/ 7610101 w 9592013"/>
              <a:gd name="connsiteY37" fmla="*/ 3498961 h 6858000"/>
              <a:gd name="connsiteX38" fmla="*/ 7678681 w 9592013"/>
              <a:gd name="connsiteY38" fmla="*/ 3459104 h 6858000"/>
              <a:gd name="connsiteX39" fmla="*/ 1321854 w 9592013"/>
              <a:gd name="connsiteY39" fmla="*/ 2071857 h 6858000"/>
              <a:gd name="connsiteX40" fmla="*/ 5365317 w 9592013"/>
              <a:gd name="connsiteY40" fmla="*/ 2071857 h 6858000"/>
              <a:gd name="connsiteX41" fmla="*/ 5985373 w 9592013"/>
              <a:gd name="connsiteY41" fmla="*/ 2437296 h 6858000"/>
              <a:gd name="connsiteX42" fmla="*/ 8011470 w 9592013"/>
              <a:gd name="connsiteY42" fmla="*/ 5926372 h 6858000"/>
              <a:gd name="connsiteX43" fmla="*/ 8011470 w 9592013"/>
              <a:gd name="connsiteY43" fmla="*/ 6639850 h 6858000"/>
              <a:gd name="connsiteX44" fmla="*/ 7904625 w 9592013"/>
              <a:gd name="connsiteY44" fmla="*/ 6823844 h 6858000"/>
              <a:gd name="connsiteX45" fmla="*/ 7884791 w 9592013"/>
              <a:gd name="connsiteY45" fmla="*/ 6858000 h 6858000"/>
              <a:gd name="connsiteX46" fmla="*/ 0 w 9592013"/>
              <a:gd name="connsiteY46" fmla="*/ 6858000 h 6858000"/>
              <a:gd name="connsiteX47" fmla="*/ 0 w 9592013"/>
              <a:gd name="connsiteY47" fmla="*/ 3635967 h 6858000"/>
              <a:gd name="connsiteX48" fmla="*/ 27177 w 9592013"/>
              <a:gd name="connsiteY48" fmla="*/ 3588964 h 6858000"/>
              <a:gd name="connsiteX49" fmla="*/ 693065 w 9592013"/>
              <a:gd name="connsiteY49" fmla="*/ 2437296 h 6858000"/>
              <a:gd name="connsiteX50" fmla="*/ 1321854 w 9592013"/>
              <a:gd name="connsiteY50" fmla="*/ 2071857 h 6858000"/>
              <a:gd name="connsiteX51" fmla="*/ 0 w 9592013"/>
              <a:gd name="connsiteY51" fmla="*/ 0 h 6858000"/>
              <a:gd name="connsiteX52" fmla="*/ 6966294 w 9592013"/>
              <a:gd name="connsiteY52" fmla="*/ 0 h 6858000"/>
              <a:gd name="connsiteX53" fmla="*/ 6852387 w 9592013"/>
              <a:gd name="connsiteY53" fmla="*/ 196155 h 6858000"/>
              <a:gd name="connsiteX54" fmla="*/ 6043321 w 9592013"/>
              <a:gd name="connsiteY54" fmla="*/ 1589421 h 6858000"/>
              <a:gd name="connsiteX55" fmla="*/ 5423265 w 9592013"/>
              <a:gd name="connsiteY55" fmla="*/ 1954861 h 6858000"/>
              <a:gd name="connsiteX56" fmla="*/ 1379802 w 9592013"/>
              <a:gd name="connsiteY56" fmla="*/ 1954861 h 6858000"/>
              <a:gd name="connsiteX57" fmla="*/ 751013 w 9592013"/>
              <a:gd name="connsiteY57" fmla="*/ 1589421 h 6858000"/>
              <a:gd name="connsiteX58" fmla="*/ 1951 w 9592013"/>
              <a:gd name="connsiteY58" fmla="*/ 293901 h 6858000"/>
              <a:gd name="connsiteX59" fmla="*/ 0 w 9592013"/>
              <a:gd name="connsiteY59" fmla="*/ 290527 h 6858000"/>
              <a:gd name="connsiteX60" fmla="*/ 0 w 9592013"/>
              <a:gd name="connsiteY60"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508611 w 9592013"/>
              <a:gd name="connsiteY6" fmla="*/ 6120122 h 6858000"/>
              <a:gd name="connsiteX7" fmla="*/ 8408284 w 9592013"/>
              <a:gd name="connsiteY7" fmla="*/ 6061815 h 6858000"/>
              <a:gd name="connsiteX8" fmla="*/ 8086404 w 9592013"/>
              <a:gd name="connsiteY8" fmla="*/ 5505116 h 6858000"/>
              <a:gd name="connsiteX9" fmla="*/ 8086404 w 9592013"/>
              <a:gd name="connsiteY9" fmla="*/ 5391278 h 6858000"/>
              <a:gd name="connsiteX10" fmla="*/ 8408284 w 9592013"/>
              <a:gd name="connsiteY10" fmla="*/ 4834580 h 6858000"/>
              <a:gd name="connsiteX11" fmla="*/ 8508611 w 9592013"/>
              <a:gd name="connsiteY11" fmla="*/ 4776272 h 6858000"/>
              <a:gd name="connsiteX12" fmla="*/ 8438383 w 9592013"/>
              <a:gd name="connsiteY12" fmla="*/ 4182594 h 6858000"/>
              <a:gd name="connsiteX13" fmla="*/ 8671249 w 9592013"/>
              <a:gd name="connsiteY13" fmla="*/ 4182594 h 6858000"/>
              <a:gd name="connsiteX14" fmla="*/ 8706958 w 9592013"/>
              <a:gd name="connsiteY14" fmla="*/ 4203640 h 6858000"/>
              <a:gd name="connsiteX15" fmla="*/ 8823642 w 9592013"/>
              <a:gd name="connsiteY15" fmla="*/ 4404579 h 6858000"/>
              <a:gd name="connsiteX16" fmla="*/ 8823642 w 9592013"/>
              <a:gd name="connsiteY16" fmla="*/ 4445668 h 6858000"/>
              <a:gd name="connsiteX17" fmla="*/ 8706958 w 9592013"/>
              <a:gd name="connsiteY17" fmla="*/ 4646606 h 6858000"/>
              <a:gd name="connsiteX18" fmla="*/ 8671249 w 9592013"/>
              <a:gd name="connsiteY18" fmla="*/ 4667652 h 6858000"/>
              <a:gd name="connsiteX19" fmla="*/ 8438383 w 9592013"/>
              <a:gd name="connsiteY19" fmla="*/ 4667652 h 6858000"/>
              <a:gd name="connsiteX20" fmla="*/ 8402170 w 9592013"/>
              <a:gd name="connsiteY20" fmla="*/ 4646606 h 6858000"/>
              <a:gd name="connsiteX21" fmla="*/ 8285989 w 9592013"/>
              <a:gd name="connsiteY21" fmla="*/ 4445668 h 6858000"/>
              <a:gd name="connsiteX22" fmla="*/ 8285989 w 9592013"/>
              <a:gd name="connsiteY22" fmla="*/ 4404579 h 6858000"/>
              <a:gd name="connsiteX23" fmla="*/ 8402170 w 9592013"/>
              <a:gd name="connsiteY23" fmla="*/ 4203640 h 6858000"/>
              <a:gd name="connsiteX24" fmla="*/ 8438383 w 9592013"/>
              <a:gd name="connsiteY24" fmla="*/ 4182594 h 6858000"/>
              <a:gd name="connsiteX25" fmla="*/ 7678681 w 9592013"/>
              <a:gd name="connsiteY25" fmla="*/ 3459104 h 6858000"/>
              <a:gd name="connsiteX26" fmla="*/ 8119685 w 9592013"/>
              <a:gd name="connsiteY26" fmla="*/ 3459104 h 6858000"/>
              <a:gd name="connsiteX27" fmla="*/ 8187313 w 9592013"/>
              <a:gd name="connsiteY27" fmla="*/ 3498961 h 6858000"/>
              <a:gd name="connsiteX28" fmla="*/ 8408292 w 9592013"/>
              <a:gd name="connsiteY28" fmla="*/ 3879501 h 6858000"/>
              <a:gd name="connsiteX29" fmla="*/ 8408292 w 9592013"/>
              <a:gd name="connsiteY29" fmla="*/ 3957318 h 6858000"/>
              <a:gd name="connsiteX30" fmla="*/ 8187313 w 9592013"/>
              <a:gd name="connsiteY30" fmla="*/ 4337857 h 6858000"/>
              <a:gd name="connsiteX31" fmla="*/ 8119685 w 9592013"/>
              <a:gd name="connsiteY31" fmla="*/ 4377714 h 6858000"/>
              <a:gd name="connsiteX32" fmla="*/ 7678681 w 9592013"/>
              <a:gd name="connsiteY32" fmla="*/ 4377714 h 6858000"/>
              <a:gd name="connsiteX33" fmla="*/ 7610101 w 9592013"/>
              <a:gd name="connsiteY33" fmla="*/ 4337857 h 6858000"/>
              <a:gd name="connsiteX34" fmla="*/ 7390076 w 9592013"/>
              <a:gd name="connsiteY34" fmla="*/ 3957318 h 6858000"/>
              <a:gd name="connsiteX35" fmla="*/ 7390076 w 9592013"/>
              <a:gd name="connsiteY35" fmla="*/ 3879501 h 6858000"/>
              <a:gd name="connsiteX36" fmla="*/ 7610101 w 9592013"/>
              <a:gd name="connsiteY36" fmla="*/ 3498961 h 6858000"/>
              <a:gd name="connsiteX37" fmla="*/ 7678681 w 9592013"/>
              <a:gd name="connsiteY37" fmla="*/ 3459104 h 6858000"/>
              <a:gd name="connsiteX38" fmla="*/ 1321854 w 9592013"/>
              <a:gd name="connsiteY38" fmla="*/ 2071857 h 6858000"/>
              <a:gd name="connsiteX39" fmla="*/ 5365317 w 9592013"/>
              <a:gd name="connsiteY39" fmla="*/ 2071857 h 6858000"/>
              <a:gd name="connsiteX40" fmla="*/ 5985373 w 9592013"/>
              <a:gd name="connsiteY40" fmla="*/ 2437296 h 6858000"/>
              <a:gd name="connsiteX41" fmla="*/ 8011470 w 9592013"/>
              <a:gd name="connsiteY41" fmla="*/ 5926372 h 6858000"/>
              <a:gd name="connsiteX42" fmla="*/ 8011470 w 9592013"/>
              <a:gd name="connsiteY42" fmla="*/ 6639850 h 6858000"/>
              <a:gd name="connsiteX43" fmla="*/ 7904625 w 9592013"/>
              <a:gd name="connsiteY43" fmla="*/ 6823844 h 6858000"/>
              <a:gd name="connsiteX44" fmla="*/ 7884791 w 9592013"/>
              <a:gd name="connsiteY44" fmla="*/ 6858000 h 6858000"/>
              <a:gd name="connsiteX45" fmla="*/ 0 w 9592013"/>
              <a:gd name="connsiteY45" fmla="*/ 6858000 h 6858000"/>
              <a:gd name="connsiteX46" fmla="*/ 0 w 9592013"/>
              <a:gd name="connsiteY46" fmla="*/ 3635967 h 6858000"/>
              <a:gd name="connsiteX47" fmla="*/ 27177 w 9592013"/>
              <a:gd name="connsiteY47" fmla="*/ 3588964 h 6858000"/>
              <a:gd name="connsiteX48" fmla="*/ 693065 w 9592013"/>
              <a:gd name="connsiteY48" fmla="*/ 2437296 h 6858000"/>
              <a:gd name="connsiteX49" fmla="*/ 1321854 w 9592013"/>
              <a:gd name="connsiteY49" fmla="*/ 2071857 h 6858000"/>
              <a:gd name="connsiteX50" fmla="*/ 0 w 9592013"/>
              <a:gd name="connsiteY50" fmla="*/ 0 h 6858000"/>
              <a:gd name="connsiteX51" fmla="*/ 6966294 w 9592013"/>
              <a:gd name="connsiteY51" fmla="*/ 0 h 6858000"/>
              <a:gd name="connsiteX52" fmla="*/ 6852387 w 9592013"/>
              <a:gd name="connsiteY52" fmla="*/ 196155 h 6858000"/>
              <a:gd name="connsiteX53" fmla="*/ 6043321 w 9592013"/>
              <a:gd name="connsiteY53" fmla="*/ 1589421 h 6858000"/>
              <a:gd name="connsiteX54" fmla="*/ 5423265 w 9592013"/>
              <a:gd name="connsiteY54" fmla="*/ 1954861 h 6858000"/>
              <a:gd name="connsiteX55" fmla="*/ 1379802 w 9592013"/>
              <a:gd name="connsiteY55" fmla="*/ 1954861 h 6858000"/>
              <a:gd name="connsiteX56" fmla="*/ 751013 w 9592013"/>
              <a:gd name="connsiteY56" fmla="*/ 1589421 h 6858000"/>
              <a:gd name="connsiteX57" fmla="*/ 1951 w 9592013"/>
              <a:gd name="connsiteY57" fmla="*/ 293901 h 6858000"/>
              <a:gd name="connsiteX58" fmla="*/ 0 w 9592013"/>
              <a:gd name="connsiteY58" fmla="*/ 290527 h 6858000"/>
              <a:gd name="connsiteX59" fmla="*/ 0 w 9592013"/>
              <a:gd name="connsiteY59"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408284 w 9592013"/>
              <a:gd name="connsiteY6" fmla="*/ 6061815 h 6858000"/>
              <a:gd name="connsiteX7" fmla="*/ 8086404 w 9592013"/>
              <a:gd name="connsiteY7" fmla="*/ 5505116 h 6858000"/>
              <a:gd name="connsiteX8" fmla="*/ 8086404 w 9592013"/>
              <a:gd name="connsiteY8" fmla="*/ 5391278 h 6858000"/>
              <a:gd name="connsiteX9" fmla="*/ 8408284 w 9592013"/>
              <a:gd name="connsiteY9" fmla="*/ 4834580 h 6858000"/>
              <a:gd name="connsiteX10" fmla="*/ 8508611 w 9592013"/>
              <a:gd name="connsiteY10" fmla="*/ 4776272 h 6858000"/>
              <a:gd name="connsiteX11" fmla="*/ 8438383 w 9592013"/>
              <a:gd name="connsiteY11" fmla="*/ 4182594 h 6858000"/>
              <a:gd name="connsiteX12" fmla="*/ 8671249 w 9592013"/>
              <a:gd name="connsiteY12" fmla="*/ 4182594 h 6858000"/>
              <a:gd name="connsiteX13" fmla="*/ 8706958 w 9592013"/>
              <a:gd name="connsiteY13" fmla="*/ 4203640 h 6858000"/>
              <a:gd name="connsiteX14" fmla="*/ 8823642 w 9592013"/>
              <a:gd name="connsiteY14" fmla="*/ 4404579 h 6858000"/>
              <a:gd name="connsiteX15" fmla="*/ 8823642 w 9592013"/>
              <a:gd name="connsiteY15" fmla="*/ 4445668 h 6858000"/>
              <a:gd name="connsiteX16" fmla="*/ 8706958 w 9592013"/>
              <a:gd name="connsiteY16" fmla="*/ 4646606 h 6858000"/>
              <a:gd name="connsiteX17" fmla="*/ 8671249 w 9592013"/>
              <a:gd name="connsiteY17" fmla="*/ 4667652 h 6858000"/>
              <a:gd name="connsiteX18" fmla="*/ 8438383 w 9592013"/>
              <a:gd name="connsiteY18" fmla="*/ 4667652 h 6858000"/>
              <a:gd name="connsiteX19" fmla="*/ 8402170 w 9592013"/>
              <a:gd name="connsiteY19" fmla="*/ 4646606 h 6858000"/>
              <a:gd name="connsiteX20" fmla="*/ 8285989 w 9592013"/>
              <a:gd name="connsiteY20" fmla="*/ 4445668 h 6858000"/>
              <a:gd name="connsiteX21" fmla="*/ 8285989 w 9592013"/>
              <a:gd name="connsiteY21" fmla="*/ 4404579 h 6858000"/>
              <a:gd name="connsiteX22" fmla="*/ 8402170 w 9592013"/>
              <a:gd name="connsiteY22" fmla="*/ 4203640 h 6858000"/>
              <a:gd name="connsiteX23" fmla="*/ 8438383 w 9592013"/>
              <a:gd name="connsiteY23" fmla="*/ 4182594 h 6858000"/>
              <a:gd name="connsiteX24" fmla="*/ 7678681 w 9592013"/>
              <a:gd name="connsiteY24" fmla="*/ 3459104 h 6858000"/>
              <a:gd name="connsiteX25" fmla="*/ 8119685 w 9592013"/>
              <a:gd name="connsiteY25" fmla="*/ 3459104 h 6858000"/>
              <a:gd name="connsiteX26" fmla="*/ 8187313 w 9592013"/>
              <a:gd name="connsiteY26" fmla="*/ 3498961 h 6858000"/>
              <a:gd name="connsiteX27" fmla="*/ 8408292 w 9592013"/>
              <a:gd name="connsiteY27" fmla="*/ 3879501 h 6858000"/>
              <a:gd name="connsiteX28" fmla="*/ 8408292 w 9592013"/>
              <a:gd name="connsiteY28" fmla="*/ 3957318 h 6858000"/>
              <a:gd name="connsiteX29" fmla="*/ 8187313 w 9592013"/>
              <a:gd name="connsiteY29" fmla="*/ 4337857 h 6858000"/>
              <a:gd name="connsiteX30" fmla="*/ 8119685 w 9592013"/>
              <a:gd name="connsiteY30" fmla="*/ 4377714 h 6858000"/>
              <a:gd name="connsiteX31" fmla="*/ 7678681 w 9592013"/>
              <a:gd name="connsiteY31" fmla="*/ 4377714 h 6858000"/>
              <a:gd name="connsiteX32" fmla="*/ 7610101 w 9592013"/>
              <a:gd name="connsiteY32" fmla="*/ 4337857 h 6858000"/>
              <a:gd name="connsiteX33" fmla="*/ 7390076 w 9592013"/>
              <a:gd name="connsiteY33" fmla="*/ 3957318 h 6858000"/>
              <a:gd name="connsiteX34" fmla="*/ 7390076 w 9592013"/>
              <a:gd name="connsiteY34" fmla="*/ 3879501 h 6858000"/>
              <a:gd name="connsiteX35" fmla="*/ 7610101 w 9592013"/>
              <a:gd name="connsiteY35" fmla="*/ 3498961 h 6858000"/>
              <a:gd name="connsiteX36" fmla="*/ 7678681 w 9592013"/>
              <a:gd name="connsiteY36" fmla="*/ 3459104 h 6858000"/>
              <a:gd name="connsiteX37" fmla="*/ 1321854 w 9592013"/>
              <a:gd name="connsiteY37" fmla="*/ 2071857 h 6858000"/>
              <a:gd name="connsiteX38" fmla="*/ 5365317 w 9592013"/>
              <a:gd name="connsiteY38" fmla="*/ 2071857 h 6858000"/>
              <a:gd name="connsiteX39" fmla="*/ 5985373 w 9592013"/>
              <a:gd name="connsiteY39" fmla="*/ 2437296 h 6858000"/>
              <a:gd name="connsiteX40" fmla="*/ 8011470 w 9592013"/>
              <a:gd name="connsiteY40" fmla="*/ 5926372 h 6858000"/>
              <a:gd name="connsiteX41" fmla="*/ 8011470 w 9592013"/>
              <a:gd name="connsiteY41" fmla="*/ 6639850 h 6858000"/>
              <a:gd name="connsiteX42" fmla="*/ 7904625 w 9592013"/>
              <a:gd name="connsiteY42" fmla="*/ 6823844 h 6858000"/>
              <a:gd name="connsiteX43" fmla="*/ 7884791 w 9592013"/>
              <a:gd name="connsiteY43" fmla="*/ 6858000 h 6858000"/>
              <a:gd name="connsiteX44" fmla="*/ 0 w 9592013"/>
              <a:gd name="connsiteY44" fmla="*/ 6858000 h 6858000"/>
              <a:gd name="connsiteX45" fmla="*/ 0 w 9592013"/>
              <a:gd name="connsiteY45" fmla="*/ 3635967 h 6858000"/>
              <a:gd name="connsiteX46" fmla="*/ 27177 w 9592013"/>
              <a:gd name="connsiteY46" fmla="*/ 3588964 h 6858000"/>
              <a:gd name="connsiteX47" fmla="*/ 693065 w 9592013"/>
              <a:gd name="connsiteY47" fmla="*/ 2437296 h 6858000"/>
              <a:gd name="connsiteX48" fmla="*/ 1321854 w 9592013"/>
              <a:gd name="connsiteY48" fmla="*/ 2071857 h 6858000"/>
              <a:gd name="connsiteX49" fmla="*/ 0 w 9592013"/>
              <a:gd name="connsiteY49" fmla="*/ 0 h 6858000"/>
              <a:gd name="connsiteX50" fmla="*/ 6966294 w 9592013"/>
              <a:gd name="connsiteY50" fmla="*/ 0 h 6858000"/>
              <a:gd name="connsiteX51" fmla="*/ 6852387 w 9592013"/>
              <a:gd name="connsiteY51" fmla="*/ 196155 h 6858000"/>
              <a:gd name="connsiteX52" fmla="*/ 6043321 w 9592013"/>
              <a:gd name="connsiteY52" fmla="*/ 1589421 h 6858000"/>
              <a:gd name="connsiteX53" fmla="*/ 5423265 w 9592013"/>
              <a:gd name="connsiteY53" fmla="*/ 1954861 h 6858000"/>
              <a:gd name="connsiteX54" fmla="*/ 1379802 w 9592013"/>
              <a:gd name="connsiteY54" fmla="*/ 1954861 h 6858000"/>
              <a:gd name="connsiteX55" fmla="*/ 751013 w 9592013"/>
              <a:gd name="connsiteY55" fmla="*/ 1589421 h 6858000"/>
              <a:gd name="connsiteX56" fmla="*/ 1951 w 9592013"/>
              <a:gd name="connsiteY56" fmla="*/ 293901 h 6858000"/>
              <a:gd name="connsiteX57" fmla="*/ 0 w 9592013"/>
              <a:gd name="connsiteY57" fmla="*/ 290527 h 6858000"/>
              <a:gd name="connsiteX58" fmla="*/ 0 w 9592013"/>
              <a:gd name="connsiteY58"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086404 w 9592013"/>
              <a:gd name="connsiteY6" fmla="*/ 5505116 h 6858000"/>
              <a:gd name="connsiteX7" fmla="*/ 8086404 w 9592013"/>
              <a:gd name="connsiteY7" fmla="*/ 5391278 h 6858000"/>
              <a:gd name="connsiteX8" fmla="*/ 8408284 w 9592013"/>
              <a:gd name="connsiteY8" fmla="*/ 4834580 h 6858000"/>
              <a:gd name="connsiteX9" fmla="*/ 8508611 w 9592013"/>
              <a:gd name="connsiteY9" fmla="*/ 4776272 h 6858000"/>
              <a:gd name="connsiteX10" fmla="*/ 8438383 w 9592013"/>
              <a:gd name="connsiteY10" fmla="*/ 4182594 h 6858000"/>
              <a:gd name="connsiteX11" fmla="*/ 8671249 w 9592013"/>
              <a:gd name="connsiteY11" fmla="*/ 4182594 h 6858000"/>
              <a:gd name="connsiteX12" fmla="*/ 8706958 w 9592013"/>
              <a:gd name="connsiteY12" fmla="*/ 4203640 h 6858000"/>
              <a:gd name="connsiteX13" fmla="*/ 8823642 w 9592013"/>
              <a:gd name="connsiteY13" fmla="*/ 4404579 h 6858000"/>
              <a:gd name="connsiteX14" fmla="*/ 8823642 w 9592013"/>
              <a:gd name="connsiteY14" fmla="*/ 4445668 h 6858000"/>
              <a:gd name="connsiteX15" fmla="*/ 8706958 w 9592013"/>
              <a:gd name="connsiteY15" fmla="*/ 4646606 h 6858000"/>
              <a:gd name="connsiteX16" fmla="*/ 8671249 w 9592013"/>
              <a:gd name="connsiteY16" fmla="*/ 4667652 h 6858000"/>
              <a:gd name="connsiteX17" fmla="*/ 8438383 w 9592013"/>
              <a:gd name="connsiteY17" fmla="*/ 4667652 h 6858000"/>
              <a:gd name="connsiteX18" fmla="*/ 8402170 w 9592013"/>
              <a:gd name="connsiteY18" fmla="*/ 4646606 h 6858000"/>
              <a:gd name="connsiteX19" fmla="*/ 8285989 w 9592013"/>
              <a:gd name="connsiteY19" fmla="*/ 4445668 h 6858000"/>
              <a:gd name="connsiteX20" fmla="*/ 8285989 w 9592013"/>
              <a:gd name="connsiteY20" fmla="*/ 4404579 h 6858000"/>
              <a:gd name="connsiteX21" fmla="*/ 8402170 w 9592013"/>
              <a:gd name="connsiteY21" fmla="*/ 4203640 h 6858000"/>
              <a:gd name="connsiteX22" fmla="*/ 8438383 w 9592013"/>
              <a:gd name="connsiteY22" fmla="*/ 4182594 h 6858000"/>
              <a:gd name="connsiteX23" fmla="*/ 7678681 w 9592013"/>
              <a:gd name="connsiteY23" fmla="*/ 3459104 h 6858000"/>
              <a:gd name="connsiteX24" fmla="*/ 8119685 w 9592013"/>
              <a:gd name="connsiteY24" fmla="*/ 3459104 h 6858000"/>
              <a:gd name="connsiteX25" fmla="*/ 8187313 w 9592013"/>
              <a:gd name="connsiteY25" fmla="*/ 3498961 h 6858000"/>
              <a:gd name="connsiteX26" fmla="*/ 8408292 w 9592013"/>
              <a:gd name="connsiteY26" fmla="*/ 3879501 h 6858000"/>
              <a:gd name="connsiteX27" fmla="*/ 8408292 w 9592013"/>
              <a:gd name="connsiteY27" fmla="*/ 3957318 h 6858000"/>
              <a:gd name="connsiteX28" fmla="*/ 8187313 w 9592013"/>
              <a:gd name="connsiteY28" fmla="*/ 4337857 h 6858000"/>
              <a:gd name="connsiteX29" fmla="*/ 8119685 w 9592013"/>
              <a:gd name="connsiteY29" fmla="*/ 4377714 h 6858000"/>
              <a:gd name="connsiteX30" fmla="*/ 7678681 w 9592013"/>
              <a:gd name="connsiteY30" fmla="*/ 4377714 h 6858000"/>
              <a:gd name="connsiteX31" fmla="*/ 7610101 w 9592013"/>
              <a:gd name="connsiteY31" fmla="*/ 4337857 h 6858000"/>
              <a:gd name="connsiteX32" fmla="*/ 7390076 w 9592013"/>
              <a:gd name="connsiteY32" fmla="*/ 3957318 h 6858000"/>
              <a:gd name="connsiteX33" fmla="*/ 7390076 w 9592013"/>
              <a:gd name="connsiteY33" fmla="*/ 3879501 h 6858000"/>
              <a:gd name="connsiteX34" fmla="*/ 7610101 w 9592013"/>
              <a:gd name="connsiteY34" fmla="*/ 3498961 h 6858000"/>
              <a:gd name="connsiteX35" fmla="*/ 7678681 w 9592013"/>
              <a:gd name="connsiteY35" fmla="*/ 3459104 h 6858000"/>
              <a:gd name="connsiteX36" fmla="*/ 1321854 w 9592013"/>
              <a:gd name="connsiteY36" fmla="*/ 2071857 h 6858000"/>
              <a:gd name="connsiteX37" fmla="*/ 5365317 w 9592013"/>
              <a:gd name="connsiteY37" fmla="*/ 2071857 h 6858000"/>
              <a:gd name="connsiteX38" fmla="*/ 5985373 w 9592013"/>
              <a:gd name="connsiteY38" fmla="*/ 2437296 h 6858000"/>
              <a:gd name="connsiteX39" fmla="*/ 8011470 w 9592013"/>
              <a:gd name="connsiteY39" fmla="*/ 5926372 h 6858000"/>
              <a:gd name="connsiteX40" fmla="*/ 8011470 w 9592013"/>
              <a:gd name="connsiteY40" fmla="*/ 6639850 h 6858000"/>
              <a:gd name="connsiteX41" fmla="*/ 7904625 w 9592013"/>
              <a:gd name="connsiteY41" fmla="*/ 6823844 h 6858000"/>
              <a:gd name="connsiteX42" fmla="*/ 7884791 w 9592013"/>
              <a:gd name="connsiteY42" fmla="*/ 6858000 h 6858000"/>
              <a:gd name="connsiteX43" fmla="*/ 0 w 9592013"/>
              <a:gd name="connsiteY43" fmla="*/ 6858000 h 6858000"/>
              <a:gd name="connsiteX44" fmla="*/ 0 w 9592013"/>
              <a:gd name="connsiteY44" fmla="*/ 3635967 h 6858000"/>
              <a:gd name="connsiteX45" fmla="*/ 27177 w 9592013"/>
              <a:gd name="connsiteY45" fmla="*/ 3588964 h 6858000"/>
              <a:gd name="connsiteX46" fmla="*/ 693065 w 9592013"/>
              <a:gd name="connsiteY46" fmla="*/ 2437296 h 6858000"/>
              <a:gd name="connsiteX47" fmla="*/ 1321854 w 9592013"/>
              <a:gd name="connsiteY47" fmla="*/ 2071857 h 6858000"/>
              <a:gd name="connsiteX48" fmla="*/ 0 w 9592013"/>
              <a:gd name="connsiteY48" fmla="*/ 0 h 6858000"/>
              <a:gd name="connsiteX49" fmla="*/ 6966294 w 9592013"/>
              <a:gd name="connsiteY49" fmla="*/ 0 h 6858000"/>
              <a:gd name="connsiteX50" fmla="*/ 6852387 w 9592013"/>
              <a:gd name="connsiteY50" fmla="*/ 196155 h 6858000"/>
              <a:gd name="connsiteX51" fmla="*/ 6043321 w 9592013"/>
              <a:gd name="connsiteY51" fmla="*/ 1589421 h 6858000"/>
              <a:gd name="connsiteX52" fmla="*/ 5423265 w 9592013"/>
              <a:gd name="connsiteY52" fmla="*/ 1954861 h 6858000"/>
              <a:gd name="connsiteX53" fmla="*/ 1379802 w 9592013"/>
              <a:gd name="connsiteY53" fmla="*/ 1954861 h 6858000"/>
              <a:gd name="connsiteX54" fmla="*/ 751013 w 9592013"/>
              <a:gd name="connsiteY54" fmla="*/ 1589421 h 6858000"/>
              <a:gd name="connsiteX55" fmla="*/ 1951 w 9592013"/>
              <a:gd name="connsiteY55" fmla="*/ 293901 h 6858000"/>
              <a:gd name="connsiteX56" fmla="*/ 0 w 9592013"/>
              <a:gd name="connsiteY56" fmla="*/ 290527 h 6858000"/>
              <a:gd name="connsiteX57" fmla="*/ 0 w 9592013"/>
              <a:gd name="connsiteY57" fmla="*/ 0 h 6858000"/>
              <a:gd name="connsiteX0" fmla="*/ 8508611 w 9691100"/>
              <a:gd name="connsiteY0" fmla="*/ 4776272 h 6858000"/>
              <a:gd name="connsiteX1" fmla="*/ 9153763 w 9691100"/>
              <a:gd name="connsiteY1" fmla="*/ 4776272 h 6858000"/>
              <a:gd name="connsiteX2" fmla="*/ 9252696 w 9691100"/>
              <a:gd name="connsiteY2" fmla="*/ 4834580 h 6858000"/>
              <a:gd name="connsiteX3" fmla="*/ 9575969 w 9691100"/>
              <a:gd name="connsiteY3" fmla="*/ 5391278 h 6858000"/>
              <a:gd name="connsiteX4" fmla="*/ 9575969 w 9691100"/>
              <a:gd name="connsiteY4" fmla="*/ 5505116 h 6858000"/>
              <a:gd name="connsiteX5" fmla="*/ 8086404 w 9691100"/>
              <a:gd name="connsiteY5" fmla="*/ 5505116 h 6858000"/>
              <a:gd name="connsiteX6" fmla="*/ 8086404 w 9691100"/>
              <a:gd name="connsiteY6" fmla="*/ 5391278 h 6858000"/>
              <a:gd name="connsiteX7" fmla="*/ 8408284 w 9691100"/>
              <a:gd name="connsiteY7" fmla="*/ 4834580 h 6858000"/>
              <a:gd name="connsiteX8" fmla="*/ 8508611 w 9691100"/>
              <a:gd name="connsiteY8" fmla="*/ 4776272 h 6858000"/>
              <a:gd name="connsiteX9" fmla="*/ 8438383 w 9691100"/>
              <a:gd name="connsiteY9" fmla="*/ 4182594 h 6858000"/>
              <a:gd name="connsiteX10" fmla="*/ 8671249 w 9691100"/>
              <a:gd name="connsiteY10" fmla="*/ 4182594 h 6858000"/>
              <a:gd name="connsiteX11" fmla="*/ 8706958 w 9691100"/>
              <a:gd name="connsiteY11" fmla="*/ 4203640 h 6858000"/>
              <a:gd name="connsiteX12" fmla="*/ 8823642 w 9691100"/>
              <a:gd name="connsiteY12" fmla="*/ 4404579 h 6858000"/>
              <a:gd name="connsiteX13" fmla="*/ 8823642 w 9691100"/>
              <a:gd name="connsiteY13" fmla="*/ 4445668 h 6858000"/>
              <a:gd name="connsiteX14" fmla="*/ 8706958 w 9691100"/>
              <a:gd name="connsiteY14" fmla="*/ 4646606 h 6858000"/>
              <a:gd name="connsiteX15" fmla="*/ 8671249 w 9691100"/>
              <a:gd name="connsiteY15" fmla="*/ 4667652 h 6858000"/>
              <a:gd name="connsiteX16" fmla="*/ 8438383 w 9691100"/>
              <a:gd name="connsiteY16" fmla="*/ 4667652 h 6858000"/>
              <a:gd name="connsiteX17" fmla="*/ 8402170 w 9691100"/>
              <a:gd name="connsiteY17" fmla="*/ 4646606 h 6858000"/>
              <a:gd name="connsiteX18" fmla="*/ 8285989 w 9691100"/>
              <a:gd name="connsiteY18" fmla="*/ 4445668 h 6858000"/>
              <a:gd name="connsiteX19" fmla="*/ 8285989 w 9691100"/>
              <a:gd name="connsiteY19" fmla="*/ 4404579 h 6858000"/>
              <a:gd name="connsiteX20" fmla="*/ 8402170 w 9691100"/>
              <a:gd name="connsiteY20" fmla="*/ 4203640 h 6858000"/>
              <a:gd name="connsiteX21" fmla="*/ 8438383 w 9691100"/>
              <a:gd name="connsiteY21" fmla="*/ 4182594 h 6858000"/>
              <a:gd name="connsiteX22" fmla="*/ 7678681 w 9691100"/>
              <a:gd name="connsiteY22" fmla="*/ 3459104 h 6858000"/>
              <a:gd name="connsiteX23" fmla="*/ 8119685 w 9691100"/>
              <a:gd name="connsiteY23" fmla="*/ 3459104 h 6858000"/>
              <a:gd name="connsiteX24" fmla="*/ 8187313 w 9691100"/>
              <a:gd name="connsiteY24" fmla="*/ 3498961 h 6858000"/>
              <a:gd name="connsiteX25" fmla="*/ 8408292 w 9691100"/>
              <a:gd name="connsiteY25" fmla="*/ 3879501 h 6858000"/>
              <a:gd name="connsiteX26" fmla="*/ 8408292 w 9691100"/>
              <a:gd name="connsiteY26" fmla="*/ 3957318 h 6858000"/>
              <a:gd name="connsiteX27" fmla="*/ 8187313 w 9691100"/>
              <a:gd name="connsiteY27" fmla="*/ 4337857 h 6858000"/>
              <a:gd name="connsiteX28" fmla="*/ 8119685 w 9691100"/>
              <a:gd name="connsiteY28" fmla="*/ 4377714 h 6858000"/>
              <a:gd name="connsiteX29" fmla="*/ 7678681 w 9691100"/>
              <a:gd name="connsiteY29" fmla="*/ 4377714 h 6858000"/>
              <a:gd name="connsiteX30" fmla="*/ 7610101 w 9691100"/>
              <a:gd name="connsiteY30" fmla="*/ 4337857 h 6858000"/>
              <a:gd name="connsiteX31" fmla="*/ 7390076 w 9691100"/>
              <a:gd name="connsiteY31" fmla="*/ 3957318 h 6858000"/>
              <a:gd name="connsiteX32" fmla="*/ 7390076 w 9691100"/>
              <a:gd name="connsiteY32" fmla="*/ 3879501 h 6858000"/>
              <a:gd name="connsiteX33" fmla="*/ 7610101 w 9691100"/>
              <a:gd name="connsiteY33" fmla="*/ 3498961 h 6858000"/>
              <a:gd name="connsiteX34" fmla="*/ 7678681 w 9691100"/>
              <a:gd name="connsiteY34" fmla="*/ 3459104 h 6858000"/>
              <a:gd name="connsiteX35" fmla="*/ 1321854 w 9691100"/>
              <a:gd name="connsiteY35" fmla="*/ 2071857 h 6858000"/>
              <a:gd name="connsiteX36" fmla="*/ 5365317 w 9691100"/>
              <a:gd name="connsiteY36" fmla="*/ 2071857 h 6858000"/>
              <a:gd name="connsiteX37" fmla="*/ 5985373 w 9691100"/>
              <a:gd name="connsiteY37" fmla="*/ 2437296 h 6858000"/>
              <a:gd name="connsiteX38" fmla="*/ 8011470 w 9691100"/>
              <a:gd name="connsiteY38" fmla="*/ 5926372 h 6858000"/>
              <a:gd name="connsiteX39" fmla="*/ 8011470 w 9691100"/>
              <a:gd name="connsiteY39" fmla="*/ 6639850 h 6858000"/>
              <a:gd name="connsiteX40" fmla="*/ 7904625 w 9691100"/>
              <a:gd name="connsiteY40" fmla="*/ 6823844 h 6858000"/>
              <a:gd name="connsiteX41" fmla="*/ 7884791 w 9691100"/>
              <a:gd name="connsiteY41" fmla="*/ 6858000 h 6858000"/>
              <a:gd name="connsiteX42" fmla="*/ 0 w 9691100"/>
              <a:gd name="connsiteY42" fmla="*/ 6858000 h 6858000"/>
              <a:gd name="connsiteX43" fmla="*/ 0 w 9691100"/>
              <a:gd name="connsiteY43" fmla="*/ 3635967 h 6858000"/>
              <a:gd name="connsiteX44" fmla="*/ 27177 w 9691100"/>
              <a:gd name="connsiteY44" fmla="*/ 3588964 h 6858000"/>
              <a:gd name="connsiteX45" fmla="*/ 693065 w 9691100"/>
              <a:gd name="connsiteY45" fmla="*/ 2437296 h 6858000"/>
              <a:gd name="connsiteX46" fmla="*/ 1321854 w 9691100"/>
              <a:gd name="connsiteY46" fmla="*/ 2071857 h 6858000"/>
              <a:gd name="connsiteX47" fmla="*/ 0 w 9691100"/>
              <a:gd name="connsiteY47" fmla="*/ 0 h 6858000"/>
              <a:gd name="connsiteX48" fmla="*/ 6966294 w 9691100"/>
              <a:gd name="connsiteY48" fmla="*/ 0 h 6858000"/>
              <a:gd name="connsiteX49" fmla="*/ 6852387 w 9691100"/>
              <a:gd name="connsiteY49" fmla="*/ 196155 h 6858000"/>
              <a:gd name="connsiteX50" fmla="*/ 6043321 w 9691100"/>
              <a:gd name="connsiteY50" fmla="*/ 1589421 h 6858000"/>
              <a:gd name="connsiteX51" fmla="*/ 5423265 w 9691100"/>
              <a:gd name="connsiteY51" fmla="*/ 1954861 h 6858000"/>
              <a:gd name="connsiteX52" fmla="*/ 1379802 w 9691100"/>
              <a:gd name="connsiteY52" fmla="*/ 1954861 h 6858000"/>
              <a:gd name="connsiteX53" fmla="*/ 751013 w 9691100"/>
              <a:gd name="connsiteY53" fmla="*/ 1589421 h 6858000"/>
              <a:gd name="connsiteX54" fmla="*/ 1951 w 9691100"/>
              <a:gd name="connsiteY54" fmla="*/ 293901 h 6858000"/>
              <a:gd name="connsiteX55" fmla="*/ 0 w 9691100"/>
              <a:gd name="connsiteY55" fmla="*/ 290527 h 6858000"/>
              <a:gd name="connsiteX56" fmla="*/ 0 w 9691100"/>
              <a:gd name="connsiteY56" fmla="*/ 0 h 6858000"/>
              <a:gd name="connsiteX0" fmla="*/ 8508611 w 9575969"/>
              <a:gd name="connsiteY0" fmla="*/ 4776272 h 6858000"/>
              <a:gd name="connsiteX1" fmla="*/ 9153763 w 9575969"/>
              <a:gd name="connsiteY1" fmla="*/ 4776272 h 6858000"/>
              <a:gd name="connsiteX2" fmla="*/ 9252696 w 9575969"/>
              <a:gd name="connsiteY2" fmla="*/ 4834580 h 6858000"/>
              <a:gd name="connsiteX3" fmla="*/ 9575969 w 9575969"/>
              <a:gd name="connsiteY3" fmla="*/ 5391278 h 6858000"/>
              <a:gd name="connsiteX4" fmla="*/ 8086404 w 9575969"/>
              <a:gd name="connsiteY4" fmla="*/ 5505116 h 6858000"/>
              <a:gd name="connsiteX5" fmla="*/ 8086404 w 9575969"/>
              <a:gd name="connsiteY5" fmla="*/ 5391278 h 6858000"/>
              <a:gd name="connsiteX6" fmla="*/ 8408284 w 9575969"/>
              <a:gd name="connsiteY6" fmla="*/ 4834580 h 6858000"/>
              <a:gd name="connsiteX7" fmla="*/ 8508611 w 9575969"/>
              <a:gd name="connsiteY7" fmla="*/ 4776272 h 6858000"/>
              <a:gd name="connsiteX8" fmla="*/ 8438383 w 9575969"/>
              <a:gd name="connsiteY8" fmla="*/ 4182594 h 6858000"/>
              <a:gd name="connsiteX9" fmla="*/ 8671249 w 9575969"/>
              <a:gd name="connsiteY9" fmla="*/ 4182594 h 6858000"/>
              <a:gd name="connsiteX10" fmla="*/ 8706958 w 9575969"/>
              <a:gd name="connsiteY10" fmla="*/ 4203640 h 6858000"/>
              <a:gd name="connsiteX11" fmla="*/ 8823642 w 9575969"/>
              <a:gd name="connsiteY11" fmla="*/ 4404579 h 6858000"/>
              <a:gd name="connsiteX12" fmla="*/ 8823642 w 9575969"/>
              <a:gd name="connsiteY12" fmla="*/ 4445668 h 6858000"/>
              <a:gd name="connsiteX13" fmla="*/ 8706958 w 9575969"/>
              <a:gd name="connsiteY13" fmla="*/ 4646606 h 6858000"/>
              <a:gd name="connsiteX14" fmla="*/ 8671249 w 9575969"/>
              <a:gd name="connsiteY14" fmla="*/ 4667652 h 6858000"/>
              <a:gd name="connsiteX15" fmla="*/ 8438383 w 9575969"/>
              <a:gd name="connsiteY15" fmla="*/ 4667652 h 6858000"/>
              <a:gd name="connsiteX16" fmla="*/ 8402170 w 9575969"/>
              <a:gd name="connsiteY16" fmla="*/ 4646606 h 6858000"/>
              <a:gd name="connsiteX17" fmla="*/ 8285989 w 9575969"/>
              <a:gd name="connsiteY17" fmla="*/ 4445668 h 6858000"/>
              <a:gd name="connsiteX18" fmla="*/ 8285989 w 9575969"/>
              <a:gd name="connsiteY18" fmla="*/ 4404579 h 6858000"/>
              <a:gd name="connsiteX19" fmla="*/ 8402170 w 9575969"/>
              <a:gd name="connsiteY19" fmla="*/ 4203640 h 6858000"/>
              <a:gd name="connsiteX20" fmla="*/ 8438383 w 9575969"/>
              <a:gd name="connsiteY20" fmla="*/ 4182594 h 6858000"/>
              <a:gd name="connsiteX21" fmla="*/ 7678681 w 9575969"/>
              <a:gd name="connsiteY21" fmla="*/ 3459104 h 6858000"/>
              <a:gd name="connsiteX22" fmla="*/ 8119685 w 9575969"/>
              <a:gd name="connsiteY22" fmla="*/ 3459104 h 6858000"/>
              <a:gd name="connsiteX23" fmla="*/ 8187313 w 9575969"/>
              <a:gd name="connsiteY23" fmla="*/ 3498961 h 6858000"/>
              <a:gd name="connsiteX24" fmla="*/ 8408292 w 9575969"/>
              <a:gd name="connsiteY24" fmla="*/ 3879501 h 6858000"/>
              <a:gd name="connsiteX25" fmla="*/ 8408292 w 9575969"/>
              <a:gd name="connsiteY25" fmla="*/ 3957318 h 6858000"/>
              <a:gd name="connsiteX26" fmla="*/ 8187313 w 9575969"/>
              <a:gd name="connsiteY26" fmla="*/ 4337857 h 6858000"/>
              <a:gd name="connsiteX27" fmla="*/ 8119685 w 9575969"/>
              <a:gd name="connsiteY27" fmla="*/ 4377714 h 6858000"/>
              <a:gd name="connsiteX28" fmla="*/ 7678681 w 9575969"/>
              <a:gd name="connsiteY28" fmla="*/ 4377714 h 6858000"/>
              <a:gd name="connsiteX29" fmla="*/ 7610101 w 9575969"/>
              <a:gd name="connsiteY29" fmla="*/ 4337857 h 6858000"/>
              <a:gd name="connsiteX30" fmla="*/ 7390076 w 9575969"/>
              <a:gd name="connsiteY30" fmla="*/ 3957318 h 6858000"/>
              <a:gd name="connsiteX31" fmla="*/ 7390076 w 9575969"/>
              <a:gd name="connsiteY31" fmla="*/ 3879501 h 6858000"/>
              <a:gd name="connsiteX32" fmla="*/ 7610101 w 9575969"/>
              <a:gd name="connsiteY32" fmla="*/ 3498961 h 6858000"/>
              <a:gd name="connsiteX33" fmla="*/ 7678681 w 9575969"/>
              <a:gd name="connsiteY33" fmla="*/ 3459104 h 6858000"/>
              <a:gd name="connsiteX34" fmla="*/ 1321854 w 9575969"/>
              <a:gd name="connsiteY34" fmla="*/ 2071857 h 6858000"/>
              <a:gd name="connsiteX35" fmla="*/ 5365317 w 9575969"/>
              <a:gd name="connsiteY35" fmla="*/ 2071857 h 6858000"/>
              <a:gd name="connsiteX36" fmla="*/ 5985373 w 9575969"/>
              <a:gd name="connsiteY36" fmla="*/ 2437296 h 6858000"/>
              <a:gd name="connsiteX37" fmla="*/ 8011470 w 9575969"/>
              <a:gd name="connsiteY37" fmla="*/ 5926372 h 6858000"/>
              <a:gd name="connsiteX38" fmla="*/ 8011470 w 9575969"/>
              <a:gd name="connsiteY38" fmla="*/ 6639850 h 6858000"/>
              <a:gd name="connsiteX39" fmla="*/ 7904625 w 9575969"/>
              <a:gd name="connsiteY39" fmla="*/ 6823844 h 6858000"/>
              <a:gd name="connsiteX40" fmla="*/ 7884791 w 9575969"/>
              <a:gd name="connsiteY40" fmla="*/ 6858000 h 6858000"/>
              <a:gd name="connsiteX41" fmla="*/ 0 w 9575969"/>
              <a:gd name="connsiteY41" fmla="*/ 6858000 h 6858000"/>
              <a:gd name="connsiteX42" fmla="*/ 0 w 9575969"/>
              <a:gd name="connsiteY42" fmla="*/ 3635967 h 6858000"/>
              <a:gd name="connsiteX43" fmla="*/ 27177 w 9575969"/>
              <a:gd name="connsiteY43" fmla="*/ 3588964 h 6858000"/>
              <a:gd name="connsiteX44" fmla="*/ 693065 w 9575969"/>
              <a:gd name="connsiteY44" fmla="*/ 2437296 h 6858000"/>
              <a:gd name="connsiteX45" fmla="*/ 1321854 w 9575969"/>
              <a:gd name="connsiteY45" fmla="*/ 2071857 h 6858000"/>
              <a:gd name="connsiteX46" fmla="*/ 0 w 9575969"/>
              <a:gd name="connsiteY46" fmla="*/ 0 h 6858000"/>
              <a:gd name="connsiteX47" fmla="*/ 6966294 w 9575969"/>
              <a:gd name="connsiteY47" fmla="*/ 0 h 6858000"/>
              <a:gd name="connsiteX48" fmla="*/ 6852387 w 9575969"/>
              <a:gd name="connsiteY48" fmla="*/ 196155 h 6858000"/>
              <a:gd name="connsiteX49" fmla="*/ 6043321 w 9575969"/>
              <a:gd name="connsiteY49" fmla="*/ 1589421 h 6858000"/>
              <a:gd name="connsiteX50" fmla="*/ 5423265 w 9575969"/>
              <a:gd name="connsiteY50" fmla="*/ 1954861 h 6858000"/>
              <a:gd name="connsiteX51" fmla="*/ 1379802 w 9575969"/>
              <a:gd name="connsiteY51" fmla="*/ 1954861 h 6858000"/>
              <a:gd name="connsiteX52" fmla="*/ 751013 w 9575969"/>
              <a:gd name="connsiteY52" fmla="*/ 1589421 h 6858000"/>
              <a:gd name="connsiteX53" fmla="*/ 1951 w 9575969"/>
              <a:gd name="connsiteY53" fmla="*/ 293901 h 6858000"/>
              <a:gd name="connsiteX54" fmla="*/ 0 w 9575969"/>
              <a:gd name="connsiteY54" fmla="*/ 290527 h 6858000"/>
              <a:gd name="connsiteX55" fmla="*/ 0 w 9575969"/>
              <a:gd name="connsiteY55"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086404 w 9252696"/>
              <a:gd name="connsiteY3" fmla="*/ 5505116 h 6858000"/>
              <a:gd name="connsiteX4" fmla="*/ 8086404 w 9252696"/>
              <a:gd name="connsiteY4" fmla="*/ 5391278 h 6858000"/>
              <a:gd name="connsiteX5" fmla="*/ 8408284 w 9252696"/>
              <a:gd name="connsiteY5" fmla="*/ 4834580 h 6858000"/>
              <a:gd name="connsiteX6" fmla="*/ 8508611 w 9252696"/>
              <a:gd name="connsiteY6" fmla="*/ 4776272 h 6858000"/>
              <a:gd name="connsiteX7" fmla="*/ 8438383 w 9252696"/>
              <a:gd name="connsiteY7" fmla="*/ 4182594 h 6858000"/>
              <a:gd name="connsiteX8" fmla="*/ 8671249 w 9252696"/>
              <a:gd name="connsiteY8" fmla="*/ 4182594 h 6858000"/>
              <a:gd name="connsiteX9" fmla="*/ 8706958 w 9252696"/>
              <a:gd name="connsiteY9" fmla="*/ 4203640 h 6858000"/>
              <a:gd name="connsiteX10" fmla="*/ 8823642 w 9252696"/>
              <a:gd name="connsiteY10" fmla="*/ 4404579 h 6858000"/>
              <a:gd name="connsiteX11" fmla="*/ 8823642 w 9252696"/>
              <a:gd name="connsiteY11" fmla="*/ 4445668 h 6858000"/>
              <a:gd name="connsiteX12" fmla="*/ 8706958 w 9252696"/>
              <a:gd name="connsiteY12" fmla="*/ 4646606 h 6858000"/>
              <a:gd name="connsiteX13" fmla="*/ 8671249 w 9252696"/>
              <a:gd name="connsiteY13" fmla="*/ 4667652 h 6858000"/>
              <a:gd name="connsiteX14" fmla="*/ 8438383 w 9252696"/>
              <a:gd name="connsiteY14" fmla="*/ 4667652 h 6858000"/>
              <a:gd name="connsiteX15" fmla="*/ 8402170 w 9252696"/>
              <a:gd name="connsiteY15" fmla="*/ 4646606 h 6858000"/>
              <a:gd name="connsiteX16" fmla="*/ 8285989 w 9252696"/>
              <a:gd name="connsiteY16" fmla="*/ 4445668 h 6858000"/>
              <a:gd name="connsiteX17" fmla="*/ 8285989 w 9252696"/>
              <a:gd name="connsiteY17" fmla="*/ 4404579 h 6858000"/>
              <a:gd name="connsiteX18" fmla="*/ 8402170 w 9252696"/>
              <a:gd name="connsiteY18" fmla="*/ 4203640 h 6858000"/>
              <a:gd name="connsiteX19" fmla="*/ 8438383 w 9252696"/>
              <a:gd name="connsiteY19" fmla="*/ 4182594 h 6858000"/>
              <a:gd name="connsiteX20" fmla="*/ 7678681 w 9252696"/>
              <a:gd name="connsiteY20" fmla="*/ 3459104 h 6858000"/>
              <a:gd name="connsiteX21" fmla="*/ 8119685 w 9252696"/>
              <a:gd name="connsiteY21" fmla="*/ 3459104 h 6858000"/>
              <a:gd name="connsiteX22" fmla="*/ 8187313 w 9252696"/>
              <a:gd name="connsiteY22" fmla="*/ 3498961 h 6858000"/>
              <a:gd name="connsiteX23" fmla="*/ 8408292 w 9252696"/>
              <a:gd name="connsiteY23" fmla="*/ 3879501 h 6858000"/>
              <a:gd name="connsiteX24" fmla="*/ 8408292 w 9252696"/>
              <a:gd name="connsiteY24" fmla="*/ 3957318 h 6858000"/>
              <a:gd name="connsiteX25" fmla="*/ 8187313 w 9252696"/>
              <a:gd name="connsiteY25" fmla="*/ 4337857 h 6858000"/>
              <a:gd name="connsiteX26" fmla="*/ 8119685 w 9252696"/>
              <a:gd name="connsiteY26" fmla="*/ 4377714 h 6858000"/>
              <a:gd name="connsiteX27" fmla="*/ 7678681 w 9252696"/>
              <a:gd name="connsiteY27" fmla="*/ 4377714 h 6858000"/>
              <a:gd name="connsiteX28" fmla="*/ 7610101 w 9252696"/>
              <a:gd name="connsiteY28" fmla="*/ 4337857 h 6858000"/>
              <a:gd name="connsiteX29" fmla="*/ 7390076 w 9252696"/>
              <a:gd name="connsiteY29" fmla="*/ 3957318 h 6858000"/>
              <a:gd name="connsiteX30" fmla="*/ 7390076 w 9252696"/>
              <a:gd name="connsiteY30" fmla="*/ 3879501 h 6858000"/>
              <a:gd name="connsiteX31" fmla="*/ 7610101 w 9252696"/>
              <a:gd name="connsiteY31" fmla="*/ 3498961 h 6858000"/>
              <a:gd name="connsiteX32" fmla="*/ 7678681 w 9252696"/>
              <a:gd name="connsiteY32" fmla="*/ 3459104 h 6858000"/>
              <a:gd name="connsiteX33" fmla="*/ 1321854 w 9252696"/>
              <a:gd name="connsiteY33" fmla="*/ 2071857 h 6858000"/>
              <a:gd name="connsiteX34" fmla="*/ 5365317 w 9252696"/>
              <a:gd name="connsiteY34" fmla="*/ 2071857 h 6858000"/>
              <a:gd name="connsiteX35" fmla="*/ 5985373 w 9252696"/>
              <a:gd name="connsiteY35" fmla="*/ 2437296 h 6858000"/>
              <a:gd name="connsiteX36" fmla="*/ 8011470 w 9252696"/>
              <a:gd name="connsiteY36" fmla="*/ 5926372 h 6858000"/>
              <a:gd name="connsiteX37" fmla="*/ 8011470 w 9252696"/>
              <a:gd name="connsiteY37" fmla="*/ 6639850 h 6858000"/>
              <a:gd name="connsiteX38" fmla="*/ 7904625 w 9252696"/>
              <a:gd name="connsiteY38" fmla="*/ 6823844 h 6858000"/>
              <a:gd name="connsiteX39" fmla="*/ 7884791 w 9252696"/>
              <a:gd name="connsiteY39" fmla="*/ 6858000 h 6858000"/>
              <a:gd name="connsiteX40" fmla="*/ 0 w 9252696"/>
              <a:gd name="connsiteY40" fmla="*/ 6858000 h 6858000"/>
              <a:gd name="connsiteX41" fmla="*/ 0 w 9252696"/>
              <a:gd name="connsiteY41" fmla="*/ 3635967 h 6858000"/>
              <a:gd name="connsiteX42" fmla="*/ 27177 w 9252696"/>
              <a:gd name="connsiteY42" fmla="*/ 3588964 h 6858000"/>
              <a:gd name="connsiteX43" fmla="*/ 693065 w 9252696"/>
              <a:gd name="connsiteY43" fmla="*/ 2437296 h 6858000"/>
              <a:gd name="connsiteX44" fmla="*/ 1321854 w 9252696"/>
              <a:gd name="connsiteY44" fmla="*/ 2071857 h 6858000"/>
              <a:gd name="connsiteX45" fmla="*/ 0 w 9252696"/>
              <a:gd name="connsiteY45" fmla="*/ 0 h 6858000"/>
              <a:gd name="connsiteX46" fmla="*/ 6966294 w 9252696"/>
              <a:gd name="connsiteY46" fmla="*/ 0 h 6858000"/>
              <a:gd name="connsiteX47" fmla="*/ 6852387 w 9252696"/>
              <a:gd name="connsiteY47" fmla="*/ 196155 h 6858000"/>
              <a:gd name="connsiteX48" fmla="*/ 6043321 w 9252696"/>
              <a:gd name="connsiteY48" fmla="*/ 1589421 h 6858000"/>
              <a:gd name="connsiteX49" fmla="*/ 5423265 w 9252696"/>
              <a:gd name="connsiteY49" fmla="*/ 1954861 h 6858000"/>
              <a:gd name="connsiteX50" fmla="*/ 1379802 w 9252696"/>
              <a:gd name="connsiteY50" fmla="*/ 1954861 h 6858000"/>
              <a:gd name="connsiteX51" fmla="*/ 751013 w 9252696"/>
              <a:gd name="connsiteY51" fmla="*/ 1589421 h 6858000"/>
              <a:gd name="connsiteX52" fmla="*/ 1951 w 9252696"/>
              <a:gd name="connsiteY52" fmla="*/ 293901 h 6858000"/>
              <a:gd name="connsiteX53" fmla="*/ 0 w 9252696"/>
              <a:gd name="connsiteY53" fmla="*/ 290527 h 6858000"/>
              <a:gd name="connsiteX54" fmla="*/ 0 w 9252696"/>
              <a:gd name="connsiteY54"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086404 w 9252696"/>
              <a:gd name="connsiteY3" fmla="*/ 5391278 h 6858000"/>
              <a:gd name="connsiteX4" fmla="*/ 8408284 w 9252696"/>
              <a:gd name="connsiteY4" fmla="*/ 4834580 h 6858000"/>
              <a:gd name="connsiteX5" fmla="*/ 8508611 w 9252696"/>
              <a:gd name="connsiteY5" fmla="*/ 4776272 h 6858000"/>
              <a:gd name="connsiteX6" fmla="*/ 8438383 w 9252696"/>
              <a:gd name="connsiteY6" fmla="*/ 4182594 h 6858000"/>
              <a:gd name="connsiteX7" fmla="*/ 8671249 w 9252696"/>
              <a:gd name="connsiteY7" fmla="*/ 4182594 h 6858000"/>
              <a:gd name="connsiteX8" fmla="*/ 8706958 w 9252696"/>
              <a:gd name="connsiteY8" fmla="*/ 4203640 h 6858000"/>
              <a:gd name="connsiteX9" fmla="*/ 8823642 w 9252696"/>
              <a:gd name="connsiteY9" fmla="*/ 4404579 h 6858000"/>
              <a:gd name="connsiteX10" fmla="*/ 8823642 w 9252696"/>
              <a:gd name="connsiteY10" fmla="*/ 4445668 h 6858000"/>
              <a:gd name="connsiteX11" fmla="*/ 8706958 w 9252696"/>
              <a:gd name="connsiteY11" fmla="*/ 4646606 h 6858000"/>
              <a:gd name="connsiteX12" fmla="*/ 8671249 w 9252696"/>
              <a:gd name="connsiteY12" fmla="*/ 4667652 h 6858000"/>
              <a:gd name="connsiteX13" fmla="*/ 8438383 w 9252696"/>
              <a:gd name="connsiteY13" fmla="*/ 4667652 h 6858000"/>
              <a:gd name="connsiteX14" fmla="*/ 8402170 w 9252696"/>
              <a:gd name="connsiteY14" fmla="*/ 4646606 h 6858000"/>
              <a:gd name="connsiteX15" fmla="*/ 8285989 w 9252696"/>
              <a:gd name="connsiteY15" fmla="*/ 4445668 h 6858000"/>
              <a:gd name="connsiteX16" fmla="*/ 8285989 w 9252696"/>
              <a:gd name="connsiteY16" fmla="*/ 4404579 h 6858000"/>
              <a:gd name="connsiteX17" fmla="*/ 8402170 w 9252696"/>
              <a:gd name="connsiteY17" fmla="*/ 4203640 h 6858000"/>
              <a:gd name="connsiteX18" fmla="*/ 8438383 w 9252696"/>
              <a:gd name="connsiteY18" fmla="*/ 4182594 h 6858000"/>
              <a:gd name="connsiteX19" fmla="*/ 7678681 w 9252696"/>
              <a:gd name="connsiteY19" fmla="*/ 3459104 h 6858000"/>
              <a:gd name="connsiteX20" fmla="*/ 8119685 w 9252696"/>
              <a:gd name="connsiteY20" fmla="*/ 3459104 h 6858000"/>
              <a:gd name="connsiteX21" fmla="*/ 8187313 w 9252696"/>
              <a:gd name="connsiteY21" fmla="*/ 3498961 h 6858000"/>
              <a:gd name="connsiteX22" fmla="*/ 8408292 w 9252696"/>
              <a:gd name="connsiteY22" fmla="*/ 3879501 h 6858000"/>
              <a:gd name="connsiteX23" fmla="*/ 8408292 w 9252696"/>
              <a:gd name="connsiteY23" fmla="*/ 3957318 h 6858000"/>
              <a:gd name="connsiteX24" fmla="*/ 8187313 w 9252696"/>
              <a:gd name="connsiteY24" fmla="*/ 4337857 h 6858000"/>
              <a:gd name="connsiteX25" fmla="*/ 8119685 w 9252696"/>
              <a:gd name="connsiteY25" fmla="*/ 4377714 h 6858000"/>
              <a:gd name="connsiteX26" fmla="*/ 7678681 w 9252696"/>
              <a:gd name="connsiteY26" fmla="*/ 4377714 h 6858000"/>
              <a:gd name="connsiteX27" fmla="*/ 7610101 w 9252696"/>
              <a:gd name="connsiteY27" fmla="*/ 4337857 h 6858000"/>
              <a:gd name="connsiteX28" fmla="*/ 7390076 w 9252696"/>
              <a:gd name="connsiteY28" fmla="*/ 3957318 h 6858000"/>
              <a:gd name="connsiteX29" fmla="*/ 7390076 w 9252696"/>
              <a:gd name="connsiteY29" fmla="*/ 3879501 h 6858000"/>
              <a:gd name="connsiteX30" fmla="*/ 7610101 w 9252696"/>
              <a:gd name="connsiteY30" fmla="*/ 3498961 h 6858000"/>
              <a:gd name="connsiteX31" fmla="*/ 7678681 w 9252696"/>
              <a:gd name="connsiteY31" fmla="*/ 3459104 h 6858000"/>
              <a:gd name="connsiteX32" fmla="*/ 1321854 w 9252696"/>
              <a:gd name="connsiteY32" fmla="*/ 2071857 h 6858000"/>
              <a:gd name="connsiteX33" fmla="*/ 5365317 w 9252696"/>
              <a:gd name="connsiteY33" fmla="*/ 2071857 h 6858000"/>
              <a:gd name="connsiteX34" fmla="*/ 5985373 w 9252696"/>
              <a:gd name="connsiteY34" fmla="*/ 2437296 h 6858000"/>
              <a:gd name="connsiteX35" fmla="*/ 8011470 w 9252696"/>
              <a:gd name="connsiteY35" fmla="*/ 5926372 h 6858000"/>
              <a:gd name="connsiteX36" fmla="*/ 8011470 w 9252696"/>
              <a:gd name="connsiteY36" fmla="*/ 6639850 h 6858000"/>
              <a:gd name="connsiteX37" fmla="*/ 7904625 w 9252696"/>
              <a:gd name="connsiteY37" fmla="*/ 6823844 h 6858000"/>
              <a:gd name="connsiteX38" fmla="*/ 7884791 w 9252696"/>
              <a:gd name="connsiteY38" fmla="*/ 6858000 h 6858000"/>
              <a:gd name="connsiteX39" fmla="*/ 0 w 9252696"/>
              <a:gd name="connsiteY39" fmla="*/ 6858000 h 6858000"/>
              <a:gd name="connsiteX40" fmla="*/ 0 w 9252696"/>
              <a:gd name="connsiteY40" fmla="*/ 3635967 h 6858000"/>
              <a:gd name="connsiteX41" fmla="*/ 27177 w 9252696"/>
              <a:gd name="connsiteY41" fmla="*/ 3588964 h 6858000"/>
              <a:gd name="connsiteX42" fmla="*/ 693065 w 9252696"/>
              <a:gd name="connsiteY42" fmla="*/ 2437296 h 6858000"/>
              <a:gd name="connsiteX43" fmla="*/ 1321854 w 9252696"/>
              <a:gd name="connsiteY43" fmla="*/ 2071857 h 6858000"/>
              <a:gd name="connsiteX44" fmla="*/ 0 w 9252696"/>
              <a:gd name="connsiteY44" fmla="*/ 0 h 6858000"/>
              <a:gd name="connsiteX45" fmla="*/ 6966294 w 9252696"/>
              <a:gd name="connsiteY45" fmla="*/ 0 h 6858000"/>
              <a:gd name="connsiteX46" fmla="*/ 6852387 w 9252696"/>
              <a:gd name="connsiteY46" fmla="*/ 196155 h 6858000"/>
              <a:gd name="connsiteX47" fmla="*/ 6043321 w 9252696"/>
              <a:gd name="connsiteY47" fmla="*/ 1589421 h 6858000"/>
              <a:gd name="connsiteX48" fmla="*/ 5423265 w 9252696"/>
              <a:gd name="connsiteY48" fmla="*/ 1954861 h 6858000"/>
              <a:gd name="connsiteX49" fmla="*/ 1379802 w 9252696"/>
              <a:gd name="connsiteY49" fmla="*/ 1954861 h 6858000"/>
              <a:gd name="connsiteX50" fmla="*/ 751013 w 9252696"/>
              <a:gd name="connsiteY50" fmla="*/ 1589421 h 6858000"/>
              <a:gd name="connsiteX51" fmla="*/ 1951 w 9252696"/>
              <a:gd name="connsiteY51" fmla="*/ 293901 h 6858000"/>
              <a:gd name="connsiteX52" fmla="*/ 0 w 9252696"/>
              <a:gd name="connsiteY52" fmla="*/ 290527 h 6858000"/>
              <a:gd name="connsiteX53" fmla="*/ 0 w 9252696"/>
              <a:gd name="connsiteY53"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408284 w 9252696"/>
              <a:gd name="connsiteY3" fmla="*/ 4834580 h 6858000"/>
              <a:gd name="connsiteX4" fmla="*/ 8508611 w 9252696"/>
              <a:gd name="connsiteY4" fmla="*/ 4776272 h 6858000"/>
              <a:gd name="connsiteX5" fmla="*/ 8438383 w 9252696"/>
              <a:gd name="connsiteY5" fmla="*/ 4182594 h 6858000"/>
              <a:gd name="connsiteX6" fmla="*/ 8671249 w 9252696"/>
              <a:gd name="connsiteY6" fmla="*/ 4182594 h 6858000"/>
              <a:gd name="connsiteX7" fmla="*/ 8706958 w 9252696"/>
              <a:gd name="connsiteY7" fmla="*/ 4203640 h 6858000"/>
              <a:gd name="connsiteX8" fmla="*/ 8823642 w 9252696"/>
              <a:gd name="connsiteY8" fmla="*/ 4404579 h 6858000"/>
              <a:gd name="connsiteX9" fmla="*/ 8823642 w 9252696"/>
              <a:gd name="connsiteY9" fmla="*/ 4445668 h 6858000"/>
              <a:gd name="connsiteX10" fmla="*/ 8706958 w 9252696"/>
              <a:gd name="connsiteY10" fmla="*/ 4646606 h 6858000"/>
              <a:gd name="connsiteX11" fmla="*/ 8671249 w 9252696"/>
              <a:gd name="connsiteY11" fmla="*/ 4667652 h 6858000"/>
              <a:gd name="connsiteX12" fmla="*/ 8438383 w 9252696"/>
              <a:gd name="connsiteY12" fmla="*/ 4667652 h 6858000"/>
              <a:gd name="connsiteX13" fmla="*/ 8402170 w 9252696"/>
              <a:gd name="connsiteY13" fmla="*/ 4646606 h 6858000"/>
              <a:gd name="connsiteX14" fmla="*/ 8285989 w 9252696"/>
              <a:gd name="connsiteY14" fmla="*/ 4445668 h 6858000"/>
              <a:gd name="connsiteX15" fmla="*/ 8285989 w 9252696"/>
              <a:gd name="connsiteY15" fmla="*/ 4404579 h 6858000"/>
              <a:gd name="connsiteX16" fmla="*/ 8402170 w 9252696"/>
              <a:gd name="connsiteY16" fmla="*/ 4203640 h 6858000"/>
              <a:gd name="connsiteX17" fmla="*/ 8438383 w 9252696"/>
              <a:gd name="connsiteY17" fmla="*/ 4182594 h 6858000"/>
              <a:gd name="connsiteX18" fmla="*/ 7678681 w 9252696"/>
              <a:gd name="connsiteY18" fmla="*/ 3459104 h 6858000"/>
              <a:gd name="connsiteX19" fmla="*/ 8119685 w 9252696"/>
              <a:gd name="connsiteY19" fmla="*/ 3459104 h 6858000"/>
              <a:gd name="connsiteX20" fmla="*/ 8187313 w 9252696"/>
              <a:gd name="connsiteY20" fmla="*/ 3498961 h 6858000"/>
              <a:gd name="connsiteX21" fmla="*/ 8408292 w 9252696"/>
              <a:gd name="connsiteY21" fmla="*/ 3879501 h 6858000"/>
              <a:gd name="connsiteX22" fmla="*/ 8408292 w 9252696"/>
              <a:gd name="connsiteY22" fmla="*/ 3957318 h 6858000"/>
              <a:gd name="connsiteX23" fmla="*/ 8187313 w 9252696"/>
              <a:gd name="connsiteY23" fmla="*/ 4337857 h 6858000"/>
              <a:gd name="connsiteX24" fmla="*/ 8119685 w 9252696"/>
              <a:gd name="connsiteY24" fmla="*/ 4377714 h 6858000"/>
              <a:gd name="connsiteX25" fmla="*/ 7678681 w 9252696"/>
              <a:gd name="connsiteY25" fmla="*/ 4377714 h 6858000"/>
              <a:gd name="connsiteX26" fmla="*/ 7610101 w 9252696"/>
              <a:gd name="connsiteY26" fmla="*/ 4337857 h 6858000"/>
              <a:gd name="connsiteX27" fmla="*/ 7390076 w 9252696"/>
              <a:gd name="connsiteY27" fmla="*/ 3957318 h 6858000"/>
              <a:gd name="connsiteX28" fmla="*/ 7390076 w 9252696"/>
              <a:gd name="connsiteY28" fmla="*/ 3879501 h 6858000"/>
              <a:gd name="connsiteX29" fmla="*/ 7610101 w 9252696"/>
              <a:gd name="connsiteY29" fmla="*/ 3498961 h 6858000"/>
              <a:gd name="connsiteX30" fmla="*/ 7678681 w 9252696"/>
              <a:gd name="connsiteY30" fmla="*/ 3459104 h 6858000"/>
              <a:gd name="connsiteX31" fmla="*/ 1321854 w 9252696"/>
              <a:gd name="connsiteY31" fmla="*/ 2071857 h 6858000"/>
              <a:gd name="connsiteX32" fmla="*/ 5365317 w 9252696"/>
              <a:gd name="connsiteY32" fmla="*/ 2071857 h 6858000"/>
              <a:gd name="connsiteX33" fmla="*/ 5985373 w 9252696"/>
              <a:gd name="connsiteY33" fmla="*/ 2437296 h 6858000"/>
              <a:gd name="connsiteX34" fmla="*/ 8011470 w 9252696"/>
              <a:gd name="connsiteY34" fmla="*/ 5926372 h 6858000"/>
              <a:gd name="connsiteX35" fmla="*/ 8011470 w 9252696"/>
              <a:gd name="connsiteY35" fmla="*/ 6639850 h 6858000"/>
              <a:gd name="connsiteX36" fmla="*/ 7904625 w 9252696"/>
              <a:gd name="connsiteY36" fmla="*/ 6823844 h 6858000"/>
              <a:gd name="connsiteX37" fmla="*/ 7884791 w 9252696"/>
              <a:gd name="connsiteY37" fmla="*/ 6858000 h 6858000"/>
              <a:gd name="connsiteX38" fmla="*/ 0 w 9252696"/>
              <a:gd name="connsiteY38" fmla="*/ 6858000 h 6858000"/>
              <a:gd name="connsiteX39" fmla="*/ 0 w 9252696"/>
              <a:gd name="connsiteY39" fmla="*/ 3635967 h 6858000"/>
              <a:gd name="connsiteX40" fmla="*/ 27177 w 9252696"/>
              <a:gd name="connsiteY40" fmla="*/ 3588964 h 6858000"/>
              <a:gd name="connsiteX41" fmla="*/ 693065 w 9252696"/>
              <a:gd name="connsiteY41" fmla="*/ 2437296 h 6858000"/>
              <a:gd name="connsiteX42" fmla="*/ 1321854 w 9252696"/>
              <a:gd name="connsiteY42" fmla="*/ 2071857 h 6858000"/>
              <a:gd name="connsiteX43" fmla="*/ 0 w 9252696"/>
              <a:gd name="connsiteY43" fmla="*/ 0 h 6858000"/>
              <a:gd name="connsiteX44" fmla="*/ 6966294 w 9252696"/>
              <a:gd name="connsiteY44" fmla="*/ 0 h 6858000"/>
              <a:gd name="connsiteX45" fmla="*/ 6852387 w 9252696"/>
              <a:gd name="connsiteY45" fmla="*/ 196155 h 6858000"/>
              <a:gd name="connsiteX46" fmla="*/ 6043321 w 9252696"/>
              <a:gd name="connsiteY46" fmla="*/ 1589421 h 6858000"/>
              <a:gd name="connsiteX47" fmla="*/ 5423265 w 9252696"/>
              <a:gd name="connsiteY47" fmla="*/ 1954861 h 6858000"/>
              <a:gd name="connsiteX48" fmla="*/ 1379802 w 9252696"/>
              <a:gd name="connsiteY48" fmla="*/ 1954861 h 6858000"/>
              <a:gd name="connsiteX49" fmla="*/ 751013 w 9252696"/>
              <a:gd name="connsiteY49" fmla="*/ 1589421 h 6858000"/>
              <a:gd name="connsiteX50" fmla="*/ 1951 w 9252696"/>
              <a:gd name="connsiteY50" fmla="*/ 293901 h 6858000"/>
              <a:gd name="connsiteX51" fmla="*/ 0 w 9252696"/>
              <a:gd name="connsiteY51" fmla="*/ 290527 h 6858000"/>
              <a:gd name="connsiteX52" fmla="*/ 0 w 9252696"/>
              <a:gd name="connsiteY52"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508611 w 9252696"/>
              <a:gd name="connsiteY3" fmla="*/ 4776272 h 6858000"/>
              <a:gd name="connsiteX4" fmla="*/ 8438383 w 9252696"/>
              <a:gd name="connsiteY4" fmla="*/ 4182594 h 6858000"/>
              <a:gd name="connsiteX5" fmla="*/ 8671249 w 9252696"/>
              <a:gd name="connsiteY5" fmla="*/ 4182594 h 6858000"/>
              <a:gd name="connsiteX6" fmla="*/ 8706958 w 9252696"/>
              <a:gd name="connsiteY6" fmla="*/ 4203640 h 6858000"/>
              <a:gd name="connsiteX7" fmla="*/ 8823642 w 9252696"/>
              <a:gd name="connsiteY7" fmla="*/ 4404579 h 6858000"/>
              <a:gd name="connsiteX8" fmla="*/ 8823642 w 9252696"/>
              <a:gd name="connsiteY8" fmla="*/ 4445668 h 6858000"/>
              <a:gd name="connsiteX9" fmla="*/ 8706958 w 9252696"/>
              <a:gd name="connsiteY9" fmla="*/ 4646606 h 6858000"/>
              <a:gd name="connsiteX10" fmla="*/ 8671249 w 9252696"/>
              <a:gd name="connsiteY10" fmla="*/ 4667652 h 6858000"/>
              <a:gd name="connsiteX11" fmla="*/ 8438383 w 9252696"/>
              <a:gd name="connsiteY11" fmla="*/ 4667652 h 6858000"/>
              <a:gd name="connsiteX12" fmla="*/ 8402170 w 9252696"/>
              <a:gd name="connsiteY12" fmla="*/ 4646606 h 6858000"/>
              <a:gd name="connsiteX13" fmla="*/ 8285989 w 9252696"/>
              <a:gd name="connsiteY13" fmla="*/ 4445668 h 6858000"/>
              <a:gd name="connsiteX14" fmla="*/ 8285989 w 9252696"/>
              <a:gd name="connsiteY14" fmla="*/ 4404579 h 6858000"/>
              <a:gd name="connsiteX15" fmla="*/ 8402170 w 9252696"/>
              <a:gd name="connsiteY15" fmla="*/ 4203640 h 6858000"/>
              <a:gd name="connsiteX16" fmla="*/ 8438383 w 9252696"/>
              <a:gd name="connsiteY16" fmla="*/ 4182594 h 6858000"/>
              <a:gd name="connsiteX17" fmla="*/ 7678681 w 9252696"/>
              <a:gd name="connsiteY17" fmla="*/ 3459104 h 6858000"/>
              <a:gd name="connsiteX18" fmla="*/ 8119685 w 9252696"/>
              <a:gd name="connsiteY18" fmla="*/ 3459104 h 6858000"/>
              <a:gd name="connsiteX19" fmla="*/ 8187313 w 9252696"/>
              <a:gd name="connsiteY19" fmla="*/ 3498961 h 6858000"/>
              <a:gd name="connsiteX20" fmla="*/ 8408292 w 9252696"/>
              <a:gd name="connsiteY20" fmla="*/ 3879501 h 6858000"/>
              <a:gd name="connsiteX21" fmla="*/ 8408292 w 9252696"/>
              <a:gd name="connsiteY21" fmla="*/ 3957318 h 6858000"/>
              <a:gd name="connsiteX22" fmla="*/ 8187313 w 9252696"/>
              <a:gd name="connsiteY22" fmla="*/ 4337857 h 6858000"/>
              <a:gd name="connsiteX23" fmla="*/ 8119685 w 9252696"/>
              <a:gd name="connsiteY23" fmla="*/ 4377714 h 6858000"/>
              <a:gd name="connsiteX24" fmla="*/ 7678681 w 9252696"/>
              <a:gd name="connsiteY24" fmla="*/ 4377714 h 6858000"/>
              <a:gd name="connsiteX25" fmla="*/ 7610101 w 9252696"/>
              <a:gd name="connsiteY25" fmla="*/ 4337857 h 6858000"/>
              <a:gd name="connsiteX26" fmla="*/ 7390076 w 9252696"/>
              <a:gd name="connsiteY26" fmla="*/ 3957318 h 6858000"/>
              <a:gd name="connsiteX27" fmla="*/ 7390076 w 9252696"/>
              <a:gd name="connsiteY27" fmla="*/ 3879501 h 6858000"/>
              <a:gd name="connsiteX28" fmla="*/ 7610101 w 9252696"/>
              <a:gd name="connsiteY28" fmla="*/ 3498961 h 6858000"/>
              <a:gd name="connsiteX29" fmla="*/ 7678681 w 9252696"/>
              <a:gd name="connsiteY29" fmla="*/ 3459104 h 6858000"/>
              <a:gd name="connsiteX30" fmla="*/ 1321854 w 9252696"/>
              <a:gd name="connsiteY30" fmla="*/ 2071857 h 6858000"/>
              <a:gd name="connsiteX31" fmla="*/ 5365317 w 9252696"/>
              <a:gd name="connsiteY31" fmla="*/ 2071857 h 6858000"/>
              <a:gd name="connsiteX32" fmla="*/ 5985373 w 9252696"/>
              <a:gd name="connsiteY32" fmla="*/ 2437296 h 6858000"/>
              <a:gd name="connsiteX33" fmla="*/ 8011470 w 9252696"/>
              <a:gd name="connsiteY33" fmla="*/ 5926372 h 6858000"/>
              <a:gd name="connsiteX34" fmla="*/ 8011470 w 9252696"/>
              <a:gd name="connsiteY34" fmla="*/ 6639850 h 6858000"/>
              <a:gd name="connsiteX35" fmla="*/ 7904625 w 9252696"/>
              <a:gd name="connsiteY35" fmla="*/ 6823844 h 6858000"/>
              <a:gd name="connsiteX36" fmla="*/ 7884791 w 9252696"/>
              <a:gd name="connsiteY36" fmla="*/ 6858000 h 6858000"/>
              <a:gd name="connsiteX37" fmla="*/ 0 w 9252696"/>
              <a:gd name="connsiteY37" fmla="*/ 6858000 h 6858000"/>
              <a:gd name="connsiteX38" fmla="*/ 0 w 9252696"/>
              <a:gd name="connsiteY38" fmla="*/ 3635967 h 6858000"/>
              <a:gd name="connsiteX39" fmla="*/ 27177 w 9252696"/>
              <a:gd name="connsiteY39" fmla="*/ 3588964 h 6858000"/>
              <a:gd name="connsiteX40" fmla="*/ 693065 w 9252696"/>
              <a:gd name="connsiteY40" fmla="*/ 2437296 h 6858000"/>
              <a:gd name="connsiteX41" fmla="*/ 1321854 w 9252696"/>
              <a:gd name="connsiteY41" fmla="*/ 2071857 h 6858000"/>
              <a:gd name="connsiteX42" fmla="*/ 0 w 9252696"/>
              <a:gd name="connsiteY42" fmla="*/ 0 h 6858000"/>
              <a:gd name="connsiteX43" fmla="*/ 6966294 w 9252696"/>
              <a:gd name="connsiteY43" fmla="*/ 0 h 6858000"/>
              <a:gd name="connsiteX44" fmla="*/ 6852387 w 9252696"/>
              <a:gd name="connsiteY44" fmla="*/ 196155 h 6858000"/>
              <a:gd name="connsiteX45" fmla="*/ 6043321 w 9252696"/>
              <a:gd name="connsiteY45" fmla="*/ 1589421 h 6858000"/>
              <a:gd name="connsiteX46" fmla="*/ 5423265 w 9252696"/>
              <a:gd name="connsiteY46" fmla="*/ 1954861 h 6858000"/>
              <a:gd name="connsiteX47" fmla="*/ 1379802 w 9252696"/>
              <a:gd name="connsiteY47" fmla="*/ 1954861 h 6858000"/>
              <a:gd name="connsiteX48" fmla="*/ 751013 w 9252696"/>
              <a:gd name="connsiteY48" fmla="*/ 1589421 h 6858000"/>
              <a:gd name="connsiteX49" fmla="*/ 1951 w 9252696"/>
              <a:gd name="connsiteY49" fmla="*/ 293901 h 6858000"/>
              <a:gd name="connsiteX50" fmla="*/ 0 w 9252696"/>
              <a:gd name="connsiteY50" fmla="*/ 290527 h 6858000"/>
              <a:gd name="connsiteX51" fmla="*/ 0 w 9252696"/>
              <a:gd name="connsiteY51" fmla="*/ 0 h 6858000"/>
              <a:gd name="connsiteX0" fmla="*/ 8508611 w 9153763"/>
              <a:gd name="connsiteY0" fmla="*/ 4776272 h 6858000"/>
              <a:gd name="connsiteX1" fmla="*/ 9153763 w 9153763"/>
              <a:gd name="connsiteY1" fmla="*/ 4776272 h 6858000"/>
              <a:gd name="connsiteX2" fmla="*/ 8508611 w 9153763"/>
              <a:gd name="connsiteY2" fmla="*/ 4776272 h 6858000"/>
              <a:gd name="connsiteX3" fmla="*/ 8438383 w 9153763"/>
              <a:gd name="connsiteY3" fmla="*/ 4182594 h 6858000"/>
              <a:gd name="connsiteX4" fmla="*/ 8671249 w 9153763"/>
              <a:gd name="connsiteY4" fmla="*/ 4182594 h 6858000"/>
              <a:gd name="connsiteX5" fmla="*/ 8706958 w 9153763"/>
              <a:gd name="connsiteY5" fmla="*/ 4203640 h 6858000"/>
              <a:gd name="connsiteX6" fmla="*/ 8823642 w 9153763"/>
              <a:gd name="connsiteY6" fmla="*/ 4404579 h 6858000"/>
              <a:gd name="connsiteX7" fmla="*/ 8823642 w 9153763"/>
              <a:gd name="connsiteY7" fmla="*/ 4445668 h 6858000"/>
              <a:gd name="connsiteX8" fmla="*/ 8706958 w 9153763"/>
              <a:gd name="connsiteY8" fmla="*/ 4646606 h 6858000"/>
              <a:gd name="connsiteX9" fmla="*/ 8671249 w 9153763"/>
              <a:gd name="connsiteY9" fmla="*/ 4667652 h 6858000"/>
              <a:gd name="connsiteX10" fmla="*/ 8438383 w 9153763"/>
              <a:gd name="connsiteY10" fmla="*/ 4667652 h 6858000"/>
              <a:gd name="connsiteX11" fmla="*/ 8402170 w 9153763"/>
              <a:gd name="connsiteY11" fmla="*/ 4646606 h 6858000"/>
              <a:gd name="connsiteX12" fmla="*/ 8285989 w 9153763"/>
              <a:gd name="connsiteY12" fmla="*/ 4445668 h 6858000"/>
              <a:gd name="connsiteX13" fmla="*/ 8285989 w 9153763"/>
              <a:gd name="connsiteY13" fmla="*/ 4404579 h 6858000"/>
              <a:gd name="connsiteX14" fmla="*/ 8402170 w 9153763"/>
              <a:gd name="connsiteY14" fmla="*/ 4203640 h 6858000"/>
              <a:gd name="connsiteX15" fmla="*/ 8438383 w 9153763"/>
              <a:gd name="connsiteY15" fmla="*/ 4182594 h 6858000"/>
              <a:gd name="connsiteX16" fmla="*/ 7678681 w 9153763"/>
              <a:gd name="connsiteY16" fmla="*/ 3459104 h 6858000"/>
              <a:gd name="connsiteX17" fmla="*/ 8119685 w 9153763"/>
              <a:gd name="connsiteY17" fmla="*/ 3459104 h 6858000"/>
              <a:gd name="connsiteX18" fmla="*/ 8187313 w 9153763"/>
              <a:gd name="connsiteY18" fmla="*/ 3498961 h 6858000"/>
              <a:gd name="connsiteX19" fmla="*/ 8408292 w 9153763"/>
              <a:gd name="connsiteY19" fmla="*/ 3879501 h 6858000"/>
              <a:gd name="connsiteX20" fmla="*/ 8408292 w 9153763"/>
              <a:gd name="connsiteY20" fmla="*/ 3957318 h 6858000"/>
              <a:gd name="connsiteX21" fmla="*/ 8187313 w 9153763"/>
              <a:gd name="connsiteY21" fmla="*/ 4337857 h 6858000"/>
              <a:gd name="connsiteX22" fmla="*/ 8119685 w 9153763"/>
              <a:gd name="connsiteY22" fmla="*/ 4377714 h 6858000"/>
              <a:gd name="connsiteX23" fmla="*/ 7678681 w 9153763"/>
              <a:gd name="connsiteY23" fmla="*/ 4377714 h 6858000"/>
              <a:gd name="connsiteX24" fmla="*/ 7610101 w 9153763"/>
              <a:gd name="connsiteY24" fmla="*/ 4337857 h 6858000"/>
              <a:gd name="connsiteX25" fmla="*/ 7390076 w 9153763"/>
              <a:gd name="connsiteY25" fmla="*/ 3957318 h 6858000"/>
              <a:gd name="connsiteX26" fmla="*/ 7390076 w 9153763"/>
              <a:gd name="connsiteY26" fmla="*/ 3879501 h 6858000"/>
              <a:gd name="connsiteX27" fmla="*/ 7610101 w 9153763"/>
              <a:gd name="connsiteY27" fmla="*/ 3498961 h 6858000"/>
              <a:gd name="connsiteX28" fmla="*/ 7678681 w 9153763"/>
              <a:gd name="connsiteY28" fmla="*/ 3459104 h 6858000"/>
              <a:gd name="connsiteX29" fmla="*/ 1321854 w 9153763"/>
              <a:gd name="connsiteY29" fmla="*/ 2071857 h 6858000"/>
              <a:gd name="connsiteX30" fmla="*/ 5365317 w 9153763"/>
              <a:gd name="connsiteY30" fmla="*/ 2071857 h 6858000"/>
              <a:gd name="connsiteX31" fmla="*/ 5985373 w 9153763"/>
              <a:gd name="connsiteY31" fmla="*/ 2437296 h 6858000"/>
              <a:gd name="connsiteX32" fmla="*/ 8011470 w 9153763"/>
              <a:gd name="connsiteY32" fmla="*/ 5926372 h 6858000"/>
              <a:gd name="connsiteX33" fmla="*/ 8011470 w 9153763"/>
              <a:gd name="connsiteY33" fmla="*/ 6639850 h 6858000"/>
              <a:gd name="connsiteX34" fmla="*/ 7904625 w 9153763"/>
              <a:gd name="connsiteY34" fmla="*/ 6823844 h 6858000"/>
              <a:gd name="connsiteX35" fmla="*/ 7884791 w 9153763"/>
              <a:gd name="connsiteY35" fmla="*/ 6858000 h 6858000"/>
              <a:gd name="connsiteX36" fmla="*/ 0 w 9153763"/>
              <a:gd name="connsiteY36" fmla="*/ 6858000 h 6858000"/>
              <a:gd name="connsiteX37" fmla="*/ 0 w 9153763"/>
              <a:gd name="connsiteY37" fmla="*/ 3635967 h 6858000"/>
              <a:gd name="connsiteX38" fmla="*/ 27177 w 9153763"/>
              <a:gd name="connsiteY38" fmla="*/ 3588964 h 6858000"/>
              <a:gd name="connsiteX39" fmla="*/ 693065 w 9153763"/>
              <a:gd name="connsiteY39" fmla="*/ 2437296 h 6858000"/>
              <a:gd name="connsiteX40" fmla="*/ 1321854 w 9153763"/>
              <a:gd name="connsiteY40" fmla="*/ 2071857 h 6858000"/>
              <a:gd name="connsiteX41" fmla="*/ 0 w 9153763"/>
              <a:gd name="connsiteY41" fmla="*/ 0 h 6858000"/>
              <a:gd name="connsiteX42" fmla="*/ 6966294 w 9153763"/>
              <a:gd name="connsiteY42" fmla="*/ 0 h 6858000"/>
              <a:gd name="connsiteX43" fmla="*/ 6852387 w 9153763"/>
              <a:gd name="connsiteY43" fmla="*/ 196155 h 6858000"/>
              <a:gd name="connsiteX44" fmla="*/ 6043321 w 9153763"/>
              <a:gd name="connsiteY44" fmla="*/ 1589421 h 6858000"/>
              <a:gd name="connsiteX45" fmla="*/ 5423265 w 9153763"/>
              <a:gd name="connsiteY45" fmla="*/ 1954861 h 6858000"/>
              <a:gd name="connsiteX46" fmla="*/ 1379802 w 9153763"/>
              <a:gd name="connsiteY46" fmla="*/ 1954861 h 6858000"/>
              <a:gd name="connsiteX47" fmla="*/ 751013 w 9153763"/>
              <a:gd name="connsiteY47" fmla="*/ 1589421 h 6858000"/>
              <a:gd name="connsiteX48" fmla="*/ 1951 w 9153763"/>
              <a:gd name="connsiteY48" fmla="*/ 293901 h 6858000"/>
              <a:gd name="connsiteX49" fmla="*/ 0 w 9153763"/>
              <a:gd name="connsiteY49" fmla="*/ 290527 h 6858000"/>
              <a:gd name="connsiteX50" fmla="*/ 0 w 9153763"/>
              <a:gd name="connsiteY50" fmla="*/ 0 h 6858000"/>
              <a:gd name="connsiteX0" fmla="*/ 8438383 w 8829300"/>
              <a:gd name="connsiteY0" fmla="*/ 4182594 h 6858000"/>
              <a:gd name="connsiteX1" fmla="*/ 8671249 w 8829300"/>
              <a:gd name="connsiteY1" fmla="*/ 4182594 h 6858000"/>
              <a:gd name="connsiteX2" fmla="*/ 8706958 w 8829300"/>
              <a:gd name="connsiteY2" fmla="*/ 4203640 h 6858000"/>
              <a:gd name="connsiteX3" fmla="*/ 8823642 w 8829300"/>
              <a:gd name="connsiteY3" fmla="*/ 4404579 h 6858000"/>
              <a:gd name="connsiteX4" fmla="*/ 8823642 w 8829300"/>
              <a:gd name="connsiteY4" fmla="*/ 4445668 h 6858000"/>
              <a:gd name="connsiteX5" fmla="*/ 8706958 w 8829300"/>
              <a:gd name="connsiteY5" fmla="*/ 4646606 h 6858000"/>
              <a:gd name="connsiteX6" fmla="*/ 8671249 w 8829300"/>
              <a:gd name="connsiteY6" fmla="*/ 4667652 h 6858000"/>
              <a:gd name="connsiteX7" fmla="*/ 8438383 w 8829300"/>
              <a:gd name="connsiteY7" fmla="*/ 4667652 h 6858000"/>
              <a:gd name="connsiteX8" fmla="*/ 8402170 w 8829300"/>
              <a:gd name="connsiteY8" fmla="*/ 4646606 h 6858000"/>
              <a:gd name="connsiteX9" fmla="*/ 8285989 w 8829300"/>
              <a:gd name="connsiteY9" fmla="*/ 4445668 h 6858000"/>
              <a:gd name="connsiteX10" fmla="*/ 8285989 w 8829300"/>
              <a:gd name="connsiteY10" fmla="*/ 4404579 h 6858000"/>
              <a:gd name="connsiteX11" fmla="*/ 8402170 w 8829300"/>
              <a:gd name="connsiteY11" fmla="*/ 4203640 h 6858000"/>
              <a:gd name="connsiteX12" fmla="*/ 8438383 w 8829300"/>
              <a:gd name="connsiteY12" fmla="*/ 4182594 h 6858000"/>
              <a:gd name="connsiteX13" fmla="*/ 7678681 w 8829300"/>
              <a:gd name="connsiteY13" fmla="*/ 3459104 h 6858000"/>
              <a:gd name="connsiteX14" fmla="*/ 8119685 w 8829300"/>
              <a:gd name="connsiteY14" fmla="*/ 3459104 h 6858000"/>
              <a:gd name="connsiteX15" fmla="*/ 8187313 w 8829300"/>
              <a:gd name="connsiteY15" fmla="*/ 3498961 h 6858000"/>
              <a:gd name="connsiteX16" fmla="*/ 8408292 w 8829300"/>
              <a:gd name="connsiteY16" fmla="*/ 3879501 h 6858000"/>
              <a:gd name="connsiteX17" fmla="*/ 8408292 w 8829300"/>
              <a:gd name="connsiteY17" fmla="*/ 3957318 h 6858000"/>
              <a:gd name="connsiteX18" fmla="*/ 8187313 w 8829300"/>
              <a:gd name="connsiteY18" fmla="*/ 4337857 h 6858000"/>
              <a:gd name="connsiteX19" fmla="*/ 8119685 w 8829300"/>
              <a:gd name="connsiteY19" fmla="*/ 4377714 h 6858000"/>
              <a:gd name="connsiteX20" fmla="*/ 7678681 w 8829300"/>
              <a:gd name="connsiteY20" fmla="*/ 4377714 h 6858000"/>
              <a:gd name="connsiteX21" fmla="*/ 7610101 w 8829300"/>
              <a:gd name="connsiteY21" fmla="*/ 4337857 h 6858000"/>
              <a:gd name="connsiteX22" fmla="*/ 7390076 w 8829300"/>
              <a:gd name="connsiteY22" fmla="*/ 3957318 h 6858000"/>
              <a:gd name="connsiteX23" fmla="*/ 7390076 w 8829300"/>
              <a:gd name="connsiteY23" fmla="*/ 3879501 h 6858000"/>
              <a:gd name="connsiteX24" fmla="*/ 7610101 w 8829300"/>
              <a:gd name="connsiteY24" fmla="*/ 3498961 h 6858000"/>
              <a:gd name="connsiteX25" fmla="*/ 7678681 w 8829300"/>
              <a:gd name="connsiteY25" fmla="*/ 3459104 h 6858000"/>
              <a:gd name="connsiteX26" fmla="*/ 1321854 w 8829300"/>
              <a:gd name="connsiteY26" fmla="*/ 2071857 h 6858000"/>
              <a:gd name="connsiteX27" fmla="*/ 5365317 w 8829300"/>
              <a:gd name="connsiteY27" fmla="*/ 2071857 h 6858000"/>
              <a:gd name="connsiteX28" fmla="*/ 5985373 w 8829300"/>
              <a:gd name="connsiteY28" fmla="*/ 2437296 h 6858000"/>
              <a:gd name="connsiteX29" fmla="*/ 8011470 w 8829300"/>
              <a:gd name="connsiteY29" fmla="*/ 5926372 h 6858000"/>
              <a:gd name="connsiteX30" fmla="*/ 8011470 w 8829300"/>
              <a:gd name="connsiteY30" fmla="*/ 6639850 h 6858000"/>
              <a:gd name="connsiteX31" fmla="*/ 7904625 w 8829300"/>
              <a:gd name="connsiteY31" fmla="*/ 6823844 h 6858000"/>
              <a:gd name="connsiteX32" fmla="*/ 7884791 w 8829300"/>
              <a:gd name="connsiteY32" fmla="*/ 6858000 h 6858000"/>
              <a:gd name="connsiteX33" fmla="*/ 0 w 8829300"/>
              <a:gd name="connsiteY33" fmla="*/ 6858000 h 6858000"/>
              <a:gd name="connsiteX34" fmla="*/ 0 w 8829300"/>
              <a:gd name="connsiteY34" fmla="*/ 3635967 h 6858000"/>
              <a:gd name="connsiteX35" fmla="*/ 27177 w 8829300"/>
              <a:gd name="connsiteY35" fmla="*/ 3588964 h 6858000"/>
              <a:gd name="connsiteX36" fmla="*/ 693065 w 8829300"/>
              <a:gd name="connsiteY36" fmla="*/ 2437296 h 6858000"/>
              <a:gd name="connsiteX37" fmla="*/ 1321854 w 8829300"/>
              <a:gd name="connsiteY37" fmla="*/ 2071857 h 6858000"/>
              <a:gd name="connsiteX38" fmla="*/ 0 w 8829300"/>
              <a:gd name="connsiteY38" fmla="*/ 0 h 6858000"/>
              <a:gd name="connsiteX39" fmla="*/ 6966294 w 8829300"/>
              <a:gd name="connsiteY39" fmla="*/ 0 h 6858000"/>
              <a:gd name="connsiteX40" fmla="*/ 6852387 w 8829300"/>
              <a:gd name="connsiteY40" fmla="*/ 196155 h 6858000"/>
              <a:gd name="connsiteX41" fmla="*/ 6043321 w 8829300"/>
              <a:gd name="connsiteY41" fmla="*/ 1589421 h 6858000"/>
              <a:gd name="connsiteX42" fmla="*/ 5423265 w 8829300"/>
              <a:gd name="connsiteY42" fmla="*/ 1954861 h 6858000"/>
              <a:gd name="connsiteX43" fmla="*/ 1379802 w 8829300"/>
              <a:gd name="connsiteY43" fmla="*/ 1954861 h 6858000"/>
              <a:gd name="connsiteX44" fmla="*/ 751013 w 8829300"/>
              <a:gd name="connsiteY44" fmla="*/ 1589421 h 6858000"/>
              <a:gd name="connsiteX45" fmla="*/ 1951 w 8829300"/>
              <a:gd name="connsiteY45" fmla="*/ 293901 h 6858000"/>
              <a:gd name="connsiteX46" fmla="*/ 0 w 8829300"/>
              <a:gd name="connsiteY46" fmla="*/ 290527 h 6858000"/>
              <a:gd name="connsiteX47" fmla="*/ 0 w 8829300"/>
              <a:gd name="connsiteY4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829300" h="6858000">
                <a:moveTo>
                  <a:pt x="8438383" y="4182594"/>
                </a:moveTo>
                <a:lnTo>
                  <a:pt x="8671249" y="4182594"/>
                </a:lnTo>
                <a:cubicBezTo>
                  <a:pt x="8685834" y="4182594"/>
                  <a:pt x="8699916" y="4190612"/>
                  <a:pt x="8706958" y="4203640"/>
                </a:cubicBezTo>
                <a:lnTo>
                  <a:pt x="8823642" y="4404579"/>
                </a:lnTo>
                <a:cubicBezTo>
                  <a:pt x="8831187" y="4417106"/>
                  <a:pt x="8831187" y="4433141"/>
                  <a:pt x="8823642" y="4445668"/>
                </a:cubicBezTo>
                <a:lnTo>
                  <a:pt x="8706958" y="4646606"/>
                </a:lnTo>
                <a:cubicBezTo>
                  <a:pt x="8699916" y="4659635"/>
                  <a:pt x="8685834" y="4667652"/>
                  <a:pt x="8671249" y="4667652"/>
                </a:cubicBezTo>
                <a:lnTo>
                  <a:pt x="8438383" y="4667652"/>
                </a:lnTo>
                <a:cubicBezTo>
                  <a:pt x="8423295" y="4667652"/>
                  <a:pt x="8409715" y="4659635"/>
                  <a:pt x="8402170" y="4646606"/>
                </a:cubicBezTo>
                <a:lnTo>
                  <a:pt x="8285989" y="4445668"/>
                </a:lnTo>
                <a:cubicBezTo>
                  <a:pt x="8278445" y="4433141"/>
                  <a:pt x="8278445" y="4417106"/>
                  <a:pt x="8285989" y="4404579"/>
                </a:cubicBezTo>
                <a:lnTo>
                  <a:pt x="8402170" y="4203640"/>
                </a:lnTo>
                <a:cubicBezTo>
                  <a:pt x="8409715" y="4190612"/>
                  <a:pt x="8423295" y="4182594"/>
                  <a:pt x="8438383" y="4182594"/>
                </a:cubicBezTo>
                <a:close/>
                <a:moveTo>
                  <a:pt x="7678681" y="3459104"/>
                </a:moveTo>
                <a:lnTo>
                  <a:pt x="8119685" y="3459104"/>
                </a:lnTo>
                <a:cubicBezTo>
                  <a:pt x="8147308" y="3459104"/>
                  <a:pt x="8173978" y="3474287"/>
                  <a:pt x="8187313" y="3498961"/>
                </a:cubicBezTo>
                <a:lnTo>
                  <a:pt x="8408292" y="3879501"/>
                </a:lnTo>
                <a:cubicBezTo>
                  <a:pt x="8422579" y="3903225"/>
                  <a:pt x="8422579" y="3933593"/>
                  <a:pt x="8408292" y="3957318"/>
                </a:cubicBezTo>
                <a:lnTo>
                  <a:pt x="8187313" y="4337857"/>
                </a:lnTo>
                <a:cubicBezTo>
                  <a:pt x="8173978" y="4362531"/>
                  <a:pt x="8147308" y="4377714"/>
                  <a:pt x="8119685" y="4377714"/>
                </a:cubicBezTo>
                <a:lnTo>
                  <a:pt x="7678681" y="4377714"/>
                </a:lnTo>
                <a:cubicBezTo>
                  <a:pt x="7650106" y="4377714"/>
                  <a:pt x="7624388" y="4362531"/>
                  <a:pt x="7610101" y="4337857"/>
                </a:cubicBezTo>
                <a:lnTo>
                  <a:pt x="7390076" y="3957318"/>
                </a:lnTo>
                <a:cubicBezTo>
                  <a:pt x="7375787" y="3933593"/>
                  <a:pt x="7375787" y="3903225"/>
                  <a:pt x="7390076" y="3879501"/>
                </a:cubicBezTo>
                <a:lnTo>
                  <a:pt x="7610101" y="3498961"/>
                </a:lnTo>
                <a:cubicBezTo>
                  <a:pt x="7624388" y="3474287"/>
                  <a:pt x="7650106" y="3459104"/>
                  <a:pt x="7678681" y="3459104"/>
                </a:cubicBezTo>
                <a:close/>
                <a:moveTo>
                  <a:pt x="1321854" y="2071857"/>
                </a:moveTo>
                <a:lnTo>
                  <a:pt x="5365317" y="2071857"/>
                </a:lnTo>
                <a:cubicBezTo>
                  <a:pt x="5618580" y="2071857"/>
                  <a:pt x="5863108" y="2211072"/>
                  <a:pt x="5985373" y="2437296"/>
                </a:cubicBezTo>
                <a:lnTo>
                  <a:pt x="8011470" y="5926372"/>
                </a:lnTo>
                <a:cubicBezTo>
                  <a:pt x="8142468" y="6143896"/>
                  <a:pt x="8142468" y="6422327"/>
                  <a:pt x="8011470" y="6639850"/>
                </a:cubicBezTo>
                <a:lnTo>
                  <a:pt x="7904625" y="6823844"/>
                </a:lnTo>
                <a:lnTo>
                  <a:pt x="7884791" y="6858000"/>
                </a:lnTo>
                <a:lnTo>
                  <a:pt x="0" y="6858000"/>
                </a:lnTo>
                <a:lnTo>
                  <a:pt x="0" y="3635967"/>
                </a:lnTo>
                <a:lnTo>
                  <a:pt x="27177" y="3588964"/>
                </a:lnTo>
                <a:lnTo>
                  <a:pt x="693065" y="2437296"/>
                </a:lnTo>
                <a:cubicBezTo>
                  <a:pt x="824063" y="2211072"/>
                  <a:pt x="1059859" y="2071857"/>
                  <a:pt x="1321854" y="2071857"/>
                </a:cubicBezTo>
                <a:close/>
                <a:moveTo>
                  <a:pt x="0" y="0"/>
                </a:moveTo>
                <a:lnTo>
                  <a:pt x="6966294" y="0"/>
                </a:lnTo>
                <a:lnTo>
                  <a:pt x="6852387" y="196155"/>
                </a:lnTo>
                <a:lnTo>
                  <a:pt x="6043321" y="1589421"/>
                </a:lnTo>
                <a:cubicBezTo>
                  <a:pt x="5921057" y="1815646"/>
                  <a:pt x="5676528" y="1954861"/>
                  <a:pt x="5423265" y="1954861"/>
                </a:cubicBezTo>
                <a:lnTo>
                  <a:pt x="1379802" y="1954861"/>
                </a:lnTo>
                <a:cubicBezTo>
                  <a:pt x="1117807" y="1954861"/>
                  <a:pt x="882012" y="1815646"/>
                  <a:pt x="751013" y="1589421"/>
                </a:cubicBezTo>
                <a:lnTo>
                  <a:pt x="1951" y="293901"/>
                </a:lnTo>
                <a:lnTo>
                  <a:pt x="0" y="290527"/>
                </a:lnTo>
                <a:lnTo>
                  <a:pt x="0" y="0"/>
                </a:lnTo>
                <a:close/>
              </a:path>
            </a:pathLst>
          </a:custGeom>
          <a:solidFill>
            <a:schemeClr val="bg1">
              <a:lumMod val="95000"/>
            </a:schemeClr>
          </a:solidFill>
        </p:spPr>
        <p:txBody>
          <a:bodyPr wrap="square" tIns="2160000" rtlCol="0" anchor="t">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Foto einfügen oder ziehen und ablegen</a:t>
            </a:r>
          </a:p>
        </p:txBody>
      </p:sp>
      <p:sp>
        <p:nvSpPr>
          <p:cNvPr id="18" name="Titel 1">
            <a:extLst>
              <a:ext uri="{FF2B5EF4-FFF2-40B4-BE49-F238E27FC236}">
                <a16:creationId xmlns:a16="http://schemas.microsoft.com/office/drawing/2014/main" id="{CCE40DBF-C7D1-CD40-9FC9-BC7DFC9030CA}"/>
              </a:ext>
            </a:extLst>
          </p:cNvPr>
          <p:cNvSpPr>
            <a:spLocks noGrp="1"/>
          </p:cNvSpPr>
          <p:nvPr>
            <p:ph type="ctrTitle" hasCustomPrompt="1"/>
          </p:nvPr>
        </p:nvSpPr>
        <p:spPr>
          <a:xfrm>
            <a:off x="5388474" y="800326"/>
            <a:ext cx="3431526" cy="643082"/>
          </a:xfrm>
          <a:prstGeom prst="roundRect">
            <a:avLst>
              <a:gd name="adj" fmla="val 2139"/>
            </a:avLst>
          </a:prstGeom>
          <a:noFill/>
          <a:ln>
            <a:noFill/>
          </a:ln>
        </p:spPr>
        <p:txBody>
          <a:bodyPr lIns="0" tIns="0" rIns="0" bIns="0" rtlCol="0" anchor="t"/>
          <a:lstStyle>
            <a:lvl1pPr indent="0" algn="l">
              <a:lnSpc>
                <a:spcPct val="125000"/>
              </a:lnSpc>
              <a:defRPr sz="3400" b="0" spc="-225">
                <a:solidFill>
                  <a:srgbClr val="282925"/>
                </a:solidFill>
                <a:latin typeface="Gloss And Bloom" pitchFamily="2" charset="77"/>
              </a:defRPr>
            </a:lvl1pPr>
          </a:lstStyle>
          <a:p>
            <a:pPr rtl="0"/>
            <a:r>
              <a:rPr lang="de" noProof="0" dirty="0"/>
              <a:t>Überschrift</a:t>
            </a:r>
          </a:p>
        </p:txBody>
      </p:sp>
      <p:sp>
        <p:nvSpPr>
          <p:cNvPr id="8" name="Fußzeilenplatzhalter 4">
            <a:extLst>
              <a:ext uri="{FF2B5EF4-FFF2-40B4-BE49-F238E27FC236}">
                <a16:creationId xmlns:a16="http://schemas.microsoft.com/office/drawing/2014/main" id="{E7FAB793-8D92-7649-845B-5204B92D0192}"/>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9" name="Fußzeilenplatzhalter 4">
            <a:extLst>
              <a:ext uri="{FF2B5EF4-FFF2-40B4-BE49-F238E27FC236}">
                <a16:creationId xmlns:a16="http://schemas.microsoft.com/office/drawing/2014/main" id="{30BE319B-09F7-4F40-8BC5-109B9AA4AFEF}"/>
              </a:ext>
            </a:extLst>
          </p:cNvPr>
          <p:cNvSpPr txBox="1">
            <a:spLocks/>
          </p:cNvSpPr>
          <p:nvPr userDrawn="1"/>
        </p:nvSpPr>
        <p:spPr>
          <a:xfrm>
            <a:off x="8286206" y="4771111"/>
            <a:ext cx="533794" cy="151149"/>
          </a:xfrm>
          <a:prstGeom prst="rect">
            <a:avLst/>
          </a:prstGeom>
          <a:noFill/>
        </p:spPr>
        <p:txBody>
          <a:bodyPr vert="horz" lIns="0" tIns="0" rIns="0" bIns="0" rtlCol="0" anchor="ctr"/>
          <a:lstStyle>
            <a:defPPr rtl="0">
              <a:defRPr lang="de-de"/>
            </a:defPPr>
            <a:lvl1pPr marL="0" algn="r" defTabSz="685800" rtl="0" eaLnBrk="1" latinLnBrk="0" hangingPunct="1">
              <a:defRPr sz="800" b="0" i="0" kern="1200">
                <a:solidFill>
                  <a:schemeClr val="tx1">
                    <a:lumMod val="75000"/>
                    <a:lumOff val="25000"/>
                  </a:schemeClr>
                </a:solidFill>
                <a:latin typeface="Montserrat Light" pitchFamily="2" charset="77"/>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FEC9E77C-BD26-4249-A65F-D7B04776405E}" type="slidenum">
              <a:rPr lang="de-DE" smtClean="0"/>
              <a:t>‹Nr.›</a:t>
            </a:fld>
            <a:endParaRPr lang="de-DE" dirty="0"/>
          </a:p>
        </p:txBody>
      </p:sp>
      <p:sp>
        <p:nvSpPr>
          <p:cNvPr id="7" name="Textplatzhalter 4">
            <a:extLst>
              <a:ext uri="{FF2B5EF4-FFF2-40B4-BE49-F238E27FC236}">
                <a16:creationId xmlns:a16="http://schemas.microsoft.com/office/drawing/2014/main" id="{AB5551B4-1317-BD4C-897A-A1863E89D6C7}"/>
              </a:ext>
            </a:extLst>
          </p:cNvPr>
          <p:cNvSpPr>
            <a:spLocks noGrp="1"/>
          </p:cNvSpPr>
          <p:nvPr>
            <p:ph type="body" sz="quarter" idx="17"/>
          </p:nvPr>
        </p:nvSpPr>
        <p:spPr>
          <a:xfrm>
            <a:off x="5388473" y="1625718"/>
            <a:ext cx="3431525"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Tree>
    <p:extLst>
      <p:ext uri="{BB962C8B-B14F-4D97-AF65-F5344CB8AC3E}">
        <p14:creationId xmlns:p14="http://schemas.microsoft.com/office/powerpoint/2010/main" val="3059432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ext Montserrat">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729030"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l"/>
            <a:endParaRPr lang="de-DE" sz="4400" b="0" dirty="0">
              <a:latin typeface="Gloss And Bloom" pitchFamily="2" charset="77"/>
            </a:endParaRPr>
          </a:p>
        </p:txBody>
      </p:sp>
      <p:sp>
        <p:nvSpPr>
          <p:cNvPr id="16" name="Textplatzhalter 4">
            <a:extLst>
              <a:ext uri="{FF2B5EF4-FFF2-40B4-BE49-F238E27FC236}">
                <a16:creationId xmlns:a16="http://schemas.microsoft.com/office/drawing/2014/main" id="{F26A2DF4-5F2A-204A-9368-E6A2866F35DD}"/>
              </a:ext>
            </a:extLst>
          </p:cNvPr>
          <p:cNvSpPr>
            <a:spLocks noGrp="1"/>
          </p:cNvSpPr>
          <p:nvPr>
            <p:ph type="body" sz="quarter" idx="15" hasCustomPrompt="1"/>
          </p:nvPr>
        </p:nvSpPr>
        <p:spPr>
          <a:xfrm>
            <a:off x="348883" y="458701"/>
            <a:ext cx="4401813" cy="1136606"/>
          </a:xfrm>
          <a:prstGeom prst="rect">
            <a:avLst/>
          </a:prstGeom>
        </p:spPr>
        <p:txBody>
          <a:bodyPr/>
          <a:lstStyle>
            <a:lvl1pPr marL="0" indent="0" algn="l">
              <a:lnSpc>
                <a:spcPts val="4080"/>
              </a:lnSpc>
              <a:spcBef>
                <a:spcPts val="0"/>
              </a:spcBef>
              <a:spcAft>
                <a:spcPts val="0"/>
              </a:spcAft>
              <a:buFontTx/>
              <a:buNone/>
              <a:defRPr sz="34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a:t>MONTSERRAT</a:t>
            </a:r>
          </a:p>
        </p:txBody>
      </p:sp>
      <p:sp>
        <p:nvSpPr>
          <p:cNvPr id="17" name="Textplatzhalter 4">
            <a:extLst>
              <a:ext uri="{FF2B5EF4-FFF2-40B4-BE49-F238E27FC236}">
                <a16:creationId xmlns:a16="http://schemas.microsoft.com/office/drawing/2014/main" id="{F20C75DF-8E08-284B-A6C6-C1940A9744E3}"/>
              </a:ext>
            </a:extLst>
          </p:cNvPr>
          <p:cNvSpPr>
            <a:spLocks noGrp="1"/>
          </p:cNvSpPr>
          <p:nvPr>
            <p:ph type="body" sz="quarter" idx="16" hasCustomPrompt="1"/>
          </p:nvPr>
        </p:nvSpPr>
        <p:spPr>
          <a:xfrm>
            <a:off x="348883" y="1766355"/>
            <a:ext cx="4401813"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8" name="Textplatzhalter 4">
            <a:extLst>
              <a:ext uri="{FF2B5EF4-FFF2-40B4-BE49-F238E27FC236}">
                <a16:creationId xmlns:a16="http://schemas.microsoft.com/office/drawing/2014/main" id="{2B9AE645-E0EE-B242-96F3-5BDBA8872822}"/>
              </a:ext>
            </a:extLst>
          </p:cNvPr>
          <p:cNvSpPr>
            <a:spLocks noGrp="1"/>
          </p:cNvSpPr>
          <p:nvPr>
            <p:ph type="body" sz="quarter" idx="17" hasCustomPrompt="1"/>
          </p:nvPr>
        </p:nvSpPr>
        <p:spPr>
          <a:xfrm>
            <a:off x="348883" y="2317899"/>
            <a:ext cx="4401814" cy="1945914"/>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204107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Kurze Texte">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3" name="Textplatzhalter 4">
            <a:extLst>
              <a:ext uri="{FF2B5EF4-FFF2-40B4-BE49-F238E27FC236}">
                <a16:creationId xmlns:a16="http://schemas.microsoft.com/office/drawing/2014/main" id="{E68F1B7D-F4A8-0C4D-94B1-7464F5F96A9E}"/>
              </a:ext>
            </a:extLst>
          </p:cNvPr>
          <p:cNvSpPr>
            <a:spLocks noGrp="1"/>
          </p:cNvSpPr>
          <p:nvPr>
            <p:ph type="body" sz="quarter" idx="16" hasCustomPrompt="1"/>
          </p:nvPr>
        </p:nvSpPr>
        <p:spPr>
          <a:xfrm>
            <a:off x="338138" y="802033"/>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338138" y="1232753"/>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6" name="Textplatzhalter 4">
            <a:extLst>
              <a:ext uri="{FF2B5EF4-FFF2-40B4-BE49-F238E27FC236}">
                <a16:creationId xmlns:a16="http://schemas.microsoft.com/office/drawing/2014/main" id="{453B28A5-E03B-AF44-8AFD-E1A408B607DA}"/>
              </a:ext>
            </a:extLst>
          </p:cNvPr>
          <p:cNvSpPr>
            <a:spLocks noGrp="1"/>
          </p:cNvSpPr>
          <p:nvPr>
            <p:ph type="body" sz="quarter" idx="19" hasCustomPrompt="1"/>
          </p:nvPr>
        </p:nvSpPr>
        <p:spPr>
          <a:xfrm>
            <a:off x="338138" y="2546858"/>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7" name="Textplatzhalter 4">
            <a:extLst>
              <a:ext uri="{FF2B5EF4-FFF2-40B4-BE49-F238E27FC236}">
                <a16:creationId xmlns:a16="http://schemas.microsoft.com/office/drawing/2014/main" id="{7407CF6D-CE14-3F4E-ADAD-3A683A150FA1}"/>
              </a:ext>
            </a:extLst>
          </p:cNvPr>
          <p:cNvSpPr>
            <a:spLocks noGrp="1"/>
          </p:cNvSpPr>
          <p:nvPr>
            <p:ph type="body" sz="quarter" idx="20"/>
          </p:nvPr>
        </p:nvSpPr>
        <p:spPr>
          <a:xfrm>
            <a:off x="338138" y="2977578"/>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2" name="Textplatzhalter 4">
            <a:extLst>
              <a:ext uri="{FF2B5EF4-FFF2-40B4-BE49-F238E27FC236}">
                <a16:creationId xmlns:a16="http://schemas.microsoft.com/office/drawing/2014/main" id="{58A7D5D8-DB6E-3C45-8959-BB557ED95524}"/>
              </a:ext>
            </a:extLst>
          </p:cNvPr>
          <p:cNvSpPr>
            <a:spLocks noGrp="1"/>
          </p:cNvSpPr>
          <p:nvPr>
            <p:ph type="body" sz="quarter" idx="21" hasCustomPrompt="1"/>
          </p:nvPr>
        </p:nvSpPr>
        <p:spPr>
          <a:xfrm>
            <a:off x="4750906" y="802033"/>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3" name="Textplatzhalter 4">
            <a:extLst>
              <a:ext uri="{FF2B5EF4-FFF2-40B4-BE49-F238E27FC236}">
                <a16:creationId xmlns:a16="http://schemas.microsoft.com/office/drawing/2014/main" id="{D20BD4BA-0B03-7245-82A9-A0922BC8DEAB}"/>
              </a:ext>
            </a:extLst>
          </p:cNvPr>
          <p:cNvSpPr>
            <a:spLocks noGrp="1"/>
          </p:cNvSpPr>
          <p:nvPr>
            <p:ph type="body" sz="quarter" idx="22"/>
          </p:nvPr>
        </p:nvSpPr>
        <p:spPr>
          <a:xfrm>
            <a:off x="4750906" y="1232753"/>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4" name="Textplatzhalter 4">
            <a:extLst>
              <a:ext uri="{FF2B5EF4-FFF2-40B4-BE49-F238E27FC236}">
                <a16:creationId xmlns:a16="http://schemas.microsoft.com/office/drawing/2014/main" id="{7C806829-7374-5C46-ACD1-7F287E1DA876}"/>
              </a:ext>
            </a:extLst>
          </p:cNvPr>
          <p:cNvSpPr>
            <a:spLocks noGrp="1"/>
          </p:cNvSpPr>
          <p:nvPr>
            <p:ph type="body" sz="quarter" idx="23" hasCustomPrompt="1"/>
          </p:nvPr>
        </p:nvSpPr>
        <p:spPr>
          <a:xfrm>
            <a:off x="4750906" y="2546858"/>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5" name="Textplatzhalter 4">
            <a:extLst>
              <a:ext uri="{FF2B5EF4-FFF2-40B4-BE49-F238E27FC236}">
                <a16:creationId xmlns:a16="http://schemas.microsoft.com/office/drawing/2014/main" id="{D0B34D39-FAAE-6B47-9D45-29920ABAB332}"/>
              </a:ext>
            </a:extLst>
          </p:cNvPr>
          <p:cNvSpPr>
            <a:spLocks noGrp="1"/>
          </p:cNvSpPr>
          <p:nvPr>
            <p:ph type="body" sz="quarter" idx="24"/>
          </p:nvPr>
        </p:nvSpPr>
        <p:spPr>
          <a:xfrm>
            <a:off x="4750906" y="2977578"/>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Tree>
    <p:extLst>
      <p:ext uri="{BB962C8B-B14F-4D97-AF65-F5344CB8AC3E}">
        <p14:creationId xmlns:p14="http://schemas.microsoft.com/office/powerpoint/2010/main" val="303892238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image" Target="../media/image2.emf"/><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theme" Target="../theme/theme3.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theme" Target="../theme/theme4.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7F1EC"/>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90F41A2-6535-4CA6-81E4-026A5B56D9D7}"/>
              </a:ext>
            </a:extLst>
          </p:cNvPr>
          <p:cNvSpPr>
            <a:spLocks noGrp="1"/>
          </p:cNvSpPr>
          <p:nvPr>
            <p:ph type="title"/>
          </p:nvPr>
        </p:nvSpPr>
        <p:spPr>
          <a:xfrm>
            <a:off x="324000" y="324000"/>
            <a:ext cx="8496000" cy="324000"/>
          </a:xfrm>
          <a:prstGeom prst="rect">
            <a:avLst/>
          </a:prstGeom>
        </p:spPr>
        <p:txBody>
          <a:bodyPr vert="horz" lIns="0" tIns="0" rIns="0" bIns="0" rtlCol="0" anchor="ctr">
            <a:noAutofit/>
          </a:bodyPr>
          <a:lstStyle/>
          <a:p>
            <a:pPr rtl="0"/>
            <a:r>
              <a:rPr lang="de-DE" noProof="0" dirty="0"/>
              <a:t>Seitentitel durch Klicken bearbeiten</a:t>
            </a:r>
          </a:p>
        </p:txBody>
      </p:sp>
      <p:sp>
        <p:nvSpPr>
          <p:cNvPr id="3" name="Textplatzhalter 2">
            <a:extLst>
              <a:ext uri="{FF2B5EF4-FFF2-40B4-BE49-F238E27FC236}">
                <a16:creationId xmlns:a16="http://schemas.microsoft.com/office/drawing/2014/main" id="{213AB95C-7DD4-4796-80E4-1B7466A2A037}"/>
              </a:ext>
            </a:extLst>
          </p:cNvPr>
          <p:cNvSpPr>
            <a:spLocks noGrp="1"/>
          </p:cNvSpPr>
          <p:nvPr>
            <p:ph type="body" idx="1"/>
          </p:nvPr>
        </p:nvSpPr>
        <p:spPr>
          <a:xfrm>
            <a:off x="324001" y="1246908"/>
            <a:ext cx="8496000" cy="3009179"/>
          </a:xfrm>
          <a:prstGeom prst="rect">
            <a:avLst/>
          </a:prstGeom>
        </p:spPr>
        <p:txBody>
          <a:bodyPr vert="horz" lIns="0" tIns="0" rIns="0" bIns="0" rtlCol="0">
            <a:noAutofit/>
          </a:body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9" name="Fußzeilenplatzhalter 4">
            <a:extLst>
              <a:ext uri="{FF2B5EF4-FFF2-40B4-BE49-F238E27FC236}">
                <a16:creationId xmlns:a16="http://schemas.microsoft.com/office/drawing/2014/main" id="{493064F9-8200-634B-AD12-3DA75CA76EEE}"/>
              </a:ext>
            </a:extLst>
          </p:cNvPr>
          <p:cNvSpPr txBox="1">
            <a:spLocks/>
          </p:cNvSpPr>
          <p:nvPr userDrawn="1"/>
        </p:nvSpPr>
        <p:spPr>
          <a:xfrm>
            <a:off x="8286206" y="4771111"/>
            <a:ext cx="533794" cy="151149"/>
          </a:xfrm>
          <a:prstGeom prst="rect">
            <a:avLst/>
          </a:prstGeom>
          <a:noFill/>
        </p:spPr>
        <p:txBody>
          <a:bodyPr vert="horz" lIns="0" tIns="0" rIns="0" bIns="0" rtlCol="0" anchor="ctr"/>
          <a:lstStyle>
            <a:defPPr rtl="0">
              <a:defRPr lang="de-de"/>
            </a:defPPr>
            <a:lvl1pPr marL="0" algn="r" defTabSz="685800" rtl="0" eaLnBrk="1" latinLnBrk="0" hangingPunct="1">
              <a:defRPr sz="800" b="0" i="0" kern="1200">
                <a:solidFill>
                  <a:schemeClr val="tx1">
                    <a:lumMod val="75000"/>
                    <a:lumOff val="25000"/>
                  </a:schemeClr>
                </a:solidFill>
                <a:latin typeface="Montserrat Light" pitchFamily="2" charset="77"/>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FEC9E77C-BD26-4249-A65F-D7B04776405E}" type="slidenum">
              <a:rPr lang="de-DE" smtClean="0">
                <a:solidFill>
                  <a:srgbClr val="282925"/>
                </a:solidFill>
              </a:rPr>
              <a:t>‹Nr.›</a:t>
            </a:fld>
            <a:endParaRPr lang="de-DE" dirty="0">
              <a:solidFill>
                <a:srgbClr val="282925"/>
              </a:solidFill>
            </a:endParaRPr>
          </a:p>
        </p:txBody>
      </p:sp>
      <p:sp>
        <p:nvSpPr>
          <p:cNvPr id="11" name="Fußzeilenplatzhalter 4">
            <a:extLst>
              <a:ext uri="{FF2B5EF4-FFF2-40B4-BE49-F238E27FC236}">
                <a16:creationId xmlns:a16="http://schemas.microsoft.com/office/drawing/2014/main" id="{9F81AB68-C799-594B-BE5D-5FCEFF5425E1}"/>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rgbClr val="282925"/>
                </a:solidFill>
                <a:latin typeface="Montserrat Light" pitchFamily="2" charset="77"/>
              </a:defRPr>
            </a:lvl1pPr>
          </a:lstStyle>
          <a:p>
            <a:r>
              <a:rPr lang="de-DE" dirty="0"/>
              <a:t>Fußzeile hinzufügen</a:t>
            </a:r>
          </a:p>
        </p:txBody>
      </p:sp>
      <p:pic>
        <p:nvPicPr>
          <p:cNvPr id="6" name="Grafik 5">
            <a:extLst>
              <a:ext uri="{FF2B5EF4-FFF2-40B4-BE49-F238E27FC236}">
                <a16:creationId xmlns:a16="http://schemas.microsoft.com/office/drawing/2014/main" id="{F60451B0-8158-1342-98E2-D84F24D39620}"/>
              </a:ext>
            </a:extLst>
          </p:cNvPr>
          <p:cNvPicPr>
            <a:picLocks noChangeAspect="1"/>
          </p:cNvPicPr>
          <p:nvPr userDrawn="1"/>
        </p:nvPicPr>
        <p:blipFill rotWithShape="1">
          <a:blip r:embed="rId35" cstate="screen">
            <a:extLst>
              <a:ext uri="{28A0092B-C50C-407E-A947-70E740481C1C}">
                <a14:useLocalDpi xmlns:a14="http://schemas.microsoft.com/office/drawing/2010/main"/>
              </a:ext>
            </a:extLst>
          </a:blip>
          <a:srcRect/>
          <a:stretch/>
        </p:blipFill>
        <p:spPr>
          <a:xfrm>
            <a:off x="324000" y="4626174"/>
            <a:ext cx="1614215" cy="296086"/>
          </a:xfrm>
          <a:prstGeom prst="rect">
            <a:avLst/>
          </a:prstGeom>
        </p:spPr>
      </p:pic>
    </p:spTree>
    <p:extLst>
      <p:ext uri="{BB962C8B-B14F-4D97-AF65-F5344CB8AC3E}">
        <p14:creationId xmlns:p14="http://schemas.microsoft.com/office/powerpoint/2010/main" val="1965090729"/>
      </p:ext>
    </p:extLst>
  </p:cSld>
  <p:clrMap bg1="lt1" tx1="dk1" bg2="lt2" tx2="dk2" accent1="accent1" accent2="accent2" accent3="accent3" accent4="accent4" accent5="accent5" accent6="accent6" hlink="hlink" folHlink="folHlink"/>
  <p:sldLayoutIdLst>
    <p:sldLayoutId id="2147483764"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 id="2147483857" r:id="rId17"/>
    <p:sldLayoutId id="2147483858" r:id="rId18"/>
    <p:sldLayoutId id="2147483897" r:id="rId19"/>
    <p:sldLayoutId id="2147483902" r:id="rId20"/>
    <p:sldLayoutId id="2147483913" r:id="rId21"/>
    <p:sldLayoutId id="2147483920" r:id="rId22"/>
    <p:sldLayoutId id="2147483905" r:id="rId23"/>
    <p:sldLayoutId id="2147483906" r:id="rId24"/>
    <p:sldLayoutId id="2147483907" r:id="rId25"/>
    <p:sldLayoutId id="2147483908" r:id="rId26"/>
    <p:sldLayoutId id="2147483909" r:id="rId27"/>
    <p:sldLayoutId id="2147483910" r:id="rId28"/>
    <p:sldLayoutId id="2147483911" r:id="rId29"/>
    <p:sldLayoutId id="2147483912" r:id="rId30"/>
    <p:sldLayoutId id="2147483918" r:id="rId31"/>
    <p:sldLayoutId id="2147483919" r:id="rId32"/>
    <p:sldLayoutId id="2147483923" r:id="rId33"/>
  </p:sldLayoutIdLst>
  <p:hf hdr="0" ftr="0" dt="0"/>
  <p:txStyles>
    <p:title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p:titleStyle>
    <p:body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7F1E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191520"/>
      </p:ext>
    </p:extLst>
  </p:cSld>
  <p:clrMap bg1="lt1" tx1="dk1" bg2="lt2" tx2="dk2" accent1="accent1" accent2="accent2" accent3="accent3" accent4="accent4" accent5="accent5" accent6="accent6" hlink="hlink" folHlink="folHlink"/>
  <p:sldLayoutIdLst>
    <p:sldLayoutId id="2147483841" r:id="rId1"/>
  </p:sldLayoutIdLst>
  <p:hf hdr="0" ftr="0" dt="0"/>
  <p:txStyles>
    <p:title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p:titleStyle>
    <p:body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7F1EC"/>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90F41A2-6535-4CA6-81E4-026A5B56D9D7}"/>
              </a:ext>
            </a:extLst>
          </p:cNvPr>
          <p:cNvSpPr>
            <a:spLocks noGrp="1"/>
          </p:cNvSpPr>
          <p:nvPr>
            <p:ph type="title"/>
          </p:nvPr>
        </p:nvSpPr>
        <p:spPr>
          <a:xfrm>
            <a:off x="324000" y="324000"/>
            <a:ext cx="8496000" cy="324000"/>
          </a:xfrm>
          <a:prstGeom prst="rect">
            <a:avLst/>
          </a:prstGeom>
        </p:spPr>
        <p:txBody>
          <a:bodyPr vert="horz" lIns="0" tIns="0" rIns="0" bIns="0" rtlCol="0" anchor="ctr">
            <a:noAutofit/>
          </a:bodyPr>
          <a:lstStyle/>
          <a:p>
            <a:pPr rtl="0"/>
            <a:r>
              <a:rPr lang="de-DE" noProof="0" dirty="0"/>
              <a:t>Seitentitel durch Klicken bearbeiten</a:t>
            </a:r>
          </a:p>
        </p:txBody>
      </p:sp>
      <p:sp>
        <p:nvSpPr>
          <p:cNvPr id="3" name="Textplatzhalter 2">
            <a:extLst>
              <a:ext uri="{FF2B5EF4-FFF2-40B4-BE49-F238E27FC236}">
                <a16:creationId xmlns:a16="http://schemas.microsoft.com/office/drawing/2014/main" id="{213AB95C-7DD4-4796-80E4-1B7466A2A037}"/>
              </a:ext>
            </a:extLst>
          </p:cNvPr>
          <p:cNvSpPr>
            <a:spLocks noGrp="1"/>
          </p:cNvSpPr>
          <p:nvPr>
            <p:ph type="body" idx="1"/>
          </p:nvPr>
        </p:nvSpPr>
        <p:spPr>
          <a:xfrm>
            <a:off x="324001" y="1246908"/>
            <a:ext cx="8496000" cy="3009179"/>
          </a:xfrm>
          <a:prstGeom prst="rect">
            <a:avLst/>
          </a:prstGeom>
        </p:spPr>
        <p:txBody>
          <a:bodyPr vert="horz" lIns="0" tIns="0" rIns="0" bIns="0" rtlCol="0">
            <a:noAutofit/>
          </a:body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9" name="Fußzeilenplatzhalter 4">
            <a:extLst>
              <a:ext uri="{FF2B5EF4-FFF2-40B4-BE49-F238E27FC236}">
                <a16:creationId xmlns:a16="http://schemas.microsoft.com/office/drawing/2014/main" id="{493064F9-8200-634B-AD12-3DA75CA76EEE}"/>
              </a:ext>
            </a:extLst>
          </p:cNvPr>
          <p:cNvSpPr txBox="1">
            <a:spLocks/>
          </p:cNvSpPr>
          <p:nvPr userDrawn="1"/>
        </p:nvSpPr>
        <p:spPr>
          <a:xfrm>
            <a:off x="8286206" y="4771111"/>
            <a:ext cx="533794" cy="151149"/>
          </a:xfrm>
          <a:prstGeom prst="rect">
            <a:avLst/>
          </a:prstGeom>
          <a:noFill/>
        </p:spPr>
        <p:txBody>
          <a:bodyPr vert="horz" lIns="0" tIns="0" rIns="0" bIns="0" rtlCol="0" anchor="ctr"/>
          <a:lstStyle>
            <a:defPPr rtl="0">
              <a:defRPr lang="de-de"/>
            </a:defPPr>
            <a:lvl1pPr marL="0" algn="r" defTabSz="685800" rtl="0" eaLnBrk="1" latinLnBrk="0" hangingPunct="1">
              <a:defRPr sz="800" b="0" i="0" kern="1200">
                <a:solidFill>
                  <a:schemeClr val="tx1">
                    <a:lumMod val="75000"/>
                    <a:lumOff val="25000"/>
                  </a:schemeClr>
                </a:solidFill>
                <a:latin typeface="Montserrat Light" pitchFamily="2" charset="77"/>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FEC9E77C-BD26-4249-A65F-D7B04776405E}" type="slidenum">
              <a:rPr lang="de-DE" smtClean="0">
                <a:solidFill>
                  <a:srgbClr val="282925"/>
                </a:solidFill>
              </a:rPr>
              <a:t>‹Nr.›</a:t>
            </a:fld>
            <a:endParaRPr lang="de-DE" dirty="0">
              <a:solidFill>
                <a:srgbClr val="282925"/>
              </a:solidFill>
            </a:endParaRPr>
          </a:p>
        </p:txBody>
      </p:sp>
      <p:sp>
        <p:nvSpPr>
          <p:cNvPr id="11" name="Fußzeilenplatzhalter 4">
            <a:extLst>
              <a:ext uri="{FF2B5EF4-FFF2-40B4-BE49-F238E27FC236}">
                <a16:creationId xmlns:a16="http://schemas.microsoft.com/office/drawing/2014/main" id="{9F81AB68-C799-594B-BE5D-5FCEFF5425E1}"/>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rgbClr val="282925"/>
                </a:solidFill>
                <a:latin typeface="Montserrat Light" pitchFamily="2" charset="77"/>
              </a:defRPr>
            </a:lvl1pPr>
          </a:lstStyle>
          <a:p>
            <a:r>
              <a:rPr lang="de-DE" dirty="0"/>
              <a:t>Fußzeile hinzufügen</a:t>
            </a:r>
          </a:p>
        </p:txBody>
      </p:sp>
      <p:pic>
        <p:nvPicPr>
          <p:cNvPr id="4" name="Grafik 3">
            <a:extLst>
              <a:ext uri="{FF2B5EF4-FFF2-40B4-BE49-F238E27FC236}">
                <a16:creationId xmlns:a16="http://schemas.microsoft.com/office/drawing/2014/main" id="{B98558D7-4468-1D4B-B690-1673D5AD17AE}"/>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325888" y="4505022"/>
            <a:ext cx="727965" cy="417906"/>
          </a:xfrm>
          <a:prstGeom prst="rect">
            <a:avLst/>
          </a:prstGeom>
        </p:spPr>
      </p:pic>
    </p:spTree>
    <p:extLst>
      <p:ext uri="{BB962C8B-B14F-4D97-AF65-F5344CB8AC3E}">
        <p14:creationId xmlns:p14="http://schemas.microsoft.com/office/powerpoint/2010/main" val="4063216672"/>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 id="2147483914" r:id="rId16"/>
    <p:sldLayoutId id="2147483915" r:id="rId17"/>
    <p:sldLayoutId id="2147483916" r:id="rId18"/>
    <p:sldLayoutId id="2147483917" r:id="rId19"/>
    <p:sldLayoutId id="2147483893" r:id="rId20"/>
    <p:sldLayoutId id="2147483894" r:id="rId21"/>
    <p:sldLayoutId id="2147483895" r:id="rId22"/>
  </p:sldLayoutIdLst>
  <p:hf hdr="0" ftr="0" dt="0"/>
  <p:txStyles>
    <p:title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p:titleStyle>
    <p:body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7F1EC"/>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90F41A2-6535-4CA6-81E4-026A5B56D9D7}"/>
              </a:ext>
            </a:extLst>
          </p:cNvPr>
          <p:cNvSpPr>
            <a:spLocks noGrp="1"/>
          </p:cNvSpPr>
          <p:nvPr>
            <p:ph type="title"/>
          </p:nvPr>
        </p:nvSpPr>
        <p:spPr>
          <a:xfrm>
            <a:off x="324000" y="324000"/>
            <a:ext cx="8496000" cy="324000"/>
          </a:xfrm>
          <a:prstGeom prst="rect">
            <a:avLst/>
          </a:prstGeom>
        </p:spPr>
        <p:txBody>
          <a:bodyPr vert="horz" lIns="0" tIns="0" rIns="0" bIns="0" rtlCol="0" anchor="ctr">
            <a:noAutofit/>
          </a:bodyPr>
          <a:lstStyle/>
          <a:p>
            <a:pPr rtl="0"/>
            <a:r>
              <a:rPr lang="de-DE" noProof="0" dirty="0"/>
              <a:t>Seitentitel durch Klicken bearbeiten</a:t>
            </a:r>
          </a:p>
        </p:txBody>
      </p:sp>
      <p:sp>
        <p:nvSpPr>
          <p:cNvPr id="3" name="Textplatzhalter 2">
            <a:extLst>
              <a:ext uri="{FF2B5EF4-FFF2-40B4-BE49-F238E27FC236}">
                <a16:creationId xmlns:a16="http://schemas.microsoft.com/office/drawing/2014/main" id="{213AB95C-7DD4-4796-80E4-1B7466A2A037}"/>
              </a:ext>
            </a:extLst>
          </p:cNvPr>
          <p:cNvSpPr>
            <a:spLocks noGrp="1"/>
          </p:cNvSpPr>
          <p:nvPr>
            <p:ph type="body" idx="1"/>
          </p:nvPr>
        </p:nvSpPr>
        <p:spPr>
          <a:xfrm>
            <a:off x="324001" y="1246908"/>
            <a:ext cx="8496000" cy="3009179"/>
          </a:xfrm>
          <a:prstGeom prst="rect">
            <a:avLst/>
          </a:prstGeom>
        </p:spPr>
        <p:txBody>
          <a:bodyPr vert="horz" lIns="0" tIns="0" rIns="0" bIns="0" rtlCol="0">
            <a:noAutofit/>
          </a:body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9" name="Fußzeilenplatzhalter 4">
            <a:extLst>
              <a:ext uri="{FF2B5EF4-FFF2-40B4-BE49-F238E27FC236}">
                <a16:creationId xmlns:a16="http://schemas.microsoft.com/office/drawing/2014/main" id="{493064F9-8200-634B-AD12-3DA75CA76EEE}"/>
              </a:ext>
            </a:extLst>
          </p:cNvPr>
          <p:cNvSpPr txBox="1">
            <a:spLocks/>
          </p:cNvSpPr>
          <p:nvPr userDrawn="1"/>
        </p:nvSpPr>
        <p:spPr>
          <a:xfrm>
            <a:off x="8286206" y="4771111"/>
            <a:ext cx="533794" cy="151149"/>
          </a:xfrm>
          <a:prstGeom prst="rect">
            <a:avLst/>
          </a:prstGeom>
          <a:noFill/>
        </p:spPr>
        <p:txBody>
          <a:bodyPr vert="horz" lIns="0" tIns="0" rIns="0" bIns="0" rtlCol="0" anchor="ctr"/>
          <a:lstStyle>
            <a:defPPr rtl="0">
              <a:defRPr lang="de-de"/>
            </a:defPPr>
            <a:lvl1pPr marL="0" algn="r" defTabSz="685800" rtl="0" eaLnBrk="1" latinLnBrk="0" hangingPunct="1">
              <a:defRPr sz="800" b="0" i="0" kern="1200">
                <a:solidFill>
                  <a:schemeClr val="tx1">
                    <a:lumMod val="75000"/>
                    <a:lumOff val="25000"/>
                  </a:schemeClr>
                </a:solidFill>
                <a:latin typeface="Montserrat Light" pitchFamily="2" charset="77"/>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FEC9E77C-BD26-4249-A65F-D7B04776405E}" type="slidenum">
              <a:rPr lang="de-DE" smtClean="0">
                <a:solidFill>
                  <a:srgbClr val="282925"/>
                </a:solidFill>
              </a:rPr>
              <a:t>‹Nr.›</a:t>
            </a:fld>
            <a:endParaRPr lang="de-DE" dirty="0">
              <a:solidFill>
                <a:srgbClr val="282925"/>
              </a:solidFill>
            </a:endParaRPr>
          </a:p>
        </p:txBody>
      </p:sp>
      <p:sp>
        <p:nvSpPr>
          <p:cNvPr id="11" name="Fußzeilenplatzhalter 4">
            <a:extLst>
              <a:ext uri="{FF2B5EF4-FFF2-40B4-BE49-F238E27FC236}">
                <a16:creationId xmlns:a16="http://schemas.microsoft.com/office/drawing/2014/main" id="{9F81AB68-C799-594B-BE5D-5FCEFF5425E1}"/>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rgbClr val="282925"/>
                </a:solidFill>
                <a:latin typeface="Montserrat Light" pitchFamily="2" charset="77"/>
              </a:defRPr>
            </a:lvl1pPr>
          </a:lstStyle>
          <a:p>
            <a:r>
              <a:rPr lang="de-DE" dirty="0"/>
              <a:t>Fußzeile hinzufügen</a:t>
            </a:r>
          </a:p>
        </p:txBody>
      </p:sp>
      <p:pic>
        <p:nvPicPr>
          <p:cNvPr id="5" name="Grafik 4">
            <a:extLst>
              <a:ext uri="{FF2B5EF4-FFF2-40B4-BE49-F238E27FC236}">
                <a16:creationId xmlns:a16="http://schemas.microsoft.com/office/drawing/2014/main" id="{296E502C-C3DC-2D4C-B467-8B632AF77F6F}"/>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324000" y="4578773"/>
            <a:ext cx="1216665" cy="425618"/>
          </a:xfrm>
          <a:prstGeom prst="rect">
            <a:avLst/>
          </a:prstGeom>
        </p:spPr>
      </p:pic>
    </p:spTree>
    <p:extLst>
      <p:ext uri="{BB962C8B-B14F-4D97-AF65-F5344CB8AC3E}">
        <p14:creationId xmlns:p14="http://schemas.microsoft.com/office/powerpoint/2010/main" val="3840768490"/>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921" r:id="rId14"/>
    <p:sldLayoutId id="2147483922" r:id="rId15"/>
    <p:sldLayoutId id="2147483872" r:id="rId16"/>
    <p:sldLayoutId id="2147483873" r:id="rId17"/>
    <p:sldLayoutId id="2147483874" r:id="rId18"/>
    <p:sldLayoutId id="2147483875" r:id="rId19"/>
    <p:sldLayoutId id="2147483876" r:id="rId20"/>
  </p:sldLayoutIdLst>
  <p:hf hdr="0" ftr="0" dt="0"/>
  <p:txStyles>
    <p:title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p:titleStyle>
    <p:body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2.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2.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32.xml"/><Relationship Id="rId5" Type="http://schemas.openxmlformats.org/officeDocument/2006/relationships/image" Target="../media/image6.emf"/><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10.png"/><Relationship Id="rId1" Type="http://schemas.openxmlformats.org/officeDocument/2006/relationships/slideLayout" Target="../slideLayouts/slideLayout23.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1.jpg"/><Relationship Id="rId1" Type="http://schemas.openxmlformats.org/officeDocument/2006/relationships/slideLayout" Target="../slideLayouts/slideLayout23.xml"/><Relationship Id="rId5" Type="http://schemas.openxmlformats.org/officeDocument/2006/relationships/image" Target="../media/image42.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5.png"/><Relationship Id="rId1" Type="http://schemas.openxmlformats.org/officeDocument/2006/relationships/slideLayout" Target="../slideLayouts/slideLayout21.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0.jpeg"/><Relationship Id="rId1" Type="http://schemas.openxmlformats.org/officeDocument/2006/relationships/slideLayout" Target="../slideLayouts/slideLayout1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0.jpg"/><Relationship Id="rId1" Type="http://schemas.openxmlformats.org/officeDocument/2006/relationships/slideLayout" Target="../slideLayouts/slideLayout14.xml"/><Relationship Id="rId5" Type="http://schemas.openxmlformats.org/officeDocument/2006/relationships/image" Target="../media/image56.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7.jpg"/><Relationship Id="rId1" Type="http://schemas.openxmlformats.org/officeDocument/2006/relationships/slideLayout" Target="../slideLayouts/slideLayout14.xml"/><Relationship Id="rId5" Type="http://schemas.openxmlformats.org/officeDocument/2006/relationships/image" Target="../media/image58.pn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9.jpg"/><Relationship Id="rId1" Type="http://schemas.openxmlformats.org/officeDocument/2006/relationships/slideLayout" Target="../slideLayouts/slideLayout14.xml"/><Relationship Id="rId5" Type="http://schemas.openxmlformats.org/officeDocument/2006/relationships/image" Target="../media/image60.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1.jpg"/><Relationship Id="rId1" Type="http://schemas.openxmlformats.org/officeDocument/2006/relationships/slideLayout" Target="../slideLayouts/slideLayout14.xml"/><Relationship Id="rId5" Type="http://schemas.openxmlformats.org/officeDocument/2006/relationships/image" Target="../media/image62.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3.jpg"/><Relationship Id="rId1" Type="http://schemas.openxmlformats.org/officeDocument/2006/relationships/slideLayout" Target="../slideLayouts/slideLayout14.xml"/><Relationship Id="rId5" Type="http://schemas.openxmlformats.org/officeDocument/2006/relationships/image" Target="../media/image64.png"/><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jpe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4.jpeg"/><Relationship Id="rId1" Type="http://schemas.openxmlformats.org/officeDocument/2006/relationships/slideLayout" Target="../slideLayouts/slideLayout21.xml"/><Relationship Id="rId5" Type="http://schemas.microsoft.com/office/2007/relationships/hdphoto" Target="../media/hdphoto1.wdp"/><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jpg"/><Relationship Id="rId1" Type="http://schemas.openxmlformats.org/officeDocument/2006/relationships/slideLayout" Target="../slideLayouts/slideLayout23.xml"/><Relationship Id="rId5" Type="http://schemas.openxmlformats.org/officeDocument/2006/relationships/image" Target="../media/image78.png"/><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emf"/><Relationship Id="rId1" Type="http://schemas.openxmlformats.org/officeDocument/2006/relationships/slideLayout" Target="../slideLayouts/slideLayout23.xml"/><Relationship Id="rId6" Type="http://schemas.openxmlformats.org/officeDocument/2006/relationships/image" Target="../media/image10.png"/><Relationship Id="rId5" Type="http://schemas.openxmlformats.org/officeDocument/2006/relationships/image" Target="../media/image80.jpg"/><Relationship Id="rId4" Type="http://schemas.openxmlformats.org/officeDocument/2006/relationships/image" Target="../media/image7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png"/><Relationship Id="rId1" Type="http://schemas.openxmlformats.org/officeDocument/2006/relationships/slideLayout" Target="../slideLayouts/slideLayout53.xml"/><Relationship Id="rId5" Type="http://schemas.openxmlformats.org/officeDocument/2006/relationships/image" Target="../media/image10.png"/><Relationship Id="rId4" Type="http://schemas.openxmlformats.org/officeDocument/2006/relationships/image" Target="../media/image83.jpg"/></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4.jpg"/><Relationship Id="rId1" Type="http://schemas.openxmlformats.org/officeDocument/2006/relationships/slideLayout" Target="../slideLayouts/slideLayout53.xml"/></Relationships>
</file>

<file path=ppt/slides/_rels/slide46.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53.xml"/><Relationship Id="rId5" Type="http://schemas.openxmlformats.org/officeDocument/2006/relationships/image" Target="../media/image87.png"/><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8.jpg"/><Relationship Id="rId1" Type="http://schemas.openxmlformats.org/officeDocument/2006/relationships/slideLayout" Target="../slideLayouts/slideLayout53.xml"/><Relationship Id="rId4" Type="http://schemas.openxmlformats.org/officeDocument/2006/relationships/image" Target="../media/image10.png"/></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48.xml"/><Relationship Id="rId4" Type="http://schemas.openxmlformats.org/officeDocument/2006/relationships/image" Target="../media/image1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32.xml"/><Relationship Id="rId5" Type="http://schemas.openxmlformats.org/officeDocument/2006/relationships/image" Target="../media/image1.png"/><Relationship Id="rId4" Type="http://schemas.openxmlformats.org/officeDocument/2006/relationships/image" Target="../media/image13.emf"/></Relationships>
</file>

<file path=ppt/slides/_rels/slide50.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70.xml"/><Relationship Id="rId4" Type="http://schemas.openxmlformats.org/officeDocument/2006/relationships/image" Target="../media/image10.png"/></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3.jpg"/><Relationship Id="rId1" Type="http://schemas.openxmlformats.org/officeDocument/2006/relationships/slideLayout" Target="../slideLayouts/slideLayout70.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6.xml"/><Relationship Id="rId5" Type="http://schemas.openxmlformats.org/officeDocument/2006/relationships/image" Target="../media/image16.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2.xml"/><Relationship Id="rId5" Type="http://schemas.openxmlformats.org/officeDocument/2006/relationships/image" Target="../media/image19.png"/><Relationship Id="rId4" Type="http://schemas.openxmlformats.org/officeDocument/2006/relationships/image" Target="../media/image18.emf"/></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3.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40E040-EFCC-FAD3-A167-3822B8CAC60C}"/>
              </a:ext>
            </a:extLst>
          </p:cNvPr>
          <p:cNvSpPr>
            <a:spLocks noGrp="1"/>
          </p:cNvSpPr>
          <p:nvPr>
            <p:ph type="ctrTitle"/>
          </p:nvPr>
        </p:nvSpPr>
        <p:spPr/>
        <p:txBody>
          <a:bodyPr/>
          <a:lstStyle/>
          <a:p>
            <a:r>
              <a:rPr lang="de-DE" dirty="0"/>
              <a:t>Aktuelle Infos</a:t>
            </a:r>
          </a:p>
        </p:txBody>
      </p:sp>
      <p:sp>
        <p:nvSpPr>
          <p:cNvPr id="3" name="Untertitel 2">
            <a:extLst>
              <a:ext uri="{FF2B5EF4-FFF2-40B4-BE49-F238E27FC236}">
                <a16:creationId xmlns:a16="http://schemas.microsoft.com/office/drawing/2014/main" id="{A6339E97-BE0B-275D-1603-6543A126F9D4}"/>
              </a:ext>
            </a:extLst>
          </p:cNvPr>
          <p:cNvSpPr>
            <a:spLocks noGrp="1"/>
          </p:cNvSpPr>
          <p:nvPr>
            <p:ph type="subTitle" idx="1"/>
          </p:nvPr>
        </p:nvSpPr>
        <p:spPr/>
        <p:txBody>
          <a:bodyPr/>
          <a:lstStyle/>
          <a:p>
            <a:r>
              <a:rPr lang="de-DE" dirty="0">
                <a:latin typeface="Montserrat" pitchFamily="2" charset="77"/>
              </a:rPr>
              <a:t>AUS DEM SWD-EC-VERBAND</a:t>
            </a:r>
          </a:p>
        </p:txBody>
      </p:sp>
    </p:spTree>
    <p:extLst>
      <p:ext uri="{BB962C8B-B14F-4D97-AF65-F5344CB8AC3E}">
        <p14:creationId xmlns:p14="http://schemas.microsoft.com/office/powerpoint/2010/main" val="1860895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185BE"/>
        </a:solidFill>
        <a:effectLst/>
      </p:bgPr>
    </p:bg>
    <p:spTree>
      <p:nvGrpSpPr>
        <p:cNvPr id="1" name="">
          <a:extLst>
            <a:ext uri="{FF2B5EF4-FFF2-40B4-BE49-F238E27FC236}">
              <a16:creationId xmlns:a16="http://schemas.microsoft.com/office/drawing/2014/main" id="{761A3A2A-8126-8377-E669-5B7F12C0C8BB}"/>
            </a:ext>
          </a:extLst>
        </p:cNvPr>
        <p:cNvGrpSpPr/>
        <p:nvPr/>
      </p:nvGrpSpPr>
      <p:grpSpPr>
        <a:xfrm>
          <a:off x="0" y="0"/>
          <a:ext cx="0" cy="0"/>
          <a:chOff x="0" y="0"/>
          <a:chExt cx="0" cy="0"/>
        </a:xfrm>
      </p:grpSpPr>
      <p:pic>
        <p:nvPicPr>
          <p:cNvPr id="20" name="Grafik 19" descr="Ein Bild, das Text, Schrift, Grafiken, Logo enthält.&#10;&#10;Automatisch generierte Beschreibung">
            <a:extLst>
              <a:ext uri="{FF2B5EF4-FFF2-40B4-BE49-F238E27FC236}">
                <a16:creationId xmlns:a16="http://schemas.microsoft.com/office/drawing/2014/main" id="{F7139173-CAB7-0A8F-07D9-9E956047D433}"/>
              </a:ext>
            </a:extLst>
          </p:cNvPr>
          <p:cNvPicPr>
            <a:picLocks noChangeAspect="1"/>
          </p:cNvPicPr>
          <p:nvPr/>
        </p:nvPicPr>
        <p:blipFill>
          <a:blip r:embed="rId3"/>
          <a:stretch>
            <a:fillRect/>
          </a:stretch>
        </p:blipFill>
        <p:spPr>
          <a:xfrm>
            <a:off x="195579" y="4517877"/>
            <a:ext cx="1871759" cy="512421"/>
          </a:xfrm>
          <a:prstGeom prst="rect">
            <a:avLst/>
          </a:prstGeom>
        </p:spPr>
      </p:pic>
      <p:pic>
        <p:nvPicPr>
          <p:cNvPr id="4" name="Grafik 3">
            <a:extLst>
              <a:ext uri="{FF2B5EF4-FFF2-40B4-BE49-F238E27FC236}">
                <a16:creationId xmlns:a16="http://schemas.microsoft.com/office/drawing/2014/main" id="{554AEBA0-13DF-98E1-EE4B-72A685CD6344}"/>
              </a:ext>
            </a:extLst>
          </p:cNvPr>
          <p:cNvPicPr>
            <a:picLocks noChangeAspect="1"/>
          </p:cNvPicPr>
          <p:nvPr/>
        </p:nvPicPr>
        <p:blipFill>
          <a:blip r:embed="rId4"/>
          <a:srcRect t="4904" r="5089" b="3627"/>
          <a:stretch/>
        </p:blipFill>
        <p:spPr>
          <a:xfrm>
            <a:off x="4941951" y="-1"/>
            <a:ext cx="4202049" cy="5143501"/>
          </a:xfrm>
          <a:prstGeom prst="rect">
            <a:avLst/>
          </a:prstGeom>
        </p:spPr>
      </p:pic>
      <p:pic>
        <p:nvPicPr>
          <p:cNvPr id="6" name="Grafik 5">
            <a:extLst>
              <a:ext uri="{FF2B5EF4-FFF2-40B4-BE49-F238E27FC236}">
                <a16:creationId xmlns:a16="http://schemas.microsoft.com/office/drawing/2014/main" id="{11D58D41-FF74-C656-4E2B-0EB326085462}"/>
              </a:ext>
            </a:extLst>
          </p:cNvPr>
          <p:cNvPicPr>
            <a:picLocks noChangeAspect="1"/>
          </p:cNvPicPr>
          <p:nvPr/>
        </p:nvPicPr>
        <p:blipFill>
          <a:blip r:embed="rId5"/>
          <a:stretch>
            <a:fillRect/>
          </a:stretch>
        </p:blipFill>
        <p:spPr>
          <a:xfrm>
            <a:off x="195579" y="608735"/>
            <a:ext cx="6638558" cy="1963014"/>
          </a:xfrm>
          <a:prstGeom prst="rect">
            <a:avLst/>
          </a:prstGeom>
        </p:spPr>
      </p:pic>
      <p:sp>
        <p:nvSpPr>
          <p:cNvPr id="8" name="Textplatzhalter 4">
            <a:extLst>
              <a:ext uri="{FF2B5EF4-FFF2-40B4-BE49-F238E27FC236}">
                <a16:creationId xmlns:a16="http://schemas.microsoft.com/office/drawing/2014/main" id="{05BA0952-031D-BDB8-FF1A-C8FA3BC6EE86}"/>
              </a:ext>
            </a:extLst>
          </p:cNvPr>
          <p:cNvSpPr txBox="1">
            <a:spLocks/>
          </p:cNvSpPr>
          <p:nvPr/>
        </p:nvSpPr>
        <p:spPr>
          <a:xfrm>
            <a:off x="516835" y="2571749"/>
            <a:ext cx="4823792" cy="997725"/>
          </a:xfrm>
          <a:prstGeom prst="rect">
            <a:avLst/>
          </a:prstGeom>
        </p:spPr>
        <p:txBody>
          <a:bodyPr/>
          <a:lst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de-DE" b="1" dirty="0">
                <a:solidFill>
                  <a:schemeClr val="bg1"/>
                </a:solidFill>
                <a:latin typeface="Montserrat" pitchFamily="2" charset="77"/>
              </a:rPr>
              <a:t>Dr. Andreas-Christian Heidel</a:t>
            </a:r>
            <a:br>
              <a:rPr lang="de-DE" dirty="0">
                <a:solidFill>
                  <a:schemeClr val="bg1"/>
                </a:solidFill>
                <a:latin typeface="Montserrat" pitchFamily="2" charset="77"/>
              </a:rPr>
            </a:br>
            <a:r>
              <a:rPr lang="de-DE" dirty="0">
                <a:solidFill>
                  <a:schemeClr val="bg1"/>
                </a:solidFill>
                <a:latin typeface="Montserrat" pitchFamily="2" charset="77"/>
              </a:rPr>
              <a:t>Hebräerbrief</a:t>
            </a:r>
          </a:p>
          <a:p>
            <a:pPr marL="0" indent="0" algn="r">
              <a:buNone/>
            </a:pPr>
            <a:r>
              <a:rPr lang="de-DE" b="1" dirty="0">
                <a:solidFill>
                  <a:schemeClr val="bg1"/>
                </a:solidFill>
                <a:latin typeface="Montserrat" pitchFamily="2" charset="77"/>
              </a:rPr>
              <a:t>Prof. Dr. Eduard </a:t>
            </a:r>
            <a:r>
              <a:rPr lang="de-DE" b="1" dirty="0" err="1">
                <a:solidFill>
                  <a:schemeClr val="bg1"/>
                </a:solidFill>
                <a:latin typeface="Montserrat" pitchFamily="2" charset="77"/>
              </a:rPr>
              <a:t>Ferderer</a:t>
            </a:r>
            <a:br>
              <a:rPr lang="de-DE" b="1" dirty="0">
                <a:solidFill>
                  <a:schemeClr val="bg1"/>
                </a:solidFill>
                <a:latin typeface="Montserrat" pitchFamily="2" charset="77"/>
              </a:rPr>
            </a:br>
            <a:r>
              <a:rPr lang="de-DE" dirty="0">
                <a:solidFill>
                  <a:schemeClr val="bg1"/>
                </a:solidFill>
                <a:latin typeface="Montserrat" pitchFamily="2" charset="77"/>
              </a:rPr>
              <a:t>Evangelisch / Pietismus / Evangelikal?</a:t>
            </a:r>
          </a:p>
        </p:txBody>
      </p:sp>
      <p:sp>
        <p:nvSpPr>
          <p:cNvPr id="9" name="Textfeld 8">
            <a:extLst>
              <a:ext uri="{FF2B5EF4-FFF2-40B4-BE49-F238E27FC236}">
                <a16:creationId xmlns:a16="http://schemas.microsoft.com/office/drawing/2014/main" id="{989A31B5-0999-32E0-1307-90C328E71403}"/>
              </a:ext>
            </a:extLst>
          </p:cNvPr>
          <p:cNvSpPr txBox="1"/>
          <p:nvPr/>
        </p:nvSpPr>
        <p:spPr>
          <a:xfrm>
            <a:off x="1214703" y="3894029"/>
            <a:ext cx="3149553" cy="507831"/>
          </a:xfrm>
          <a:prstGeom prst="rect">
            <a:avLst/>
          </a:prstGeom>
          <a:noFill/>
          <a:ln>
            <a:noFill/>
          </a:ln>
        </p:spPr>
        <p:txBody>
          <a:bodyPr wrap="square">
            <a:spAutoFit/>
          </a:bodyPr>
          <a:lstStyle/>
          <a:p>
            <a:pPr algn="r"/>
            <a:r>
              <a:rPr lang="de-DE" dirty="0">
                <a:solidFill>
                  <a:schemeClr val="bg1"/>
                </a:solidFill>
                <a:latin typeface="Montserrat" pitchFamily="2" charset="77"/>
              </a:rPr>
              <a:t>Anmeldung unter </a:t>
            </a:r>
          </a:p>
          <a:p>
            <a:pPr algn="r"/>
            <a:r>
              <a:rPr lang="de-DE" dirty="0" err="1">
                <a:solidFill>
                  <a:schemeClr val="bg1"/>
                </a:solidFill>
                <a:latin typeface="Montserrat" pitchFamily="2" charset="77"/>
              </a:rPr>
              <a:t>www.SWDEC.de</a:t>
            </a:r>
            <a:r>
              <a:rPr lang="de-DE" dirty="0">
                <a:solidFill>
                  <a:schemeClr val="bg1"/>
                </a:solidFill>
                <a:latin typeface="Montserrat" pitchFamily="2" charset="77"/>
              </a:rPr>
              <a:t>/</a:t>
            </a:r>
            <a:r>
              <a:rPr lang="de-DE" dirty="0" err="1">
                <a:solidFill>
                  <a:schemeClr val="bg1"/>
                </a:solidFill>
                <a:latin typeface="Montserrat" pitchFamily="2" charset="77"/>
              </a:rPr>
              <a:t>okubischu</a:t>
            </a:r>
            <a:endParaRPr lang="de-DE" dirty="0">
              <a:solidFill>
                <a:schemeClr val="bg1"/>
              </a:solidFill>
              <a:latin typeface="Montserrat" pitchFamily="2" charset="77"/>
            </a:endParaRPr>
          </a:p>
        </p:txBody>
      </p:sp>
      <p:pic>
        <p:nvPicPr>
          <p:cNvPr id="14" name="Grafik 13">
            <a:extLst>
              <a:ext uri="{FF2B5EF4-FFF2-40B4-BE49-F238E27FC236}">
                <a16:creationId xmlns:a16="http://schemas.microsoft.com/office/drawing/2014/main" id="{71598703-0AC3-7493-2D95-8853D7EFA94C}"/>
              </a:ext>
            </a:extLst>
          </p:cNvPr>
          <p:cNvPicPr>
            <a:picLocks noChangeAspect="1"/>
          </p:cNvPicPr>
          <p:nvPr/>
        </p:nvPicPr>
        <p:blipFill>
          <a:blip r:embed="rId6"/>
          <a:stretch>
            <a:fillRect/>
          </a:stretch>
        </p:blipFill>
        <p:spPr>
          <a:xfrm>
            <a:off x="4572000" y="3816225"/>
            <a:ext cx="663437" cy="663437"/>
          </a:xfrm>
          <a:prstGeom prst="rect">
            <a:avLst/>
          </a:prstGeom>
        </p:spPr>
      </p:pic>
    </p:spTree>
    <p:extLst>
      <p:ext uri="{BB962C8B-B14F-4D97-AF65-F5344CB8AC3E}">
        <p14:creationId xmlns:p14="http://schemas.microsoft.com/office/powerpoint/2010/main" val="1996855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6DC1F04-27EC-8A81-7B0A-8D1265554CB9}"/>
              </a:ext>
            </a:extLst>
          </p:cNvPr>
          <p:cNvPicPr>
            <a:picLocks noChangeAspect="1"/>
          </p:cNvPicPr>
          <p:nvPr/>
        </p:nvPicPr>
        <p:blipFill>
          <a:blip r:embed="rId2"/>
          <a:srcRect t="10956" b="4648"/>
          <a:stretch/>
        </p:blipFill>
        <p:spPr>
          <a:xfrm>
            <a:off x="0" y="0"/>
            <a:ext cx="9144000" cy="5143500"/>
          </a:xfrm>
          <a:prstGeom prst="rect">
            <a:avLst/>
          </a:prstGeom>
        </p:spPr>
      </p:pic>
      <p:sp>
        <p:nvSpPr>
          <p:cNvPr id="4" name="Textfeld 3">
            <a:extLst>
              <a:ext uri="{FF2B5EF4-FFF2-40B4-BE49-F238E27FC236}">
                <a16:creationId xmlns:a16="http://schemas.microsoft.com/office/drawing/2014/main" id="{17B03F81-C5A0-D408-FB10-D2B4AC69FE96}"/>
              </a:ext>
            </a:extLst>
          </p:cNvPr>
          <p:cNvSpPr txBox="1"/>
          <p:nvPr/>
        </p:nvSpPr>
        <p:spPr>
          <a:xfrm>
            <a:off x="2199223" y="3976173"/>
            <a:ext cx="4745554" cy="638239"/>
          </a:xfrm>
          <a:prstGeom prst="rect">
            <a:avLst/>
          </a:prstGeom>
          <a:noFill/>
          <a:ln>
            <a:noFill/>
          </a:ln>
        </p:spPr>
        <p:txBody>
          <a:bodyPr vert="horz" wrap="square" lIns="135000" tIns="216000" rIns="135000" bIns="135000" rtlCol="0" anchor="t">
            <a:noAutofit/>
          </a:bodyPr>
          <a:lstStyle/>
          <a:p>
            <a:pPr algn="l"/>
            <a:r>
              <a:rPr lang="de-DE" sz="2800" b="1" spc="0" dirty="0">
                <a:solidFill>
                  <a:srgbClr val="FFFFFF"/>
                </a:solidFill>
                <a:latin typeface="Montserrat" pitchFamily="2" charset="77"/>
              </a:rPr>
              <a:t>Unser Team 2024 / 2025</a:t>
            </a:r>
          </a:p>
        </p:txBody>
      </p:sp>
    </p:spTree>
    <p:extLst>
      <p:ext uri="{BB962C8B-B14F-4D97-AF65-F5344CB8AC3E}">
        <p14:creationId xmlns:p14="http://schemas.microsoft.com/office/powerpoint/2010/main" val="1329950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99E29-CCE6-4E47-9AA5-625F5879526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41EF9A4-C035-F68C-6105-AB701E3CA084}"/>
              </a:ext>
            </a:extLst>
          </p:cNvPr>
          <p:cNvSpPr>
            <a:spLocks noGrp="1"/>
          </p:cNvSpPr>
          <p:nvPr>
            <p:ph type="title"/>
          </p:nvPr>
        </p:nvSpPr>
        <p:spPr/>
        <p:txBody>
          <a:bodyPr/>
          <a:lstStyle/>
          <a:p>
            <a:r>
              <a:rPr lang="de-DE" dirty="0"/>
              <a:t>Vorstand</a:t>
            </a:r>
          </a:p>
        </p:txBody>
      </p:sp>
      <p:pic>
        <p:nvPicPr>
          <p:cNvPr id="4" name="Grafik 3">
            <a:extLst>
              <a:ext uri="{FF2B5EF4-FFF2-40B4-BE49-F238E27FC236}">
                <a16:creationId xmlns:a16="http://schemas.microsoft.com/office/drawing/2014/main" id="{2F8C5028-FDC4-CD1A-79B5-9D0C0F2B38F0}"/>
              </a:ext>
            </a:extLst>
          </p:cNvPr>
          <p:cNvPicPr>
            <a:picLocks noChangeAspect="1"/>
          </p:cNvPicPr>
          <p:nvPr/>
        </p:nvPicPr>
        <p:blipFill>
          <a:blip r:embed="rId2"/>
          <a:srcRect l="6390" t="14148" r="4661"/>
          <a:stretch/>
        </p:blipFill>
        <p:spPr>
          <a:xfrm>
            <a:off x="319881" y="902524"/>
            <a:ext cx="5538659" cy="3562998"/>
          </a:xfrm>
          <a:prstGeom prst="rect">
            <a:avLst/>
          </a:prstGeom>
        </p:spPr>
      </p:pic>
      <p:sp>
        <p:nvSpPr>
          <p:cNvPr id="3" name="Textplatzhalter 3">
            <a:extLst>
              <a:ext uri="{FF2B5EF4-FFF2-40B4-BE49-F238E27FC236}">
                <a16:creationId xmlns:a16="http://schemas.microsoft.com/office/drawing/2014/main" id="{B5C11B8B-0BBF-CDD3-E829-9491922ACC71}"/>
              </a:ext>
            </a:extLst>
          </p:cNvPr>
          <p:cNvSpPr txBox="1">
            <a:spLocks/>
          </p:cNvSpPr>
          <p:nvPr/>
        </p:nvSpPr>
        <p:spPr>
          <a:xfrm>
            <a:off x="6148793" y="803258"/>
            <a:ext cx="2797142" cy="3761530"/>
          </a:xfrm>
          <a:prstGeom prst="rect">
            <a:avLst/>
          </a:prstGeom>
        </p:spPr>
        <p:txBody>
          <a:bodyPr vert="horz" lIns="0" tIns="0" rIns="0" bIns="0" rtlCol="0">
            <a:noAutofit/>
          </a:bodyPr>
          <a:lstStyle>
            <a:lvl1pPr marL="0" indent="0" algn="l" defTabSz="685800" rtl="0" eaLnBrk="1" latinLnBrk="0" hangingPunct="1">
              <a:lnSpc>
                <a:spcPts val="1800"/>
              </a:lnSpc>
              <a:spcBef>
                <a:spcPts val="0"/>
              </a:spcBef>
              <a:spcAft>
                <a:spcPts val="600"/>
              </a:spcAft>
              <a:buFontTx/>
              <a:buNone/>
              <a:defRPr sz="14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1600"/>
              </a:lnSpc>
            </a:pPr>
            <a:r>
              <a:rPr lang="de-DE" sz="1200" dirty="0"/>
              <a:t>v.l.n.r.</a:t>
            </a:r>
          </a:p>
          <a:p>
            <a:pPr>
              <a:lnSpc>
                <a:spcPts val="1600"/>
              </a:lnSpc>
            </a:pPr>
            <a:r>
              <a:rPr lang="de-DE" sz="1200" b="1" dirty="0">
                <a:latin typeface="Montserrat" pitchFamily="2" charset="77"/>
              </a:rPr>
              <a:t>Alexander </a:t>
            </a:r>
            <a:r>
              <a:rPr lang="de-DE" sz="1200" b="1" dirty="0" err="1">
                <a:latin typeface="Montserrat" pitchFamily="2" charset="77"/>
              </a:rPr>
              <a:t>Schmalzhaf</a:t>
            </a:r>
            <a:r>
              <a:rPr lang="de-DE" sz="1200" dirty="0"/>
              <a:t> Ehrenamtlicher 1. Vorsitzender (Leiter Fachbereich Personal)</a:t>
            </a:r>
          </a:p>
          <a:p>
            <a:pPr>
              <a:lnSpc>
                <a:spcPts val="1600"/>
              </a:lnSpc>
            </a:pPr>
            <a:r>
              <a:rPr lang="de-DE" sz="1200" b="1" dirty="0">
                <a:latin typeface="Montserrat" pitchFamily="2" charset="77"/>
              </a:rPr>
              <a:t>Bernd Stamm</a:t>
            </a:r>
            <a:br>
              <a:rPr lang="de-DE" sz="1200" b="1" dirty="0">
                <a:latin typeface="Montserrat" pitchFamily="2" charset="77"/>
              </a:rPr>
            </a:br>
            <a:r>
              <a:rPr lang="de-DE" sz="1200" dirty="0"/>
              <a:t>Ehrenamtliches Vorstandsmitglied (Leiter Fachbereich Jugendarbeit)</a:t>
            </a:r>
            <a:endParaRPr lang="de-DE" sz="1200" b="1" dirty="0">
              <a:latin typeface="Montserrat" pitchFamily="2" charset="77"/>
            </a:endParaRPr>
          </a:p>
          <a:p>
            <a:pPr>
              <a:lnSpc>
                <a:spcPts val="1600"/>
              </a:lnSpc>
            </a:pPr>
            <a:r>
              <a:rPr lang="de-DE" sz="1200" b="1" dirty="0">
                <a:latin typeface="Montserrat" pitchFamily="2" charset="77"/>
              </a:rPr>
              <a:t>Markus Deuschle </a:t>
            </a:r>
            <a:br>
              <a:rPr lang="de-DE" sz="1200" dirty="0"/>
            </a:br>
            <a:r>
              <a:rPr lang="de-DE" sz="1200" dirty="0"/>
              <a:t>Geschäftsführer Personal</a:t>
            </a:r>
          </a:p>
          <a:p>
            <a:pPr>
              <a:lnSpc>
                <a:spcPts val="1600"/>
              </a:lnSpc>
            </a:pPr>
            <a:r>
              <a:rPr lang="de-DE" sz="1200" b="1" dirty="0">
                <a:latin typeface="Montserrat" pitchFamily="2" charset="77"/>
              </a:rPr>
              <a:t>Patrick </a:t>
            </a:r>
            <a:r>
              <a:rPr lang="de-DE" sz="1200" b="1" dirty="0" err="1">
                <a:latin typeface="Montserrat" pitchFamily="2" charset="77"/>
              </a:rPr>
              <a:t>Veihelmann</a:t>
            </a:r>
            <a:br>
              <a:rPr lang="de-DE" sz="1200" dirty="0"/>
            </a:br>
            <a:r>
              <a:rPr lang="de-DE" sz="1200" dirty="0"/>
              <a:t>Geschäftsführer Verwaltung</a:t>
            </a:r>
          </a:p>
          <a:p>
            <a:pPr>
              <a:lnSpc>
                <a:spcPts val="1600"/>
              </a:lnSpc>
            </a:pPr>
            <a:r>
              <a:rPr lang="de-DE" sz="1200" b="1" dirty="0">
                <a:latin typeface="Montserrat" pitchFamily="2" charset="77"/>
              </a:rPr>
              <a:t>Micha </a:t>
            </a:r>
            <a:r>
              <a:rPr lang="de-DE" sz="1200" b="1" dirty="0" err="1">
                <a:latin typeface="Montserrat" pitchFamily="2" charset="77"/>
              </a:rPr>
              <a:t>Breidenmoser</a:t>
            </a:r>
            <a:r>
              <a:rPr lang="de-DE" sz="1200" dirty="0"/>
              <a:t> Geschäftsführer Jugendarbeit</a:t>
            </a:r>
          </a:p>
          <a:p>
            <a:pPr>
              <a:lnSpc>
                <a:spcPts val="1600"/>
              </a:lnSpc>
            </a:pPr>
            <a:r>
              <a:rPr lang="de-DE" sz="1200" b="1" dirty="0">
                <a:latin typeface="Montserrat" pitchFamily="2" charset="77"/>
              </a:rPr>
              <a:t>Thomas Martin</a:t>
            </a:r>
            <a:br>
              <a:rPr lang="de-DE" sz="1200" dirty="0"/>
            </a:br>
            <a:r>
              <a:rPr lang="de-DE" sz="1200" dirty="0"/>
              <a:t>Ehrenamtliches Vorstandsmitglied (Leiter Fachbereich Verwaltung)</a:t>
            </a:r>
          </a:p>
        </p:txBody>
      </p:sp>
    </p:spTree>
    <p:extLst>
      <p:ext uri="{BB962C8B-B14F-4D97-AF65-F5344CB8AC3E}">
        <p14:creationId xmlns:p14="http://schemas.microsoft.com/office/powerpoint/2010/main" val="667963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2620F7-ECC9-0921-E0F5-43A32C1DE26E}"/>
              </a:ext>
            </a:extLst>
          </p:cNvPr>
          <p:cNvSpPr>
            <a:spLocks noGrp="1"/>
          </p:cNvSpPr>
          <p:nvPr>
            <p:ph type="title"/>
          </p:nvPr>
        </p:nvSpPr>
        <p:spPr/>
        <p:txBody>
          <a:bodyPr/>
          <a:lstStyle/>
          <a:p>
            <a:r>
              <a:rPr lang="de-DE" dirty="0"/>
              <a:t>Landesjugendreferenten und Geschäftsführer</a:t>
            </a:r>
          </a:p>
        </p:txBody>
      </p:sp>
      <p:pic>
        <p:nvPicPr>
          <p:cNvPr id="4" name="Grafik 3">
            <a:extLst>
              <a:ext uri="{FF2B5EF4-FFF2-40B4-BE49-F238E27FC236}">
                <a16:creationId xmlns:a16="http://schemas.microsoft.com/office/drawing/2014/main" id="{D0D53C42-2325-4AA0-EE4A-7AF0E17C9ECE}"/>
              </a:ext>
            </a:extLst>
          </p:cNvPr>
          <p:cNvPicPr>
            <a:picLocks noChangeAspect="1"/>
          </p:cNvPicPr>
          <p:nvPr/>
        </p:nvPicPr>
        <p:blipFill>
          <a:blip r:embed="rId2"/>
          <a:srcRect l="9555" t="13122" r="6714" b="6062"/>
          <a:stretch/>
        </p:blipFill>
        <p:spPr>
          <a:xfrm>
            <a:off x="319881" y="902524"/>
            <a:ext cx="5538659" cy="3562998"/>
          </a:xfrm>
          <a:prstGeom prst="rect">
            <a:avLst/>
          </a:prstGeom>
        </p:spPr>
      </p:pic>
      <p:sp>
        <p:nvSpPr>
          <p:cNvPr id="3" name="Textplatzhalter 3">
            <a:extLst>
              <a:ext uri="{FF2B5EF4-FFF2-40B4-BE49-F238E27FC236}">
                <a16:creationId xmlns:a16="http://schemas.microsoft.com/office/drawing/2014/main" id="{E0D484B8-E1E2-AF77-E288-7D682A63DC8A}"/>
              </a:ext>
            </a:extLst>
          </p:cNvPr>
          <p:cNvSpPr txBox="1">
            <a:spLocks/>
          </p:cNvSpPr>
          <p:nvPr/>
        </p:nvSpPr>
        <p:spPr>
          <a:xfrm>
            <a:off x="6148793" y="803257"/>
            <a:ext cx="2797142" cy="4016243"/>
          </a:xfrm>
          <a:prstGeom prst="rect">
            <a:avLst/>
          </a:prstGeom>
        </p:spPr>
        <p:txBody>
          <a:bodyPr vert="horz" lIns="0" tIns="0" rIns="0" bIns="0" rtlCol="0">
            <a:noAutofit/>
          </a:bodyPr>
          <a:lstStyle>
            <a:lvl1pPr marL="0" indent="0" algn="l" defTabSz="685800" rtl="0" eaLnBrk="1" latinLnBrk="0" hangingPunct="1">
              <a:lnSpc>
                <a:spcPts val="1800"/>
              </a:lnSpc>
              <a:spcBef>
                <a:spcPts val="0"/>
              </a:spcBef>
              <a:spcAft>
                <a:spcPts val="600"/>
              </a:spcAft>
              <a:buFontTx/>
              <a:buNone/>
              <a:defRPr sz="14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de-DE" sz="900" dirty="0"/>
              <a:t>v.l.n.r.</a:t>
            </a:r>
          </a:p>
          <a:p>
            <a:pPr>
              <a:lnSpc>
                <a:spcPct val="100000"/>
              </a:lnSpc>
            </a:pPr>
            <a:r>
              <a:rPr lang="de-DE" sz="900" b="1" dirty="0">
                <a:latin typeface="Montserrat" pitchFamily="2" charset="77"/>
              </a:rPr>
              <a:t>Florian Hoppe</a:t>
            </a:r>
            <a:br>
              <a:rPr lang="de-DE" sz="900" b="1" dirty="0">
                <a:latin typeface="Montserrat" pitchFamily="2" charset="77"/>
              </a:rPr>
            </a:br>
            <a:r>
              <a:rPr lang="de-DE" sz="900" dirty="0">
                <a:latin typeface="Montserrat" pitchFamily="2" charset="77"/>
              </a:rPr>
              <a:t>KV Kurpfalz, </a:t>
            </a:r>
            <a:r>
              <a:rPr lang="de-DE" sz="900" dirty="0" err="1">
                <a:latin typeface="Montserrat" pitchFamily="2" charset="77"/>
              </a:rPr>
              <a:t>studiEC</a:t>
            </a:r>
            <a:endParaRPr lang="de-DE" sz="900" dirty="0">
              <a:latin typeface="Montserrat" pitchFamily="2" charset="77"/>
            </a:endParaRPr>
          </a:p>
          <a:p>
            <a:pPr>
              <a:lnSpc>
                <a:spcPct val="100000"/>
              </a:lnSpc>
            </a:pPr>
            <a:r>
              <a:rPr lang="de-DE" sz="900" b="1" dirty="0">
                <a:latin typeface="Montserrat" pitchFamily="2" charset="77"/>
              </a:rPr>
              <a:t>Daniel Wannenwetsch</a:t>
            </a:r>
            <a:br>
              <a:rPr lang="de-DE" sz="900" dirty="0">
                <a:latin typeface="Montserrat" pitchFamily="2" charset="77"/>
              </a:rPr>
            </a:br>
            <a:r>
              <a:rPr lang="de-DE" sz="900" dirty="0">
                <a:latin typeface="Montserrat" pitchFamily="2" charset="77"/>
              </a:rPr>
              <a:t>KV Franken</a:t>
            </a:r>
          </a:p>
          <a:p>
            <a:pPr>
              <a:lnSpc>
                <a:spcPct val="100000"/>
              </a:lnSpc>
            </a:pPr>
            <a:r>
              <a:rPr lang="de-DE" sz="900" b="1" dirty="0">
                <a:latin typeface="Montserrat" pitchFamily="2" charset="77"/>
              </a:rPr>
              <a:t>Patrick </a:t>
            </a:r>
            <a:r>
              <a:rPr lang="de-DE" sz="900" b="1" dirty="0" err="1">
                <a:latin typeface="Montserrat" pitchFamily="2" charset="77"/>
              </a:rPr>
              <a:t>Veihelmann</a:t>
            </a:r>
            <a:br>
              <a:rPr lang="de-DE" sz="900" dirty="0"/>
            </a:br>
            <a:r>
              <a:rPr lang="de-DE" sz="900" dirty="0"/>
              <a:t>Geschäftsführer Verwaltung</a:t>
            </a:r>
          </a:p>
          <a:p>
            <a:pPr>
              <a:lnSpc>
                <a:spcPct val="100000"/>
              </a:lnSpc>
            </a:pPr>
            <a:r>
              <a:rPr lang="de-DE" sz="900" b="1" dirty="0">
                <a:latin typeface="Montserrat" pitchFamily="2" charset="77"/>
              </a:rPr>
              <a:t>Karina Koch</a:t>
            </a:r>
            <a:br>
              <a:rPr lang="de-DE" sz="900" dirty="0">
                <a:latin typeface="Montserrat" pitchFamily="2" charset="77"/>
              </a:rPr>
            </a:br>
            <a:r>
              <a:rPr lang="de-DE" sz="900" dirty="0">
                <a:latin typeface="Montserrat" pitchFamily="2" charset="77"/>
              </a:rPr>
              <a:t>KV Heilbronn und Kraichgau</a:t>
            </a:r>
          </a:p>
          <a:p>
            <a:pPr>
              <a:lnSpc>
                <a:spcPct val="100000"/>
              </a:lnSpc>
            </a:pPr>
            <a:r>
              <a:rPr lang="de-DE" sz="900" b="1" dirty="0">
                <a:latin typeface="Montserrat" pitchFamily="2" charset="77"/>
              </a:rPr>
              <a:t>Pascal Dürr</a:t>
            </a:r>
            <a:br>
              <a:rPr lang="de-DE" sz="900" dirty="0">
                <a:latin typeface="Montserrat" pitchFamily="2" charset="77"/>
              </a:rPr>
            </a:br>
            <a:r>
              <a:rPr lang="de-DE" sz="900" dirty="0">
                <a:latin typeface="Montserrat" pitchFamily="2" charset="77"/>
              </a:rPr>
              <a:t>KV Südbaden und Karlsruhe</a:t>
            </a:r>
          </a:p>
          <a:p>
            <a:pPr>
              <a:lnSpc>
                <a:spcPct val="100000"/>
              </a:lnSpc>
            </a:pPr>
            <a:r>
              <a:rPr lang="de-DE" sz="900" b="1" dirty="0">
                <a:latin typeface="Montserrat" pitchFamily="2" charset="77"/>
              </a:rPr>
              <a:t>Markus Deuschle </a:t>
            </a:r>
            <a:br>
              <a:rPr lang="de-DE" sz="900" dirty="0"/>
            </a:br>
            <a:r>
              <a:rPr lang="de-DE" sz="900" dirty="0"/>
              <a:t>Geschäftsführer Personal</a:t>
            </a:r>
          </a:p>
          <a:p>
            <a:pPr>
              <a:lnSpc>
                <a:spcPct val="100000"/>
              </a:lnSpc>
            </a:pPr>
            <a:r>
              <a:rPr lang="de-DE" sz="900" b="1" dirty="0">
                <a:latin typeface="Montserrat" pitchFamily="2" charset="77"/>
              </a:rPr>
              <a:t>Johannes Eisen</a:t>
            </a:r>
            <a:br>
              <a:rPr lang="de-DE" sz="900" dirty="0">
                <a:latin typeface="Montserrat" pitchFamily="2" charset="77"/>
              </a:rPr>
            </a:br>
            <a:r>
              <a:rPr lang="de-DE" sz="900" dirty="0">
                <a:latin typeface="Montserrat" pitchFamily="2" charset="77"/>
              </a:rPr>
              <a:t>KV Nordschwarzwald, Freudenstadt und Baar</a:t>
            </a:r>
          </a:p>
          <a:p>
            <a:pPr>
              <a:lnSpc>
                <a:spcPct val="100000"/>
              </a:lnSpc>
            </a:pPr>
            <a:r>
              <a:rPr lang="de-DE" sz="900" b="1" dirty="0">
                <a:latin typeface="Montserrat" pitchFamily="2" charset="77"/>
              </a:rPr>
              <a:t>Micha </a:t>
            </a:r>
            <a:r>
              <a:rPr lang="de-DE" sz="900" b="1" dirty="0" err="1">
                <a:latin typeface="Montserrat" pitchFamily="2" charset="77"/>
              </a:rPr>
              <a:t>Breidenmoser</a:t>
            </a:r>
            <a:r>
              <a:rPr lang="de-DE" sz="900" dirty="0"/>
              <a:t> </a:t>
            </a:r>
            <a:br>
              <a:rPr lang="de-DE" sz="900" dirty="0"/>
            </a:br>
            <a:r>
              <a:rPr lang="de-DE" sz="900" dirty="0"/>
              <a:t>Geschäftsführer Jugendarbeit</a:t>
            </a:r>
          </a:p>
          <a:p>
            <a:pPr>
              <a:lnSpc>
                <a:spcPct val="100000"/>
              </a:lnSpc>
            </a:pPr>
            <a:r>
              <a:rPr lang="de-DE" sz="900" b="1" dirty="0">
                <a:latin typeface="Montserrat" pitchFamily="2" charset="77"/>
              </a:rPr>
              <a:t>Lucas Hain</a:t>
            </a:r>
            <a:br>
              <a:rPr lang="de-DE" sz="900" dirty="0">
                <a:latin typeface="Montserrat" pitchFamily="2" charset="77"/>
              </a:rPr>
            </a:br>
            <a:r>
              <a:rPr lang="de-DE" sz="900" dirty="0">
                <a:latin typeface="Montserrat" pitchFamily="2" charset="77"/>
              </a:rPr>
              <a:t>KV Stuttgart</a:t>
            </a:r>
          </a:p>
          <a:p>
            <a:pPr>
              <a:lnSpc>
                <a:spcPct val="100000"/>
              </a:lnSpc>
            </a:pPr>
            <a:r>
              <a:rPr lang="de-DE" sz="900" b="1" dirty="0">
                <a:latin typeface="Montserrat" pitchFamily="2" charset="77"/>
              </a:rPr>
              <a:t>Lars Lehmann</a:t>
            </a:r>
            <a:br>
              <a:rPr lang="de-DE" sz="900" dirty="0">
                <a:latin typeface="Montserrat" pitchFamily="2" charset="77"/>
              </a:rPr>
            </a:br>
            <a:r>
              <a:rPr lang="de-DE" sz="900" dirty="0">
                <a:latin typeface="Montserrat" pitchFamily="2" charset="77"/>
              </a:rPr>
              <a:t>KV Mühlacker-Mühlhausen und Enz-Nagold</a:t>
            </a:r>
          </a:p>
          <a:p>
            <a:pPr>
              <a:lnSpc>
                <a:spcPct val="100000"/>
              </a:lnSpc>
            </a:pPr>
            <a:r>
              <a:rPr lang="de-DE" sz="900" b="1" dirty="0">
                <a:latin typeface="Montserrat" pitchFamily="2" charset="77"/>
              </a:rPr>
              <a:t>Markus Mall</a:t>
            </a:r>
            <a:br>
              <a:rPr lang="de-DE" sz="900" dirty="0">
                <a:latin typeface="Montserrat" pitchFamily="2" charset="77"/>
              </a:rPr>
            </a:br>
            <a:r>
              <a:rPr lang="de-DE" sz="900" dirty="0">
                <a:latin typeface="Montserrat" pitchFamily="2" charset="77"/>
              </a:rPr>
              <a:t>ZEITRAUM-Arbeit</a:t>
            </a:r>
          </a:p>
        </p:txBody>
      </p:sp>
    </p:spTree>
    <p:extLst>
      <p:ext uri="{BB962C8B-B14F-4D97-AF65-F5344CB8AC3E}">
        <p14:creationId xmlns:p14="http://schemas.microsoft.com/office/powerpoint/2010/main" val="3042044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2620F7-ECC9-0921-E0F5-43A32C1DE26E}"/>
              </a:ext>
            </a:extLst>
          </p:cNvPr>
          <p:cNvSpPr>
            <a:spLocks noGrp="1"/>
          </p:cNvSpPr>
          <p:nvPr>
            <p:ph type="title"/>
          </p:nvPr>
        </p:nvSpPr>
        <p:spPr/>
        <p:txBody>
          <a:bodyPr/>
          <a:lstStyle/>
          <a:p>
            <a:r>
              <a:rPr lang="de-DE" dirty="0"/>
              <a:t>Geschäftsstelle</a:t>
            </a:r>
          </a:p>
        </p:txBody>
      </p:sp>
      <p:pic>
        <p:nvPicPr>
          <p:cNvPr id="4" name="Grafik 3">
            <a:extLst>
              <a:ext uri="{FF2B5EF4-FFF2-40B4-BE49-F238E27FC236}">
                <a16:creationId xmlns:a16="http://schemas.microsoft.com/office/drawing/2014/main" id="{D0D53C42-2325-4AA0-EE4A-7AF0E17C9ECE}"/>
              </a:ext>
            </a:extLst>
          </p:cNvPr>
          <p:cNvPicPr>
            <a:picLocks noChangeAspect="1"/>
          </p:cNvPicPr>
          <p:nvPr/>
        </p:nvPicPr>
        <p:blipFill>
          <a:blip r:embed="rId2"/>
          <a:srcRect t="1769" b="1769"/>
          <a:stretch/>
        </p:blipFill>
        <p:spPr>
          <a:xfrm>
            <a:off x="319881" y="902524"/>
            <a:ext cx="5538659" cy="3562998"/>
          </a:xfrm>
          <a:prstGeom prst="rect">
            <a:avLst/>
          </a:prstGeom>
        </p:spPr>
      </p:pic>
      <p:sp>
        <p:nvSpPr>
          <p:cNvPr id="5" name="Textplatzhalter 3">
            <a:extLst>
              <a:ext uri="{FF2B5EF4-FFF2-40B4-BE49-F238E27FC236}">
                <a16:creationId xmlns:a16="http://schemas.microsoft.com/office/drawing/2014/main" id="{6ECF51C4-5770-A5A6-52DE-9AF0F56DAECD}"/>
              </a:ext>
            </a:extLst>
          </p:cNvPr>
          <p:cNvSpPr txBox="1">
            <a:spLocks/>
          </p:cNvSpPr>
          <p:nvPr/>
        </p:nvSpPr>
        <p:spPr>
          <a:xfrm>
            <a:off x="6148793" y="523915"/>
            <a:ext cx="2797142" cy="3978429"/>
          </a:xfrm>
          <a:prstGeom prst="rect">
            <a:avLst/>
          </a:prstGeom>
        </p:spPr>
        <p:txBody>
          <a:bodyPr vert="horz" lIns="0" tIns="0" rIns="0" bIns="0" rtlCol="0">
            <a:noAutofit/>
          </a:bodyPr>
          <a:lstStyle>
            <a:lvl1pPr marL="0" indent="0" algn="l" defTabSz="685800" rtl="0" eaLnBrk="1" latinLnBrk="0" hangingPunct="1">
              <a:lnSpc>
                <a:spcPts val="1800"/>
              </a:lnSpc>
              <a:spcBef>
                <a:spcPts val="0"/>
              </a:spcBef>
              <a:spcAft>
                <a:spcPts val="600"/>
              </a:spcAft>
              <a:buFontTx/>
              <a:buNone/>
              <a:defRPr sz="14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1600"/>
              </a:lnSpc>
            </a:pPr>
            <a:r>
              <a:rPr lang="de-DE" sz="1200" dirty="0"/>
              <a:t>v.l.n.r.</a:t>
            </a:r>
            <a:endParaRPr lang="de-DE" sz="1200" b="1" dirty="0">
              <a:latin typeface="Montserrat" pitchFamily="2" charset="77"/>
            </a:endParaRPr>
          </a:p>
          <a:p>
            <a:pPr>
              <a:lnSpc>
                <a:spcPts val="1600"/>
              </a:lnSpc>
            </a:pPr>
            <a:r>
              <a:rPr lang="de-DE" sz="1200" b="1" dirty="0">
                <a:latin typeface="Montserrat" pitchFamily="2" charset="77"/>
              </a:rPr>
              <a:t>Matthias Baumann</a:t>
            </a:r>
            <a:br>
              <a:rPr lang="de-DE" sz="1200" dirty="0"/>
            </a:br>
            <a:r>
              <a:rPr lang="de-DE" sz="1200" dirty="0"/>
              <a:t>Personalsachbearbeitung, Sach-bearbeitung Service Jugendarbeit, Spendenbuchhaltung</a:t>
            </a:r>
          </a:p>
          <a:p>
            <a:pPr>
              <a:lnSpc>
                <a:spcPts val="1600"/>
              </a:lnSpc>
            </a:pPr>
            <a:r>
              <a:rPr lang="de-DE" sz="1200" b="1" dirty="0">
                <a:latin typeface="Montserrat" pitchFamily="2" charset="77"/>
              </a:rPr>
              <a:t>Manuela Decker</a:t>
            </a:r>
            <a:br>
              <a:rPr lang="de-DE" sz="1200" dirty="0"/>
            </a:br>
            <a:r>
              <a:rPr lang="de-DE" sz="1200" dirty="0"/>
              <a:t>Referentin der Geschäftsführung</a:t>
            </a:r>
          </a:p>
          <a:p>
            <a:pPr>
              <a:lnSpc>
                <a:spcPts val="1600"/>
              </a:lnSpc>
            </a:pPr>
            <a:r>
              <a:rPr lang="de-DE" sz="1200" b="1" dirty="0">
                <a:latin typeface="Montserrat" pitchFamily="2" charset="77"/>
              </a:rPr>
              <a:t>Patrick </a:t>
            </a:r>
            <a:r>
              <a:rPr lang="de-DE" sz="1200" b="1" dirty="0" err="1">
                <a:latin typeface="Montserrat" pitchFamily="2" charset="77"/>
              </a:rPr>
              <a:t>Veihelmann</a:t>
            </a:r>
            <a:br>
              <a:rPr lang="de-DE" sz="1200" dirty="0"/>
            </a:br>
            <a:r>
              <a:rPr lang="de-DE" sz="1200" dirty="0"/>
              <a:t>Geschäftsführer Verwaltung</a:t>
            </a:r>
          </a:p>
          <a:p>
            <a:pPr>
              <a:lnSpc>
                <a:spcPts val="1600"/>
              </a:lnSpc>
            </a:pPr>
            <a:r>
              <a:rPr lang="de-DE" sz="1200" b="1" dirty="0">
                <a:latin typeface="Montserrat" pitchFamily="2" charset="77"/>
              </a:rPr>
              <a:t>Anja Köpf</a:t>
            </a:r>
            <a:br>
              <a:rPr lang="de-DE" sz="1200" dirty="0"/>
            </a:br>
            <a:r>
              <a:rPr lang="de-DE" sz="1200" dirty="0"/>
              <a:t>Öffentlichkeitsarbeit</a:t>
            </a:r>
          </a:p>
          <a:p>
            <a:pPr>
              <a:lnSpc>
                <a:spcPts val="1600"/>
              </a:lnSpc>
            </a:pPr>
            <a:r>
              <a:rPr lang="de-DE" sz="1200" b="1" dirty="0">
                <a:latin typeface="Montserrat" pitchFamily="2" charset="77"/>
              </a:rPr>
              <a:t>Annemarie Thiel</a:t>
            </a:r>
            <a:br>
              <a:rPr lang="de-DE" sz="1200" dirty="0"/>
            </a:br>
            <a:r>
              <a:rPr lang="de-DE" sz="1200" dirty="0"/>
              <a:t>Service Jugendarbeit</a:t>
            </a:r>
          </a:p>
          <a:p>
            <a:pPr>
              <a:lnSpc>
                <a:spcPts val="1600"/>
              </a:lnSpc>
            </a:pPr>
            <a:r>
              <a:rPr lang="de-DE" sz="1200" b="1" dirty="0">
                <a:latin typeface="Montserrat" pitchFamily="2" charset="77"/>
              </a:rPr>
              <a:t>Tobias Wiener</a:t>
            </a:r>
            <a:br>
              <a:rPr lang="de-DE" sz="1200" dirty="0"/>
            </a:br>
            <a:r>
              <a:rPr lang="de-DE" sz="1200" dirty="0"/>
              <a:t>IT + Digitalisierung</a:t>
            </a:r>
          </a:p>
          <a:p>
            <a:pPr>
              <a:lnSpc>
                <a:spcPts val="1600"/>
              </a:lnSpc>
            </a:pPr>
            <a:r>
              <a:rPr lang="de-DE" sz="1200" b="1" dirty="0">
                <a:latin typeface="Montserrat" pitchFamily="2" charset="77"/>
              </a:rPr>
              <a:t>Jenny Rieger</a:t>
            </a:r>
            <a:br>
              <a:rPr lang="de-DE" sz="1200" dirty="0"/>
            </a:br>
            <a:r>
              <a:rPr lang="de-DE" sz="1200" dirty="0"/>
              <a:t>Finanzbuchhaltung</a:t>
            </a:r>
          </a:p>
        </p:txBody>
      </p:sp>
    </p:spTree>
    <p:extLst>
      <p:ext uri="{BB962C8B-B14F-4D97-AF65-F5344CB8AC3E}">
        <p14:creationId xmlns:p14="http://schemas.microsoft.com/office/powerpoint/2010/main" val="3212129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2620F7-ECC9-0921-E0F5-43A32C1DE26E}"/>
              </a:ext>
            </a:extLst>
          </p:cNvPr>
          <p:cNvSpPr>
            <a:spLocks noGrp="1"/>
          </p:cNvSpPr>
          <p:nvPr>
            <p:ph type="title"/>
          </p:nvPr>
        </p:nvSpPr>
        <p:spPr/>
        <p:txBody>
          <a:bodyPr/>
          <a:lstStyle/>
          <a:p>
            <a:r>
              <a:rPr lang="de-DE" dirty="0"/>
              <a:t>FSJ 2024 / 2025 im Landesverband</a:t>
            </a:r>
          </a:p>
        </p:txBody>
      </p:sp>
      <p:pic>
        <p:nvPicPr>
          <p:cNvPr id="4" name="Grafik 3">
            <a:extLst>
              <a:ext uri="{FF2B5EF4-FFF2-40B4-BE49-F238E27FC236}">
                <a16:creationId xmlns:a16="http://schemas.microsoft.com/office/drawing/2014/main" id="{D0D53C42-2325-4AA0-EE4A-7AF0E17C9ECE}"/>
              </a:ext>
            </a:extLst>
          </p:cNvPr>
          <p:cNvPicPr>
            <a:picLocks noChangeAspect="1"/>
          </p:cNvPicPr>
          <p:nvPr/>
        </p:nvPicPr>
        <p:blipFill>
          <a:blip r:embed="rId2"/>
          <a:srcRect l="12697" t="17536" r="16606" b="11063"/>
          <a:stretch/>
        </p:blipFill>
        <p:spPr>
          <a:xfrm>
            <a:off x="319881" y="902524"/>
            <a:ext cx="5289258" cy="3562998"/>
          </a:xfrm>
          <a:prstGeom prst="rect">
            <a:avLst/>
          </a:prstGeom>
        </p:spPr>
      </p:pic>
      <p:sp>
        <p:nvSpPr>
          <p:cNvPr id="3" name="Textplatzhalter 3">
            <a:extLst>
              <a:ext uri="{FF2B5EF4-FFF2-40B4-BE49-F238E27FC236}">
                <a16:creationId xmlns:a16="http://schemas.microsoft.com/office/drawing/2014/main" id="{4911FDBE-E033-B135-453B-0883E9F4AC63}"/>
              </a:ext>
            </a:extLst>
          </p:cNvPr>
          <p:cNvSpPr txBox="1">
            <a:spLocks/>
          </p:cNvSpPr>
          <p:nvPr/>
        </p:nvSpPr>
        <p:spPr>
          <a:xfrm>
            <a:off x="5897573" y="579520"/>
            <a:ext cx="3048361" cy="3886002"/>
          </a:xfrm>
          <a:prstGeom prst="rect">
            <a:avLst/>
          </a:prstGeom>
        </p:spPr>
        <p:txBody>
          <a:bodyPr vert="horz" lIns="0" tIns="0" rIns="0" bIns="0" rtlCol="0">
            <a:noAutofit/>
          </a:bodyPr>
          <a:lstStyle>
            <a:lvl1pPr marL="0" indent="0" algn="l" defTabSz="685800" rtl="0" eaLnBrk="1" latinLnBrk="0" hangingPunct="1">
              <a:lnSpc>
                <a:spcPts val="1800"/>
              </a:lnSpc>
              <a:spcBef>
                <a:spcPts val="0"/>
              </a:spcBef>
              <a:spcAft>
                <a:spcPts val="600"/>
              </a:spcAft>
              <a:buFontTx/>
              <a:buNone/>
              <a:defRPr sz="14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1600"/>
              </a:lnSpc>
              <a:spcAft>
                <a:spcPts val="300"/>
              </a:spcAft>
            </a:pPr>
            <a:r>
              <a:rPr lang="de-DE" sz="1200" dirty="0"/>
              <a:t>v.l.n.r.</a:t>
            </a:r>
            <a:endParaRPr lang="de-DE" sz="1200" b="1" dirty="0">
              <a:latin typeface="Montserrat" pitchFamily="2" charset="77"/>
            </a:endParaRPr>
          </a:p>
          <a:p>
            <a:pPr>
              <a:lnSpc>
                <a:spcPts val="1600"/>
              </a:lnSpc>
              <a:spcAft>
                <a:spcPts val="300"/>
              </a:spcAft>
            </a:pPr>
            <a:r>
              <a:rPr lang="de-DE" sz="1100" b="1" dirty="0">
                <a:latin typeface="Montserrat" pitchFamily="2" charset="77"/>
              </a:rPr>
              <a:t>Elisabeth </a:t>
            </a:r>
            <a:r>
              <a:rPr lang="de-DE" sz="1100" b="1" dirty="0" err="1">
                <a:latin typeface="Montserrat" pitchFamily="2" charset="77"/>
              </a:rPr>
              <a:t>Westermaier</a:t>
            </a:r>
            <a:r>
              <a:rPr lang="de-DE" sz="1100" b="1" dirty="0">
                <a:latin typeface="Montserrat" pitchFamily="2" charset="77"/>
              </a:rPr>
              <a:t> </a:t>
            </a:r>
            <a:br>
              <a:rPr lang="de-DE" sz="1100" b="1" dirty="0">
                <a:latin typeface="Montserrat" pitchFamily="2" charset="77"/>
              </a:rPr>
            </a:br>
            <a:r>
              <a:rPr lang="de-DE" sz="1100" dirty="0">
                <a:latin typeface="Montserrat" pitchFamily="2" charset="77"/>
              </a:rPr>
              <a:t>(KV Franken: Weidenbach)</a:t>
            </a:r>
            <a:endParaRPr lang="de-DE" sz="1100" b="1" dirty="0">
              <a:latin typeface="Montserrat" pitchFamily="2" charset="77"/>
            </a:endParaRPr>
          </a:p>
          <a:p>
            <a:pPr>
              <a:lnSpc>
                <a:spcPts val="1600"/>
              </a:lnSpc>
              <a:spcAft>
                <a:spcPts val="300"/>
              </a:spcAft>
            </a:pPr>
            <a:r>
              <a:rPr lang="de-DE" sz="1100" b="1" dirty="0">
                <a:latin typeface="Montserrat" pitchFamily="2" charset="77"/>
              </a:rPr>
              <a:t>Thea Friedmann </a:t>
            </a:r>
            <a:br>
              <a:rPr lang="de-DE" sz="1100" b="1" dirty="0">
                <a:latin typeface="Montserrat" pitchFamily="2" charset="77"/>
              </a:rPr>
            </a:br>
            <a:r>
              <a:rPr lang="de-DE" sz="1100" dirty="0">
                <a:latin typeface="Montserrat" pitchFamily="2" charset="77"/>
              </a:rPr>
              <a:t>(KV Nordschwarzwald: </a:t>
            </a:r>
            <a:r>
              <a:rPr lang="de-DE" sz="1100" dirty="0" err="1">
                <a:latin typeface="Montserrat" pitchFamily="2" charset="77"/>
              </a:rPr>
              <a:t>Emberg</a:t>
            </a:r>
            <a:r>
              <a:rPr lang="de-DE" sz="1100" dirty="0">
                <a:latin typeface="Montserrat" pitchFamily="2" charset="77"/>
              </a:rPr>
              <a:t>, </a:t>
            </a:r>
            <a:br>
              <a:rPr lang="de-DE" sz="1100" dirty="0">
                <a:latin typeface="Montserrat" pitchFamily="2" charset="77"/>
              </a:rPr>
            </a:br>
            <a:r>
              <a:rPr lang="de-DE" sz="1100" dirty="0">
                <a:latin typeface="Montserrat" pitchFamily="2" charset="77"/>
              </a:rPr>
              <a:t>Breitenberg, Zavelstein)</a:t>
            </a:r>
          </a:p>
          <a:p>
            <a:pPr>
              <a:lnSpc>
                <a:spcPts val="1600"/>
              </a:lnSpc>
              <a:spcAft>
                <a:spcPts val="300"/>
              </a:spcAft>
            </a:pPr>
            <a:r>
              <a:rPr lang="de-DE" sz="1100" b="1" dirty="0">
                <a:latin typeface="Montserrat" pitchFamily="2" charset="77"/>
              </a:rPr>
              <a:t>Lars Petzold </a:t>
            </a:r>
            <a:br>
              <a:rPr lang="de-DE" sz="1100" b="1" dirty="0">
                <a:latin typeface="Montserrat" pitchFamily="2" charset="77"/>
              </a:rPr>
            </a:br>
            <a:r>
              <a:rPr lang="de-DE" sz="1100" dirty="0">
                <a:latin typeface="Montserrat" pitchFamily="2" charset="77"/>
              </a:rPr>
              <a:t>(KV Südbaden: Bahlingen, Gundelfingen </a:t>
            </a:r>
            <a:br>
              <a:rPr lang="de-DE" sz="1100" dirty="0">
                <a:latin typeface="Montserrat" pitchFamily="2" charset="77"/>
              </a:rPr>
            </a:br>
            <a:r>
              <a:rPr lang="de-DE" sz="1100" dirty="0">
                <a:latin typeface="Montserrat" pitchFamily="2" charset="77"/>
              </a:rPr>
              <a:t>und Ihringen ) </a:t>
            </a:r>
          </a:p>
          <a:p>
            <a:pPr>
              <a:lnSpc>
                <a:spcPts val="1600"/>
              </a:lnSpc>
              <a:spcAft>
                <a:spcPts val="300"/>
              </a:spcAft>
            </a:pPr>
            <a:r>
              <a:rPr lang="de-DE" sz="1100" b="1" dirty="0">
                <a:latin typeface="Montserrat" pitchFamily="2" charset="77"/>
              </a:rPr>
              <a:t>Nicole Luft </a:t>
            </a:r>
            <a:br>
              <a:rPr lang="de-DE" sz="1100" b="1" dirty="0">
                <a:latin typeface="Montserrat" pitchFamily="2" charset="77"/>
              </a:rPr>
            </a:br>
            <a:r>
              <a:rPr lang="de-DE" sz="1100" dirty="0">
                <a:latin typeface="Montserrat" pitchFamily="2" charset="77"/>
              </a:rPr>
              <a:t>(KV Franken: Oettingen und Dinkelsbühl)</a:t>
            </a:r>
          </a:p>
          <a:p>
            <a:pPr>
              <a:lnSpc>
                <a:spcPts val="1600"/>
              </a:lnSpc>
              <a:spcAft>
                <a:spcPts val="300"/>
              </a:spcAft>
            </a:pPr>
            <a:r>
              <a:rPr lang="de-DE" sz="1100" b="1" dirty="0">
                <a:latin typeface="Montserrat" pitchFamily="2" charset="77"/>
              </a:rPr>
              <a:t>Daniel Schilling </a:t>
            </a:r>
            <a:br>
              <a:rPr lang="de-DE" sz="1100" b="1" dirty="0">
                <a:latin typeface="Montserrat" pitchFamily="2" charset="77"/>
              </a:rPr>
            </a:br>
            <a:r>
              <a:rPr lang="de-DE" sz="1100" dirty="0">
                <a:latin typeface="Montserrat" pitchFamily="2" charset="77"/>
              </a:rPr>
              <a:t>(KV Stuttgart: Holzmaden und </a:t>
            </a:r>
            <a:r>
              <a:rPr lang="de-DE" sz="1100" dirty="0" err="1">
                <a:latin typeface="Montserrat" pitchFamily="2" charset="77"/>
              </a:rPr>
              <a:t>Brucken</a:t>
            </a:r>
            <a:r>
              <a:rPr lang="de-DE" sz="1100" dirty="0">
                <a:latin typeface="Montserrat" pitchFamily="2" charset="77"/>
              </a:rPr>
              <a:t>)</a:t>
            </a:r>
          </a:p>
          <a:p>
            <a:pPr>
              <a:lnSpc>
                <a:spcPts val="1600"/>
              </a:lnSpc>
              <a:spcAft>
                <a:spcPts val="300"/>
              </a:spcAft>
            </a:pPr>
            <a:r>
              <a:rPr lang="de-DE" sz="1100" b="1" dirty="0" err="1">
                <a:latin typeface="Montserrat" pitchFamily="2" charset="77"/>
              </a:rPr>
              <a:t>Josia</a:t>
            </a:r>
            <a:r>
              <a:rPr lang="de-DE" sz="1100" b="1" dirty="0">
                <a:latin typeface="Montserrat" pitchFamily="2" charset="77"/>
              </a:rPr>
              <a:t> Schnaidt </a:t>
            </a:r>
            <a:br>
              <a:rPr lang="de-DE" sz="1100" b="1" dirty="0">
                <a:latin typeface="Montserrat" pitchFamily="2" charset="77"/>
              </a:rPr>
            </a:br>
            <a:r>
              <a:rPr lang="de-DE" sz="1100" dirty="0">
                <a:latin typeface="Montserrat" pitchFamily="2" charset="77"/>
              </a:rPr>
              <a:t>(KV Kurpfalz: Hemsbach und Laudenbach)</a:t>
            </a:r>
          </a:p>
          <a:p>
            <a:pPr>
              <a:lnSpc>
                <a:spcPts val="1600"/>
              </a:lnSpc>
              <a:spcAft>
                <a:spcPts val="300"/>
              </a:spcAft>
            </a:pPr>
            <a:r>
              <a:rPr lang="de-DE" sz="1100" b="1" dirty="0">
                <a:latin typeface="Montserrat" pitchFamily="2" charset="77"/>
              </a:rPr>
              <a:t>Micha Hütter </a:t>
            </a:r>
            <a:br>
              <a:rPr lang="de-DE" sz="1100" b="1" dirty="0">
                <a:latin typeface="Montserrat" pitchFamily="2" charset="77"/>
              </a:rPr>
            </a:br>
            <a:r>
              <a:rPr lang="de-DE" sz="1100" dirty="0">
                <a:latin typeface="Montserrat" pitchFamily="2" charset="77"/>
              </a:rPr>
              <a:t>(KV Karlsruhe: Weingarten, </a:t>
            </a:r>
            <a:r>
              <a:rPr lang="de-DE" sz="1100" dirty="0" err="1">
                <a:latin typeface="Montserrat" pitchFamily="2" charset="77"/>
              </a:rPr>
              <a:t>Staffort</a:t>
            </a:r>
            <a:r>
              <a:rPr lang="de-DE" sz="1100" dirty="0">
                <a:latin typeface="Montserrat" pitchFamily="2" charset="77"/>
              </a:rPr>
              <a:t>, Blankenloch) </a:t>
            </a:r>
          </a:p>
        </p:txBody>
      </p:sp>
    </p:spTree>
    <p:extLst>
      <p:ext uri="{BB962C8B-B14F-4D97-AF65-F5344CB8AC3E}">
        <p14:creationId xmlns:p14="http://schemas.microsoft.com/office/powerpoint/2010/main" val="2000637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D60CE-F274-3EF2-4985-6E553E30651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02B1626-2C97-24C6-3051-9348066391DC}"/>
              </a:ext>
            </a:extLst>
          </p:cNvPr>
          <p:cNvSpPr>
            <a:spLocks noGrp="1"/>
          </p:cNvSpPr>
          <p:nvPr>
            <p:ph type="title"/>
          </p:nvPr>
        </p:nvSpPr>
        <p:spPr/>
        <p:txBody>
          <a:bodyPr/>
          <a:lstStyle/>
          <a:p>
            <a:r>
              <a:rPr lang="de-DE" dirty="0"/>
              <a:t>FSJ 2024 / 2025 in Dobel</a:t>
            </a:r>
          </a:p>
        </p:txBody>
      </p:sp>
      <p:pic>
        <p:nvPicPr>
          <p:cNvPr id="4" name="Grafik 3">
            <a:extLst>
              <a:ext uri="{FF2B5EF4-FFF2-40B4-BE49-F238E27FC236}">
                <a16:creationId xmlns:a16="http://schemas.microsoft.com/office/drawing/2014/main" id="{3F8C05DC-0683-2C6C-086D-DD974DC512FA}"/>
              </a:ext>
            </a:extLst>
          </p:cNvPr>
          <p:cNvPicPr>
            <a:picLocks noChangeAspect="1"/>
          </p:cNvPicPr>
          <p:nvPr/>
        </p:nvPicPr>
        <p:blipFill>
          <a:blip r:embed="rId2"/>
          <a:srcRect l="11959" t="11043" r="9724" b="9802"/>
          <a:stretch/>
        </p:blipFill>
        <p:spPr>
          <a:xfrm>
            <a:off x="319881" y="902524"/>
            <a:ext cx="5289258" cy="3562998"/>
          </a:xfrm>
          <a:prstGeom prst="rect">
            <a:avLst/>
          </a:prstGeom>
        </p:spPr>
      </p:pic>
      <p:sp>
        <p:nvSpPr>
          <p:cNvPr id="3" name="Textplatzhalter 3">
            <a:extLst>
              <a:ext uri="{FF2B5EF4-FFF2-40B4-BE49-F238E27FC236}">
                <a16:creationId xmlns:a16="http://schemas.microsoft.com/office/drawing/2014/main" id="{88BE9D44-76BD-0926-9B14-E92F40FF601F}"/>
              </a:ext>
            </a:extLst>
          </p:cNvPr>
          <p:cNvSpPr txBox="1">
            <a:spLocks/>
          </p:cNvSpPr>
          <p:nvPr/>
        </p:nvSpPr>
        <p:spPr>
          <a:xfrm>
            <a:off x="5897573" y="902522"/>
            <a:ext cx="3048361" cy="3562999"/>
          </a:xfrm>
          <a:prstGeom prst="rect">
            <a:avLst/>
          </a:prstGeom>
        </p:spPr>
        <p:txBody>
          <a:bodyPr vert="horz" lIns="0" tIns="0" rIns="0" bIns="0" rtlCol="0">
            <a:noAutofit/>
          </a:bodyPr>
          <a:lstStyle>
            <a:lvl1pPr marL="0" indent="0" algn="l" defTabSz="685800" rtl="0" eaLnBrk="1" latinLnBrk="0" hangingPunct="1">
              <a:lnSpc>
                <a:spcPts val="1800"/>
              </a:lnSpc>
              <a:spcBef>
                <a:spcPts val="0"/>
              </a:spcBef>
              <a:spcAft>
                <a:spcPts val="600"/>
              </a:spcAft>
              <a:buFontTx/>
              <a:buNone/>
              <a:defRPr sz="14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1600"/>
              </a:lnSpc>
              <a:spcAft>
                <a:spcPts val="300"/>
              </a:spcAft>
            </a:pPr>
            <a:r>
              <a:rPr lang="de-DE" sz="1200" dirty="0"/>
              <a:t>Unsere sieben neue FSJ-</a:t>
            </a:r>
            <a:r>
              <a:rPr lang="de-DE" sz="1200" dirty="0" err="1"/>
              <a:t>ler</a:t>
            </a:r>
            <a:r>
              <a:rPr lang="de-DE" sz="1200" dirty="0"/>
              <a:t>. Bitte betet, dass sie ein Jahr mit Gott erleben, welches ihr Leben nachhaltig verändert.</a:t>
            </a:r>
          </a:p>
          <a:p>
            <a:pPr>
              <a:lnSpc>
                <a:spcPts val="1600"/>
              </a:lnSpc>
              <a:spcAft>
                <a:spcPts val="300"/>
              </a:spcAft>
            </a:pPr>
            <a:endParaRPr lang="de-DE" sz="1200" dirty="0"/>
          </a:p>
          <a:p>
            <a:pPr>
              <a:lnSpc>
                <a:spcPts val="1600"/>
              </a:lnSpc>
              <a:spcAft>
                <a:spcPts val="300"/>
              </a:spcAft>
            </a:pPr>
            <a:r>
              <a:rPr lang="de-DE" sz="1200" dirty="0"/>
              <a:t>v.l.n.r.</a:t>
            </a:r>
            <a:endParaRPr lang="de-DE" sz="1200" b="1" dirty="0">
              <a:latin typeface="Montserrat" pitchFamily="2" charset="77"/>
            </a:endParaRPr>
          </a:p>
          <a:p>
            <a:pPr>
              <a:lnSpc>
                <a:spcPts val="1600"/>
              </a:lnSpc>
              <a:spcAft>
                <a:spcPts val="300"/>
              </a:spcAft>
            </a:pPr>
            <a:r>
              <a:rPr lang="de-DE" sz="1100" b="1" dirty="0">
                <a:latin typeface="Montserrat" pitchFamily="2" charset="77"/>
              </a:rPr>
              <a:t>Karl Bosch</a:t>
            </a:r>
          </a:p>
          <a:p>
            <a:pPr>
              <a:lnSpc>
                <a:spcPts val="1600"/>
              </a:lnSpc>
              <a:spcAft>
                <a:spcPts val="300"/>
              </a:spcAft>
            </a:pPr>
            <a:r>
              <a:rPr lang="de-DE" sz="1100" b="1" dirty="0">
                <a:latin typeface="Montserrat" pitchFamily="2" charset="77"/>
              </a:rPr>
              <a:t>Rabea </a:t>
            </a:r>
            <a:r>
              <a:rPr lang="de-DE" sz="1100" b="1" dirty="0" err="1">
                <a:latin typeface="Montserrat" pitchFamily="2" charset="77"/>
              </a:rPr>
              <a:t>Haude</a:t>
            </a:r>
            <a:endParaRPr lang="de-DE" sz="1100" b="1" dirty="0">
              <a:latin typeface="Montserrat" pitchFamily="2" charset="77"/>
            </a:endParaRPr>
          </a:p>
          <a:p>
            <a:pPr>
              <a:lnSpc>
                <a:spcPts val="1600"/>
              </a:lnSpc>
              <a:spcAft>
                <a:spcPts val="300"/>
              </a:spcAft>
            </a:pPr>
            <a:r>
              <a:rPr lang="de-DE" sz="1100" b="1" dirty="0">
                <a:latin typeface="Montserrat" pitchFamily="2" charset="77"/>
              </a:rPr>
              <a:t>Jeremias Braun</a:t>
            </a:r>
          </a:p>
          <a:p>
            <a:pPr>
              <a:lnSpc>
                <a:spcPts val="1600"/>
              </a:lnSpc>
              <a:spcAft>
                <a:spcPts val="300"/>
              </a:spcAft>
            </a:pPr>
            <a:r>
              <a:rPr lang="de-DE" sz="1100" b="1" dirty="0">
                <a:latin typeface="Montserrat" pitchFamily="2" charset="77"/>
              </a:rPr>
              <a:t>Corinna Held</a:t>
            </a:r>
          </a:p>
          <a:p>
            <a:pPr>
              <a:lnSpc>
                <a:spcPts val="1600"/>
              </a:lnSpc>
              <a:spcAft>
                <a:spcPts val="300"/>
              </a:spcAft>
            </a:pPr>
            <a:r>
              <a:rPr lang="de-DE" sz="1100" b="1" dirty="0">
                <a:latin typeface="Montserrat" pitchFamily="2" charset="77"/>
              </a:rPr>
              <a:t>Josua </a:t>
            </a:r>
            <a:r>
              <a:rPr lang="de-DE" sz="1100" b="1" dirty="0" err="1">
                <a:latin typeface="Montserrat" pitchFamily="2" charset="77"/>
              </a:rPr>
              <a:t>Lindnder</a:t>
            </a:r>
            <a:endParaRPr lang="de-DE" sz="1100" b="1" dirty="0">
              <a:latin typeface="Montserrat" pitchFamily="2" charset="77"/>
            </a:endParaRPr>
          </a:p>
          <a:p>
            <a:pPr>
              <a:lnSpc>
                <a:spcPts val="1600"/>
              </a:lnSpc>
              <a:spcAft>
                <a:spcPts val="300"/>
              </a:spcAft>
            </a:pPr>
            <a:r>
              <a:rPr lang="de-DE" sz="1100" b="1" dirty="0">
                <a:latin typeface="Montserrat" pitchFamily="2" charset="77"/>
              </a:rPr>
              <a:t>Finja Graf</a:t>
            </a:r>
          </a:p>
          <a:p>
            <a:pPr>
              <a:lnSpc>
                <a:spcPts val="1600"/>
              </a:lnSpc>
              <a:spcAft>
                <a:spcPts val="300"/>
              </a:spcAft>
            </a:pPr>
            <a:r>
              <a:rPr lang="de-DE" sz="1100" b="1" dirty="0">
                <a:latin typeface="Montserrat" pitchFamily="2" charset="77"/>
              </a:rPr>
              <a:t>Christoph Bohn</a:t>
            </a:r>
          </a:p>
        </p:txBody>
      </p:sp>
    </p:spTree>
    <p:extLst>
      <p:ext uri="{BB962C8B-B14F-4D97-AF65-F5344CB8AC3E}">
        <p14:creationId xmlns:p14="http://schemas.microsoft.com/office/powerpoint/2010/main" val="989755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503E669-DC6A-3633-5C37-2671CCD8DFBF}"/>
              </a:ext>
            </a:extLst>
          </p:cNvPr>
          <p:cNvPicPr>
            <a:picLocks noChangeAspect="1"/>
          </p:cNvPicPr>
          <p:nvPr/>
        </p:nvPicPr>
        <p:blipFill>
          <a:blip r:embed="rId2"/>
          <a:srcRect b="17968"/>
          <a:stretch/>
        </p:blipFill>
        <p:spPr>
          <a:xfrm>
            <a:off x="0" y="-1"/>
            <a:ext cx="9144000" cy="5143501"/>
          </a:xfrm>
          <a:prstGeom prst="rect">
            <a:avLst/>
          </a:prstGeom>
        </p:spPr>
      </p:pic>
      <p:sp>
        <p:nvSpPr>
          <p:cNvPr id="5" name="Sechseck 4">
            <a:extLst>
              <a:ext uri="{FF2B5EF4-FFF2-40B4-BE49-F238E27FC236}">
                <a16:creationId xmlns:a16="http://schemas.microsoft.com/office/drawing/2014/main" id="{96CAB692-BD5A-C8B9-E326-A688A295EED3}"/>
              </a:ext>
            </a:extLst>
          </p:cNvPr>
          <p:cNvSpPr/>
          <p:nvPr/>
        </p:nvSpPr>
        <p:spPr>
          <a:xfrm rot="397894">
            <a:off x="-928029" y="2994974"/>
            <a:ext cx="3368221" cy="2903640"/>
          </a:xfrm>
          <a:prstGeom prst="hexagon">
            <a:avLst/>
          </a:prstGeom>
          <a:solidFill>
            <a:srgbClr val="353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a:p>
        </p:txBody>
      </p:sp>
      <p:sp>
        <p:nvSpPr>
          <p:cNvPr id="6" name="Textplatzhalter 3">
            <a:extLst>
              <a:ext uri="{FF2B5EF4-FFF2-40B4-BE49-F238E27FC236}">
                <a16:creationId xmlns:a16="http://schemas.microsoft.com/office/drawing/2014/main" id="{1AD0A927-8E7D-A931-AB3E-63020626E6D6}"/>
              </a:ext>
            </a:extLst>
          </p:cNvPr>
          <p:cNvSpPr txBox="1">
            <a:spLocks/>
          </p:cNvSpPr>
          <p:nvPr/>
        </p:nvSpPr>
        <p:spPr>
          <a:xfrm rot="465544">
            <a:off x="56795" y="3506493"/>
            <a:ext cx="1721047" cy="958093"/>
          </a:xfrm>
          <a:prstGeom prst="rect">
            <a:avLst/>
          </a:prstGeom>
        </p:spPr>
        <p:txBody>
          <a:bodyPr vert="horz" lIns="0" tIns="0" rIns="0" bIns="0" rtlCol="0">
            <a:noAutofit/>
          </a:bodyPr>
          <a:lstStyle>
            <a:lvl1pPr marL="0" indent="0" algn="l" defTabSz="914377" rtl="0" eaLnBrk="1" latinLnBrk="0" hangingPunct="1">
              <a:lnSpc>
                <a:spcPct val="90000"/>
              </a:lnSpc>
              <a:spcBef>
                <a:spcPts val="1000"/>
              </a:spcBef>
              <a:spcAft>
                <a:spcPts val="800"/>
              </a:spcAft>
              <a:buFont typeface="Arial" panose="020B0604020202020204" pitchFamily="34" charset="0"/>
              <a:buNone/>
              <a:defRPr sz="2267" b="0" i="0" kern="1200">
                <a:solidFill>
                  <a:srgbClr val="282925"/>
                </a:solidFill>
                <a:latin typeface="Montserrat Light" pitchFamily="2" charset="77"/>
                <a:ea typeface="+mn-ea"/>
                <a:cs typeface="+mn-cs"/>
              </a:defRPr>
            </a:lvl1pPr>
            <a:lvl2pPr marL="266693" indent="0" algn="l" defTabSz="914377" rtl="0" eaLnBrk="1" latinLnBrk="0" hangingPunct="1">
              <a:lnSpc>
                <a:spcPct val="90000"/>
              </a:lnSpc>
              <a:spcBef>
                <a:spcPts val="500"/>
              </a:spcBef>
              <a:spcAft>
                <a:spcPts val="800"/>
              </a:spcAft>
              <a:buFont typeface="Arial" panose="020B0604020202020204" pitchFamily="34" charset="0"/>
              <a:buNone/>
              <a:defRPr sz="1867" b="0" i="0" kern="1200">
                <a:solidFill>
                  <a:srgbClr val="282925"/>
                </a:solidFill>
                <a:latin typeface="Montserrat Light" pitchFamily="2" charset="77"/>
                <a:ea typeface="+mn-ea"/>
                <a:cs typeface="+mn-cs"/>
              </a:defRPr>
            </a:lvl2pPr>
            <a:lvl3pPr marL="542912" indent="0" algn="l" defTabSz="914377" rtl="0" eaLnBrk="1" latinLnBrk="0" hangingPunct="1">
              <a:lnSpc>
                <a:spcPct val="90000"/>
              </a:lnSpc>
              <a:spcBef>
                <a:spcPts val="500"/>
              </a:spcBef>
              <a:spcAft>
                <a:spcPts val="800"/>
              </a:spcAft>
              <a:buFont typeface="Arial" panose="020B0604020202020204" pitchFamily="34" charset="0"/>
              <a:buNone/>
              <a:defRPr sz="1867" b="0" i="0" kern="1200">
                <a:solidFill>
                  <a:srgbClr val="282925"/>
                </a:solidFill>
                <a:latin typeface="Montserrat Light" pitchFamily="2" charset="77"/>
                <a:ea typeface="+mn-ea"/>
                <a:cs typeface="+mn-cs"/>
              </a:defRPr>
            </a:lvl3pPr>
            <a:lvl4pPr marL="809605" indent="0" algn="l" defTabSz="914377" rtl="0" eaLnBrk="1" latinLnBrk="0" hangingPunct="1">
              <a:lnSpc>
                <a:spcPct val="90000"/>
              </a:lnSpc>
              <a:spcBef>
                <a:spcPts val="500"/>
              </a:spcBef>
              <a:spcAft>
                <a:spcPts val="800"/>
              </a:spcAft>
              <a:buFont typeface="Arial" panose="020B0604020202020204" pitchFamily="34" charset="0"/>
              <a:buNone/>
              <a:defRPr sz="1867" b="0" i="0" kern="1200">
                <a:solidFill>
                  <a:srgbClr val="282925"/>
                </a:solidFill>
                <a:latin typeface="Montserrat Light" pitchFamily="2" charset="77"/>
                <a:ea typeface="+mn-ea"/>
                <a:cs typeface="+mn-cs"/>
              </a:defRPr>
            </a:lvl4pPr>
            <a:lvl5pPr marL="1076298" indent="0" algn="l" defTabSz="914377" rtl="0" eaLnBrk="1" latinLnBrk="0" hangingPunct="1">
              <a:lnSpc>
                <a:spcPct val="90000"/>
              </a:lnSpc>
              <a:spcBef>
                <a:spcPts val="500"/>
              </a:spcBef>
              <a:spcAft>
                <a:spcPts val="800"/>
              </a:spcAft>
              <a:buFont typeface="Arial" panose="020B0604020202020204" pitchFamily="34" charset="0"/>
              <a:buNone/>
              <a:defRPr sz="1867" b="0" i="0" kern="1200">
                <a:solidFill>
                  <a:srgbClr val="282925"/>
                </a:solidFill>
                <a:latin typeface="Montserrat Light"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de-DE" sz="1700" b="1" dirty="0">
                <a:solidFill>
                  <a:schemeClr val="bg1"/>
                </a:solidFill>
                <a:latin typeface="Montserrat" pitchFamily="2" charset="77"/>
              </a:rPr>
              <a:t>JETZT IN DOBEL ODER SIELMINGEN MITNEHMEN</a:t>
            </a:r>
          </a:p>
        </p:txBody>
      </p:sp>
    </p:spTree>
    <p:extLst>
      <p:ext uri="{BB962C8B-B14F-4D97-AF65-F5344CB8AC3E}">
        <p14:creationId xmlns:p14="http://schemas.microsoft.com/office/powerpoint/2010/main" val="2530506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132C3475-6D7F-ACAE-2AC8-9C59964C52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2317" y="-671893"/>
            <a:ext cx="2979411" cy="2717117"/>
          </a:xfrm>
          <a:prstGeom prst="rect">
            <a:avLst/>
          </a:prstGeom>
        </p:spPr>
      </p:pic>
      <p:pic>
        <p:nvPicPr>
          <p:cNvPr id="2" name="Grafik 1">
            <a:extLst>
              <a:ext uri="{FF2B5EF4-FFF2-40B4-BE49-F238E27FC236}">
                <a16:creationId xmlns:a16="http://schemas.microsoft.com/office/drawing/2014/main" id="{6BF2445A-AE95-9B86-77AB-3A0354F608CD}"/>
              </a:ext>
            </a:extLst>
          </p:cNvPr>
          <p:cNvPicPr>
            <a:picLocks noChangeAspect="1"/>
          </p:cNvPicPr>
          <p:nvPr/>
        </p:nvPicPr>
        <p:blipFill>
          <a:blip r:embed="rId4"/>
          <a:stretch>
            <a:fillRect/>
          </a:stretch>
        </p:blipFill>
        <p:spPr>
          <a:xfrm>
            <a:off x="-327002" y="264316"/>
            <a:ext cx="5002960" cy="4053720"/>
          </a:xfrm>
          <a:prstGeom prst="rect">
            <a:avLst/>
          </a:prstGeom>
        </p:spPr>
      </p:pic>
      <p:sp>
        <p:nvSpPr>
          <p:cNvPr id="3" name="Textplatzhalter 2">
            <a:extLst>
              <a:ext uri="{FF2B5EF4-FFF2-40B4-BE49-F238E27FC236}">
                <a16:creationId xmlns:a16="http://schemas.microsoft.com/office/drawing/2014/main" id="{C6512616-5DC8-AB92-C46C-60F3D8C6F052}"/>
              </a:ext>
            </a:extLst>
          </p:cNvPr>
          <p:cNvSpPr txBox="1">
            <a:spLocks/>
          </p:cNvSpPr>
          <p:nvPr/>
        </p:nvSpPr>
        <p:spPr>
          <a:xfrm>
            <a:off x="4572000" y="583848"/>
            <a:ext cx="3864211" cy="1136606"/>
          </a:xfrm>
          <a:prstGeom prst="rect">
            <a:avLst/>
          </a:prstGeom>
        </p:spPr>
        <p:txBody>
          <a:bodyPr/>
          <a:lst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de-DE" sz="3600" b="1" dirty="0">
                <a:latin typeface="Montserrat" pitchFamily="2" charset="77"/>
              </a:rPr>
              <a:t>BOCK AUF </a:t>
            </a:r>
            <a:br>
              <a:rPr lang="de-DE" sz="3600" b="1" dirty="0">
                <a:latin typeface="Montserrat" pitchFamily="2" charset="77"/>
              </a:rPr>
            </a:br>
            <a:r>
              <a:rPr lang="de-DE" sz="3600" b="1" dirty="0">
                <a:latin typeface="Montserrat" pitchFamily="2" charset="77"/>
              </a:rPr>
              <a:t>EC-CLOTHING?</a:t>
            </a:r>
          </a:p>
        </p:txBody>
      </p:sp>
      <p:sp>
        <p:nvSpPr>
          <p:cNvPr id="4" name="Textplatzhalter 4">
            <a:extLst>
              <a:ext uri="{FF2B5EF4-FFF2-40B4-BE49-F238E27FC236}">
                <a16:creationId xmlns:a16="http://schemas.microsoft.com/office/drawing/2014/main" id="{31F20CD2-76BA-8285-3FC6-B60338A7D394}"/>
              </a:ext>
            </a:extLst>
          </p:cNvPr>
          <p:cNvSpPr txBox="1">
            <a:spLocks/>
          </p:cNvSpPr>
          <p:nvPr/>
        </p:nvSpPr>
        <p:spPr>
          <a:xfrm>
            <a:off x="4572000" y="1950238"/>
            <a:ext cx="4370962" cy="678373"/>
          </a:xfrm>
          <a:prstGeom prst="rect">
            <a:avLst/>
          </a:prstGeom>
        </p:spPr>
        <p:txBody>
          <a:bodyPr/>
          <a:lst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ts val="1700"/>
              </a:lnSpc>
              <a:buNone/>
            </a:pPr>
            <a:r>
              <a:rPr lang="de-DE" dirty="0">
                <a:latin typeface="Montserrat" pitchFamily="2" charset="77"/>
              </a:rPr>
              <a:t>Bestellt jetzt als Jugendarbeit euer Wunsch-Shirt, Sweatshirt oder Hoodie mit eurem Jugendarbeits-Logo.</a:t>
            </a:r>
          </a:p>
        </p:txBody>
      </p:sp>
      <p:pic>
        <p:nvPicPr>
          <p:cNvPr id="6" name="Grafik 5" descr="Ein Bild, das Muster, Quadrat, Symmetrie, Rechteck enthält.&#10;&#10;Automatisch generierte Beschreibung">
            <a:extLst>
              <a:ext uri="{FF2B5EF4-FFF2-40B4-BE49-F238E27FC236}">
                <a16:creationId xmlns:a16="http://schemas.microsoft.com/office/drawing/2014/main" id="{BBD74E71-3578-556E-1567-ED52448B6AE4}"/>
              </a:ext>
            </a:extLst>
          </p:cNvPr>
          <p:cNvPicPr>
            <a:picLocks noChangeAspect="1"/>
          </p:cNvPicPr>
          <p:nvPr/>
        </p:nvPicPr>
        <p:blipFill>
          <a:blip r:embed="rId5"/>
          <a:stretch>
            <a:fillRect/>
          </a:stretch>
        </p:blipFill>
        <p:spPr>
          <a:xfrm>
            <a:off x="4643991" y="3088180"/>
            <a:ext cx="1274729" cy="1274729"/>
          </a:xfrm>
          <a:prstGeom prst="rect">
            <a:avLst/>
          </a:prstGeom>
        </p:spPr>
      </p:pic>
      <p:sp>
        <p:nvSpPr>
          <p:cNvPr id="7" name="Textfeld 6">
            <a:extLst>
              <a:ext uri="{FF2B5EF4-FFF2-40B4-BE49-F238E27FC236}">
                <a16:creationId xmlns:a16="http://schemas.microsoft.com/office/drawing/2014/main" id="{014B47C4-2D1B-2CFD-69EF-19878EE71BD7}"/>
              </a:ext>
            </a:extLst>
          </p:cNvPr>
          <p:cNvSpPr txBox="1"/>
          <p:nvPr/>
        </p:nvSpPr>
        <p:spPr>
          <a:xfrm>
            <a:off x="6154365" y="3307255"/>
            <a:ext cx="2555133" cy="836578"/>
          </a:xfrm>
          <a:prstGeom prst="rect">
            <a:avLst/>
          </a:prstGeom>
          <a:noFill/>
          <a:ln>
            <a:noFill/>
          </a:ln>
        </p:spPr>
        <p:txBody>
          <a:bodyPr vert="horz" wrap="square" lIns="0" tIns="0" rIns="0" bIns="0" rtlCol="0" anchor="t">
            <a:noAutofit/>
          </a:bodyPr>
          <a:lstStyle/>
          <a:p>
            <a:r>
              <a:rPr lang="de-DE" sz="1400" dirty="0">
                <a:latin typeface="Montserrat" pitchFamily="2" charset="77"/>
              </a:rPr>
              <a:t>Alle wichtigen Infos zu den Details findest du unter </a:t>
            </a:r>
            <a:r>
              <a:rPr lang="de-DE" sz="1400" b="1" dirty="0" err="1">
                <a:latin typeface="Montserrat" pitchFamily="2" charset="77"/>
              </a:rPr>
              <a:t>www.material.swdec.de</a:t>
            </a:r>
            <a:r>
              <a:rPr lang="de-DE" sz="1400" b="1" dirty="0">
                <a:latin typeface="Montserrat" pitchFamily="2" charset="77"/>
              </a:rPr>
              <a:t>/</a:t>
            </a:r>
            <a:br>
              <a:rPr lang="de-DE" sz="1400" b="1" dirty="0">
                <a:latin typeface="Montserrat" pitchFamily="2" charset="77"/>
              </a:rPr>
            </a:br>
            <a:r>
              <a:rPr lang="de-DE" sz="1400" b="1" dirty="0" err="1">
                <a:latin typeface="Montserrat" pitchFamily="2" charset="77"/>
              </a:rPr>
              <a:t>merchandise</a:t>
            </a:r>
            <a:endParaRPr lang="de-DE" sz="1400" b="1" dirty="0">
              <a:latin typeface="Montserrat" pitchFamily="2" charset="77"/>
            </a:endParaRPr>
          </a:p>
        </p:txBody>
      </p:sp>
    </p:spTree>
    <p:extLst>
      <p:ext uri="{BB962C8B-B14F-4D97-AF65-F5344CB8AC3E}">
        <p14:creationId xmlns:p14="http://schemas.microsoft.com/office/powerpoint/2010/main" val="1913649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F3FC55E8-161C-F548-B74A-DB3944147623}"/>
              </a:ext>
            </a:extLst>
          </p:cNvPr>
          <p:cNvSpPr>
            <a:spLocks noGrp="1"/>
          </p:cNvSpPr>
          <p:nvPr>
            <p:ph type="body" sz="quarter" idx="17"/>
          </p:nvPr>
        </p:nvSpPr>
        <p:spPr>
          <a:xfrm>
            <a:off x="357091" y="1787920"/>
            <a:ext cx="4545273" cy="1478239"/>
          </a:xfrm>
        </p:spPr>
        <p:txBody>
          <a:bodyPr numCol="2"/>
          <a:lstStyle/>
          <a:p>
            <a:pPr algn="l"/>
            <a:r>
              <a:rPr lang="de-DE" b="1" dirty="0">
                <a:latin typeface="Montserrat" pitchFamily="2" charset="77"/>
              </a:rPr>
              <a:t>1</a:t>
            </a:r>
            <a:r>
              <a:rPr lang="de-DE" dirty="0"/>
              <a:t> </a:t>
            </a:r>
            <a:r>
              <a:rPr lang="de-DE" dirty="0">
                <a:latin typeface="Montserrat" pitchFamily="2" charset="77"/>
              </a:rPr>
              <a:t>Mannheim</a:t>
            </a:r>
          </a:p>
          <a:p>
            <a:pPr algn="l"/>
            <a:r>
              <a:rPr lang="de-DE" b="1" dirty="0">
                <a:latin typeface="Montserrat" pitchFamily="2" charset="77"/>
              </a:rPr>
              <a:t>2</a:t>
            </a:r>
            <a:r>
              <a:rPr lang="de-DE" dirty="0"/>
              <a:t> </a:t>
            </a:r>
            <a:r>
              <a:rPr lang="de-DE" dirty="0">
                <a:latin typeface="Montserrat" pitchFamily="2" charset="77"/>
              </a:rPr>
              <a:t>Heidelberg</a:t>
            </a:r>
          </a:p>
          <a:p>
            <a:pPr algn="l"/>
            <a:r>
              <a:rPr lang="de-DE" b="1" dirty="0">
                <a:latin typeface="Montserrat" pitchFamily="2" charset="77"/>
              </a:rPr>
              <a:t>3</a:t>
            </a:r>
            <a:r>
              <a:rPr lang="de-DE" dirty="0"/>
              <a:t> </a:t>
            </a:r>
            <a:r>
              <a:rPr lang="de-DE" dirty="0">
                <a:latin typeface="Montserrat" pitchFamily="2" charset="77"/>
              </a:rPr>
              <a:t>Karlsruhe</a:t>
            </a:r>
          </a:p>
          <a:p>
            <a:pPr algn="l"/>
            <a:r>
              <a:rPr lang="de-DE" b="1" dirty="0">
                <a:latin typeface="Montserrat" pitchFamily="2" charset="77"/>
              </a:rPr>
              <a:t>4</a:t>
            </a:r>
            <a:r>
              <a:rPr lang="de-DE" dirty="0"/>
              <a:t> </a:t>
            </a:r>
            <a:r>
              <a:rPr lang="de-DE" dirty="0">
                <a:latin typeface="Montserrat" pitchFamily="2" charset="77"/>
              </a:rPr>
              <a:t>Pforzheim</a:t>
            </a:r>
          </a:p>
          <a:p>
            <a:pPr algn="l"/>
            <a:r>
              <a:rPr lang="de-DE" b="1" dirty="0">
                <a:latin typeface="Montserrat" pitchFamily="2" charset="77"/>
              </a:rPr>
              <a:t>5</a:t>
            </a:r>
            <a:r>
              <a:rPr lang="de-DE" dirty="0"/>
              <a:t> </a:t>
            </a:r>
            <a:r>
              <a:rPr lang="de-DE" dirty="0">
                <a:latin typeface="Montserrat" pitchFamily="2" charset="77"/>
              </a:rPr>
              <a:t>Ludwigsburg</a:t>
            </a:r>
          </a:p>
          <a:p>
            <a:pPr algn="l"/>
            <a:r>
              <a:rPr lang="de-DE" b="1" dirty="0">
                <a:latin typeface="Montserrat" pitchFamily="2" charset="77"/>
              </a:rPr>
              <a:t>6</a:t>
            </a:r>
            <a:r>
              <a:rPr lang="de-DE" dirty="0"/>
              <a:t> </a:t>
            </a:r>
            <a:r>
              <a:rPr lang="de-DE" dirty="0">
                <a:latin typeface="Montserrat" pitchFamily="2" charset="77"/>
              </a:rPr>
              <a:t>Stuttgart</a:t>
            </a:r>
          </a:p>
          <a:p>
            <a:pPr algn="l"/>
            <a:r>
              <a:rPr lang="de-DE" b="1" dirty="0">
                <a:latin typeface="Montserrat" pitchFamily="2" charset="77"/>
              </a:rPr>
              <a:t>7</a:t>
            </a:r>
            <a:r>
              <a:rPr lang="de-DE" dirty="0"/>
              <a:t> </a:t>
            </a:r>
            <a:r>
              <a:rPr lang="de-DE" dirty="0">
                <a:latin typeface="Montserrat" pitchFamily="2" charset="77"/>
              </a:rPr>
              <a:t>Tübingen</a:t>
            </a:r>
          </a:p>
          <a:p>
            <a:pPr algn="l"/>
            <a:r>
              <a:rPr lang="de-DE" b="1" dirty="0">
                <a:latin typeface="Montserrat" pitchFamily="2" charset="77"/>
              </a:rPr>
              <a:t>8</a:t>
            </a:r>
            <a:r>
              <a:rPr lang="de-DE" dirty="0"/>
              <a:t> </a:t>
            </a:r>
            <a:r>
              <a:rPr lang="de-DE" dirty="0">
                <a:latin typeface="Montserrat" pitchFamily="2" charset="77"/>
              </a:rPr>
              <a:t>Freiburg</a:t>
            </a:r>
          </a:p>
          <a:p>
            <a:pPr algn="l"/>
            <a:r>
              <a:rPr lang="de-DE" b="1" dirty="0">
                <a:latin typeface="Montserrat" pitchFamily="2" charset="77"/>
              </a:rPr>
              <a:t>9</a:t>
            </a:r>
            <a:r>
              <a:rPr lang="de-DE" dirty="0"/>
              <a:t> </a:t>
            </a:r>
            <a:r>
              <a:rPr lang="de-DE" dirty="0">
                <a:latin typeface="Montserrat" pitchFamily="2" charset="77"/>
              </a:rPr>
              <a:t>Ulm / Neu-Ulm</a:t>
            </a:r>
          </a:p>
        </p:txBody>
      </p:sp>
      <p:pic>
        <p:nvPicPr>
          <p:cNvPr id="14" name="Grafik 13">
            <a:extLst>
              <a:ext uri="{FF2B5EF4-FFF2-40B4-BE49-F238E27FC236}">
                <a16:creationId xmlns:a16="http://schemas.microsoft.com/office/drawing/2014/main" id="{A2408F35-1902-F045-ACD6-78FD6B79F6FE}"/>
              </a:ext>
            </a:extLst>
          </p:cNvPr>
          <p:cNvPicPr>
            <a:picLocks noChangeAspect="1"/>
          </p:cNvPicPr>
          <p:nvPr/>
        </p:nvPicPr>
        <p:blipFill>
          <a:blip r:embed="rId3"/>
          <a:stretch>
            <a:fillRect/>
          </a:stretch>
        </p:blipFill>
        <p:spPr>
          <a:xfrm>
            <a:off x="4979055" y="-444316"/>
            <a:ext cx="4812549" cy="5801428"/>
          </a:xfrm>
          <a:prstGeom prst="rect">
            <a:avLst/>
          </a:prstGeom>
        </p:spPr>
      </p:pic>
      <p:sp>
        <p:nvSpPr>
          <p:cNvPr id="15" name="Textplatzhalter 3">
            <a:extLst>
              <a:ext uri="{FF2B5EF4-FFF2-40B4-BE49-F238E27FC236}">
                <a16:creationId xmlns:a16="http://schemas.microsoft.com/office/drawing/2014/main" id="{69955A98-A06C-8947-ABA9-5628955387C4}"/>
              </a:ext>
            </a:extLst>
          </p:cNvPr>
          <p:cNvSpPr txBox="1">
            <a:spLocks/>
          </p:cNvSpPr>
          <p:nvPr/>
        </p:nvSpPr>
        <p:spPr>
          <a:xfrm>
            <a:off x="357091" y="1269831"/>
            <a:ext cx="4621964" cy="297457"/>
          </a:xfrm>
          <a:prstGeom prst="rect">
            <a:avLst/>
          </a:prstGeom>
        </p:spPr>
        <p:txBody>
          <a:bodyPr vert="horz" lIns="0" tIns="0" rIns="0" bIns="0" rtlCol="0">
            <a:noAutofit/>
          </a:bodyPr>
          <a:lstStyle>
            <a:lvl1pPr marL="0" indent="0" algn="r" defTabSz="685800" rtl="0" eaLnBrk="1" latinLnBrk="0" hangingPunct="1">
              <a:lnSpc>
                <a:spcPct val="90000"/>
              </a:lnSpc>
              <a:spcBef>
                <a:spcPts val="750"/>
              </a:spcBef>
              <a:spcAft>
                <a:spcPts val="600"/>
              </a:spcAft>
              <a:buFontTx/>
              <a:buNone/>
              <a:defRPr sz="1800" b="1" i="0" kern="1200">
                <a:solidFill>
                  <a:srgbClr val="282925"/>
                </a:solidFill>
                <a:latin typeface="Montserra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de-DE" dirty="0" err="1"/>
              <a:t>studiEC</a:t>
            </a:r>
            <a:r>
              <a:rPr lang="de-DE" dirty="0"/>
              <a:t>-Orte im SWD-EC-Verband</a:t>
            </a:r>
          </a:p>
        </p:txBody>
      </p:sp>
      <p:sp>
        <p:nvSpPr>
          <p:cNvPr id="2" name="Textplatzhalter 2">
            <a:extLst>
              <a:ext uri="{FF2B5EF4-FFF2-40B4-BE49-F238E27FC236}">
                <a16:creationId xmlns:a16="http://schemas.microsoft.com/office/drawing/2014/main" id="{DC183613-FB84-DD10-A0B6-68F6A4D4D65F}"/>
              </a:ext>
            </a:extLst>
          </p:cNvPr>
          <p:cNvSpPr>
            <a:spLocks noGrp="1"/>
          </p:cNvSpPr>
          <p:nvPr>
            <p:ph type="body" sz="quarter" idx="15"/>
          </p:nvPr>
        </p:nvSpPr>
        <p:spPr>
          <a:xfrm>
            <a:off x="338138" y="458701"/>
            <a:ext cx="5033962" cy="426202"/>
          </a:xfrm>
        </p:spPr>
        <p:txBody>
          <a:bodyPr/>
          <a:lstStyle/>
          <a:p>
            <a:pPr algn="l"/>
            <a:r>
              <a:rPr lang="de-DE" dirty="0" err="1"/>
              <a:t>studiEC</a:t>
            </a:r>
            <a:endParaRPr lang="de-DE" dirty="0"/>
          </a:p>
        </p:txBody>
      </p:sp>
      <p:pic>
        <p:nvPicPr>
          <p:cNvPr id="3" name="Bildplatzhalter 13">
            <a:extLst>
              <a:ext uri="{FF2B5EF4-FFF2-40B4-BE49-F238E27FC236}">
                <a16:creationId xmlns:a16="http://schemas.microsoft.com/office/drawing/2014/main" id="{6AADF469-3457-9B14-20A8-65B177575BF1}"/>
              </a:ext>
            </a:extLst>
          </p:cNvPr>
          <p:cNvPicPr>
            <a:picLocks noChangeAspect="1"/>
          </p:cNvPicPr>
          <p:nvPr/>
        </p:nvPicPr>
        <p:blipFill rotWithShape="1">
          <a:blip r:embed="rId4"/>
          <a:srcRect l="9467" t="5246" r="7424" b="22137"/>
          <a:stretch/>
        </p:blipFill>
        <p:spPr>
          <a:xfrm>
            <a:off x="338138" y="3570968"/>
            <a:ext cx="782879" cy="684052"/>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p:spPr>
      </p:pic>
      <p:sp>
        <p:nvSpPr>
          <p:cNvPr id="4" name="Textplatzhalter 4">
            <a:extLst>
              <a:ext uri="{FF2B5EF4-FFF2-40B4-BE49-F238E27FC236}">
                <a16:creationId xmlns:a16="http://schemas.microsoft.com/office/drawing/2014/main" id="{2FF21F6C-0F9A-AC71-B94C-4C8323EF71E9}"/>
              </a:ext>
            </a:extLst>
          </p:cNvPr>
          <p:cNvSpPr txBox="1">
            <a:spLocks/>
          </p:cNvSpPr>
          <p:nvPr/>
        </p:nvSpPr>
        <p:spPr>
          <a:xfrm>
            <a:off x="1197708" y="3498018"/>
            <a:ext cx="4047896" cy="829951"/>
          </a:xfrm>
          <a:prstGeom prst="rect">
            <a:avLst/>
          </a:prstGeom>
        </p:spPr>
        <p:txBody>
          <a:bodyPr vert="horz" lIns="0" tIns="0" rIns="0" bIns="0" numCol="1" rtlCol="0">
            <a:noAutofit/>
          </a:bodyPr>
          <a:lstStyle>
            <a:lvl1pPr marL="0" indent="0" algn="r" defTabSz="685800" rtl="0" eaLnBrk="1" latinLnBrk="0" hangingPunct="1">
              <a:lnSpc>
                <a:spcPts val="1800"/>
              </a:lnSpc>
              <a:spcBef>
                <a:spcPts val="0"/>
              </a:spcBef>
              <a:spcAft>
                <a:spcPts val="600"/>
              </a:spcAft>
              <a:buFontTx/>
              <a:buNone/>
              <a:defRPr sz="14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lnSpc>
                <a:spcPts val="1500"/>
              </a:lnSpc>
            </a:pPr>
            <a:r>
              <a:rPr lang="de-DE" sz="1100" b="1" dirty="0">
                <a:latin typeface="Montserrat" pitchFamily="2" charset="77"/>
              </a:rPr>
              <a:t>Florian Hoppe</a:t>
            </a:r>
            <a:br>
              <a:rPr lang="de-DE" sz="1100" b="1" dirty="0">
                <a:latin typeface="Montserrat" pitchFamily="2" charset="77"/>
              </a:rPr>
            </a:br>
            <a:r>
              <a:rPr lang="de-DE" sz="1100" dirty="0">
                <a:latin typeface="Montserrat" pitchFamily="2" charset="77"/>
              </a:rPr>
              <a:t>(Landesjugendreferent für </a:t>
            </a:r>
            <a:r>
              <a:rPr lang="de-DE" sz="1100" dirty="0" err="1">
                <a:latin typeface="Montserrat" pitchFamily="2" charset="77"/>
              </a:rPr>
              <a:t>studiEC</a:t>
            </a:r>
            <a:r>
              <a:rPr lang="de-DE" sz="1100" dirty="0">
                <a:latin typeface="Montserrat" pitchFamily="2" charset="77"/>
              </a:rPr>
              <a:t> und KV Kurpfalz)</a:t>
            </a:r>
          </a:p>
          <a:p>
            <a:pPr algn="l">
              <a:lnSpc>
                <a:spcPts val="1500"/>
              </a:lnSpc>
            </a:pPr>
            <a:r>
              <a:rPr lang="de-DE" sz="1100" dirty="0">
                <a:latin typeface="Montserrat" pitchFamily="2" charset="77"/>
              </a:rPr>
              <a:t>florianhoppe@swdec.de</a:t>
            </a:r>
            <a:br>
              <a:rPr lang="de-DE" sz="1100" dirty="0">
                <a:latin typeface="Montserrat" pitchFamily="2" charset="77"/>
              </a:rPr>
            </a:br>
            <a:r>
              <a:rPr lang="de-DE" sz="1100" dirty="0">
                <a:latin typeface="Montserrat" pitchFamily="2" charset="77"/>
              </a:rPr>
              <a:t>0176.56823817</a:t>
            </a:r>
          </a:p>
        </p:txBody>
      </p:sp>
    </p:spTree>
    <p:extLst>
      <p:ext uri="{BB962C8B-B14F-4D97-AF65-F5344CB8AC3E}">
        <p14:creationId xmlns:p14="http://schemas.microsoft.com/office/powerpoint/2010/main" val="1429058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Feuerwerk, Silvester, Neujahr, neues Jahr enthält.&#10;&#10;Automatisch generierte Beschreibung">
            <a:extLst>
              <a:ext uri="{FF2B5EF4-FFF2-40B4-BE49-F238E27FC236}">
                <a16:creationId xmlns:a16="http://schemas.microsoft.com/office/drawing/2014/main" id="{AF4CD094-81A8-F4E8-0552-A29A9890497E}"/>
              </a:ext>
            </a:extLst>
          </p:cNvPr>
          <p:cNvPicPr>
            <a:picLocks noChangeAspect="1"/>
          </p:cNvPicPr>
          <p:nvPr/>
        </p:nvPicPr>
        <p:blipFill>
          <a:blip r:embed="rId3"/>
          <a:srcRect t="35315" b="27185"/>
          <a:stretch/>
        </p:blipFill>
        <p:spPr>
          <a:xfrm>
            <a:off x="0" y="0"/>
            <a:ext cx="9144000" cy="5143500"/>
          </a:xfrm>
          <a:prstGeom prst="rect">
            <a:avLst/>
          </a:prstGeom>
        </p:spPr>
      </p:pic>
      <p:pic>
        <p:nvPicPr>
          <p:cNvPr id="5" name="Grafik 4">
            <a:extLst>
              <a:ext uri="{FF2B5EF4-FFF2-40B4-BE49-F238E27FC236}">
                <a16:creationId xmlns:a16="http://schemas.microsoft.com/office/drawing/2014/main" id="{3ADDFA67-11A2-DBED-D745-7C1FECDCAAE6}"/>
              </a:ext>
            </a:extLst>
          </p:cNvPr>
          <p:cNvPicPr>
            <a:picLocks noChangeAspect="1"/>
          </p:cNvPicPr>
          <p:nvPr/>
        </p:nvPicPr>
        <p:blipFill>
          <a:blip r:embed="rId4"/>
          <a:stretch>
            <a:fillRect/>
          </a:stretch>
        </p:blipFill>
        <p:spPr>
          <a:xfrm>
            <a:off x="-21433" y="543698"/>
            <a:ext cx="6900863" cy="4537982"/>
          </a:xfrm>
          <a:prstGeom prst="rect">
            <a:avLst/>
          </a:prstGeom>
        </p:spPr>
      </p:pic>
      <p:sp>
        <p:nvSpPr>
          <p:cNvPr id="17" name="Textplatzhalter 4">
            <a:extLst>
              <a:ext uri="{FF2B5EF4-FFF2-40B4-BE49-F238E27FC236}">
                <a16:creationId xmlns:a16="http://schemas.microsoft.com/office/drawing/2014/main" id="{098B6EF5-CBA0-2ABE-6E35-21C0036E2078}"/>
              </a:ext>
            </a:extLst>
          </p:cNvPr>
          <p:cNvSpPr txBox="1">
            <a:spLocks/>
          </p:cNvSpPr>
          <p:nvPr/>
        </p:nvSpPr>
        <p:spPr>
          <a:xfrm>
            <a:off x="5399351" y="2334691"/>
            <a:ext cx="3123142" cy="715851"/>
          </a:xfrm>
          <a:prstGeom prst="rect">
            <a:avLst/>
          </a:prstGeom>
        </p:spPr>
        <p:txBody>
          <a:bodyPr lIns="0" tIns="0" rIns="0" bIns="0"/>
          <a:lst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49800">
              <a:lnSpc>
                <a:spcPct val="100000"/>
              </a:lnSpc>
              <a:spcBef>
                <a:spcPts val="0"/>
              </a:spcBef>
              <a:buNone/>
              <a:tabLst>
                <a:tab pos="1440000" algn="l"/>
              </a:tabLst>
            </a:pPr>
            <a:r>
              <a:rPr lang="de-DE" sz="2400" b="1" dirty="0">
                <a:solidFill>
                  <a:schemeClr val="bg1"/>
                </a:solidFill>
                <a:latin typeface="Montserrat" pitchFamily="2" charset="77"/>
              </a:rPr>
              <a:t>JAHRESWECHSEL-FREIZEIT</a:t>
            </a:r>
          </a:p>
        </p:txBody>
      </p:sp>
      <p:sp>
        <p:nvSpPr>
          <p:cNvPr id="15" name="Textplatzhalter 4">
            <a:extLst>
              <a:ext uri="{FF2B5EF4-FFF2-40B4-BE49-F238E27FC236}">
                <a16:creationId xmlns:a16="http://schemas.microsoft.com/office/drawing/2014/main" id="{5A201E00-D1D9-D2F2-A049-70296756307C}"/>
              </a:ext>
            </a:extLst>
          </p:cNvPr>
          <p:cNvSpPr txBox="1">
            <a:spLocks/>
          </p:cNvSpPr>
          <p:nvPr/>
        </p:nvSpPr>
        <p:spPr>
          <a:xfrm>
            <a:off x="5399351" y="3161593"/>
            <a:ext cx="3123141" cy="239319"/>
          </a:xfrm>
          <a:prstGeom prst="rect">
            <a:avLst/>
          </a:prstGeom>
        </p:spPr>
        <p:txBody>
          <a:bodyPr lIns="0" tIns="0" rIns="0" bIns="0"/>
          <a:lst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49800">
              <a:lnSpc>
                <a:spcPct val="100000"/>
              </a:lnSpc>
              <a:spcBef>
                <a:spcPts val="0"/>
              </a:spcBef>
              <a:buNone/>
              <a:tabLst>
                <a:tab pos="1440000" algn="l"/>
              </a:tabLst>
            </a:pPr>
            <a:r>
              <a:rPr lang="de-DE" sz="1800" dirty="0">
                <a:solidFill>
                  <a:schemeClr val="bg1"/>
                </a:solidFill>
                <a:latin typeface="Montserrat" pitchFamily="2" charset="77"/>
              </a:rPr>
              <a:t>28.12.2024 – 02.01.2025</a:t>
            </a:r>
          </a:p>
        </p:txBody>
      </p:sp>
      <p:pic>
        <p:nvPicPr>
          <p:cNvPr id="7" name="Grafik 6">
            <a:extLst>
              <a:ext uri="{FF2B5EF4-FFF2-40B4-BE49-F238E27FC236}">
                <a16:creationId xmlns:a16="http://schemas.microsoft.com/office/drawing/2014/main" id="{35C5A3B0-7C6F-442D-4B5E-698053AB6482}"/>
              </a:ext>
            </a:extLst>
          </p:cNvPr>
          <p:cNvPicPr>
            <a:picLocks noChangeAspect="1"/>
          </p:cNvPicPr>
          <p:nvPr/>
        </p:nvPicPr>
        <p:blipFill>
          <a:blip r:embed="rId5"/>
          <a:stretch>
            <a:fillRect/>
          </a:stretch>
        </p:blipFill>
        <p:spPr>
          <a:xfrm>
            <a:off x="5399351" y="3862672"/>
            <a:ext cx="737130" cy="737130"/>
          </a:xfrm>
          <a:prstGeom prst="rect">
            <a:avLst/>
          </a:prstGeom>
        </p:spPr>
      </p:pic>
      <p:sp>
        <p:nvSpPr>
          <p:cNvPr id="8" name="Textplatzhalter 4">
            <a:extLst>
              <a:ext uri="{FF2B5EF4-FFF2-40B4-BE49-F238E27FC236}">
                <a16:creationId xmlns:a16="http://schemas.microsoft.com/office/drawing/2014/main" id="{56D358DC-E0B2-0FED-61D2-F10393BC7EED}"/>
              </a:ext>
            </a:extLst>
          </p:cNvPr>
          <p:cNvSpPr txBox="1">
            <a:spLocks/>
          </p:cNvSpPr>
          <p:nvPr/>
        </p:nvSpPr>
        <p:spPr>
          <a:xfrm>
            <a:off x="6321556" y="4039960"/>
            <a:ext cx="2622419" cy="382553"/>
          </a:xfrm>
          <a:prstGeom prst="rect">
            <a:avLst/>
          </a:prstGeom>
        </p:spPr>
        <p:txBody>
          <a:bodyPr lIns="0" tIns="0" rIns="0" bIns="0"/>
          <a:lst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49800">
              <a:lnSpc>
                <a:spcPct val="100000"/>
              </a:lnSpc>
              <a:spcBef>
                <a:spcPts val="0"/>
              </a:spcBef>
              <a:buNone/>
              <a:tabLst>
                <a:tab pos="1440000" algn="l"/>
              </a:tabLst>
            </a:pPr>
            <a:r>
              <a:rPr lang="de-DE" dirty="0">
                <a:solidFill>
                  <a:schemeClr val="bg1"/>
                </a:solidFill>
                <a:latin typeface="Montserrat" pitchFamily="2" charset="77"/>
              </a:rPr>
              <a:t>Anmeldung demnächst unter </a:t>
            </a:r>
            <a:r>
              <a:rPr lang="de-DE" b="1" dirty="0">
                <a:solidFill>
                  <a:schemeClr val="bg1"/>
                </a:solidFill>
                <a:latin typeface="Montserrat" pitchFamily="2" charset="77"/>
              </a:rPr>
              <a:t>www.SWDEC.de / </a:t>
            </a:r>
            <a:r>
              <a:rPr lang="de-DE" b="1" dirty="0" err="1">
                <a:solidFill>
                  <a:schemeClr val="bg1"/>
                </a:solidFill>
                <a:latin typeface="Montserrat" pitchFamily="2" charset="77"/>
              </a:rPr>
              <a:t>jwf</a:t>
            </a:r>
            <a:endParaRPr lang="de-DE" b="1" dirty="0">
              <a:solidFill>
                <a:schemeClr val="bg1"/>
              </a:solidFill>
              <a:latin typeface="Montserrat" pitchFamily="2" charset="77"/>
            </a:endParaRPr>
          </a:p>
        </p:txBody>
      </p:sp>
    </p:spTree>
    <p:extLst>
      <p:ext uri="{BB962C8B-B14F-4D97-AF65-F5344CB8AC3E}">
        <p14:creationId xmlns:p14="http://schemas.microsoft.com/office/powerpoint/2010/main" val="36634906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A6BE6798-F1EE-E3D8-3980-C475930C8DDE}"/>
              </a:ext>
            </a:extLst>
          </p:cNvPr>
          <p:cNvSpPr>
            <a:spLocks noGrp="1"/>
          </p:cNvSpPr>
          <p:nvPr>
            <p:ph type="body" sz="quarter" idx="15"/>
          </p:nvPr>
        </p:nvSpPr>
        <p:spPr>
          <a:xfrm>
            <a:off x="338138" y="458701"/>
            <a:ext cx="5033962" cy="531326"/>
          </a:xfrm>
        </p:spPr>
        <p:txBody>
          <a:bodyPr/>
          <a:lstStyle/>
          <a:p>
            <a:r>
              <a:rPr lang="de-DE" dirty="0"/>
              <a:t>One2One-Mentoring</a:t>
            </a:r>
          </a:p>
        </p:txBody>
      </p:sp>
      <p:sp>
        <p:nvSpPr>
          <p:cNvPr id="4" name="Textplatzhalter 3">
            <a:extLst>
              <a:ext uri="{FF2B5EF4-FFF2-40B4-BE49-F238E27FC236}">
                <a16:creationId xmlns:a16="http://schemas.microsoft.com/office/drawing/2014/main" id="{4BDDEF17-82FC-0002-FEC4-6ABEC040CB60}"/>
              </a:ext>
            </a:extLst>
          </p:cNvPr>
          <p:cNvSpPr>
            <a:spLocks noGrp="1"/>
          </p:cNvSpPr>
          <p:nvPr>
            <p:ph type="body" sz="quarter" idx="16"/>
          </p:nvPr>
        </p:nvSpPr>
        <p:spPr/>
        <p:txBody>
          <a:bodyPr/>
          <a:lstStyle/>
          <a:p>
            <a:r>
              <a:rPr lang="de-DE" dirty="0"/>
              <a:t>DU BIST MENTORIN ODER MENTOR? </a:t>
            </a:r>
          </a:p>
        </p:txBody>
      </p:sp>
      <p:sp>
        <p:nvSpPr>
          <p:cNvPr id="5" name="Textplatzhalter 4">
            <a:extLst>
              <a:ext uri="{FF2B5EF4-FFF2-40B4-BE49-F238E27FC236}">
                <a16:creationId xmlns:a16="http://schemas.microsoft.com/office/drawing/2014/main" id="{0A7329D4-2A84-63C3-DE9B-B5F5A30C04B4}"/>
              </a:ext>
            </a:extLst>
          </p:cNvPr>
          <p:cNvSpPr>
            <a:spLocks noGrp="1"/>
          </p:cNvSpPr>
          <p:nvPr>
            <p:ph type="body" sz="quarter" idx="17"/>
          </p:nvPr>
        </p:nvSpPr>
        <p:spPr/>
        <p:txBody>
          <a:bodyPr/>
          <a:lstStyle/>
          <a:p>
            <a:r>
              <a:rPr lang="de-DE" dirty="0">
                <a:latin typeface="Montserrat" pitchFamily="2" charset="77"/>
              </a:rPr>
              <a:t>Wir unterstützen dich gerne. Melde dich zu unserem monatlichen Mentoring-Newsletter an unter </a:t>
            </a:r>
            <a:br>
              <a:rPr lang="de-DE" dirty="0">
                <a:latin typeface="Montserrat" pitchFamily="2" charset="77"/>
              </a:rPr>
            </a:br>
            <a:r>
              <a:rPr lang="de-DE" dirty="0" err="1">
                <a:latin typeface="Montserrat" pitchFamily="2" charset="77"/>
              </a:rPr>
              <a:t>www.ec-mentoring.de</a:t>
            </a:r>
            <a:r>
              <a:rPr lang="de-DE" dirty="0">
                <a:latin typeface="Montserrat" pitchFamily="2" charset="77"/>
              </a:rPr>
              <a:t> </a:t>
            </a:r>
          </a:p>
          <a:p>
            <a:r>
              <a:rPr lang="de-DE" dirty="0">
                <a:latin typeface="Montserrat" pitchFamily="2" charset="77"/>
              </a:rPr>
              <a:t>Für weitere Unterstützung und bei Fragen melde dich gerne bei Vivien (</a:t>
            </a:r>
            <a:r>
              <a:rPr lang="de-DE" dirty="0" err="1">
                <a:latin typeface="Montserrat" pitchFamily="2" charset="77"/>
              </a:rPr>
              <a:t>mentoring@swdec.de</a:t>
            </a:r>
            <a:r>
              <a:rPr lang="de-DE" dirty="0">
                <a:latin typeface="Montserrat" pitchFamily="2" charset="77"/>
              </a:rPr>
              <a:t>)</a:t>
            </a:r>
          </a:p>
        </p:txBody>
      </p:sp>
      <p:pic>
        <p:nvPicPr>
          <p:cNvPr id="11" name="Grafik 10">
            <a:extLst>
              <a:ext uri="{FF2B5EF4-FFF2-40B4-BE49-F238E27FC236}">
                <a16:creationId xmlns:a16="http://schemas.microsoft.com/office/drawing/2014/main" id="{1F7D6767-CBE8-C583-DCB8-704EDE11692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67096" y="3955244"/>
            <a:ext cx="1106393" cy="1008991"/>
          </a:xfrm>
          <a:prstGeom prst="rect">
            <a:avLst/>
          </a:prstGeom>
        </p:spPr>
      </p:pic>
      <p:pic>
        <p:nvPicPr>
          <p:cNvPr id="25" name="Bildplatzhalter 24">
            <a:extLst>
              <a:ext uri="{FF2B5EF4-FFF2-40B4-BE49-F238E27FC236}">
                <a16:creationId xmlns:a16="http://schemas.microsoft.com/office/drawing/2014/main" id="{059EDA3C-F836-33F8-C8AC-D46A2CF21D25}"/>
              </a:ext>
            </a:extLst>
          </p:cNvPr>
          <p:cNvPicPr>
            <a:picLocks noGrp="1" noChangeAspect="1"/>
          </p:cNvPicPr>
          <p:nvPr>
            <p:ph type="pic" sz="quarter" idx="14"/>
          </p:nvPr>
        </p:nvPicPr>
        <p:blipFill rotWithShape="1">
          <a:blip r:embed="rId3"/>
          <a:srcRect l="16640" t="-13684" r="10275" b="17848"/>
          <a:stretch/>
        </p:blipFill>
        <p:spPr>
          <a:xfrm>
            <a:off x="6025602" y="-815552"/>
            <a:ext cx="4295774" cy="3753501"/>
          </a:xfrm>
        </p:spPr>
      </p:pic>
      <p:pic>
        <p:nvPicPr>
          <p:cNvPr id="23" name="Bildplatzhalter 22">
            <a:extLst>
              <a:ext uri="{FF2B5EF4-FFF2-40B4-BE49-F238E27FC236}">
                <a16:creationId xmlns:a16="http://schemas.microsoft.com/office/drawing/2014/main" id="{9FF00278-F96A-0A14-BD6B-89A69DA955D1}"/>
              </a:ext>
            </a:extLst>
          </p:cNvPr>
          <p:cNvPicPr>
            <a:picLocks noGrp="1" noChangeAspect="1"/>
          </p:cNvPicPr>
          <p:nvPr>
            <p:ph type="pic" sz="quarter" idx="18"/>
          </p:nvPr>
        </p:nvPicPr>
        <p:blipFill rotWithShape="1">
          <a:blip r:embed="rId4"/>
          <a:srcRect l="-41853" t="-20329" r="-36731" b="-17924"/>
          <a:stretch/>
        </p:blipFill>
        <p:spPr>
          <a:xfrm>
            <a:off x="5856710" y="2456703"/>
            <a:ext cx="2227044" cy="1945915"/>
          </a:xfrm>
          <a:solidFill>
            <a:schemeClr val="bg1"/>
          </a:solidFill>
        </p:spPr>
      </p:pic>
    </p:spTree>
    <p:extLst>
      <p:ext uri="{BB962C8B-B14F-4D97-AF65-F5344CB8AC3E}">
        <p14:creationId xmlns:p14="http://schemas.microsoft.com/office/powerpoint/2010/main" val="3746721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dplatzhalter 15">
            <a:extLst>
              <a:ext uri="{FF2B5EF4-FFF2-40B4-BE49-F238E27FC236}">
                <a16:creationId xmlns:a16="http://schemas.microsoft.com/office/drawing/2014/main" id="{842AE497-966D-08E9-26AC-32B454DB5034}"/>
              </a:ext>
            </a:extLst>
          </p:cNvPr>
          <p:cNvPicPr>
            <a:picLocks noGrp="1" noChangeAspect="1"/>
          </p:cNvPicPr>
          <p:nvPr>
            <p:ph type="pic" sz="quarter" idx="14"/>
          </p:nvPr>
        </p:nvPicPr>
        <p:blipFill rotWithShape="1">
          <a:blip r:embed="rId2"/>
          <a:srcRect l="25812" t="-11465" r="-2092" b="11465"/>
          <a:stretch/>
        </p:blipFill>
        <p:spPr>
          <a:xfrm>
            <a:off x="6025602" y="-815552"/>
            <a:ext cx="4295774" cy="3753501"/>
          </a:xfrm>
        </p:spPr>
      </p:pic>
      <p:sp>
        <p:nvSpPr>
          <p:cNvPr id="3" name="Textplatzhalter 2">
            <a:extLst>
              <a:ext uri="{FF2B5EF4-FFF2-40B4-BE49-F238E27FC236}">
                <a16:creationId xmlns:a16="http://schemas.microsoft.com/office/drawing/2014/main" id="{A6BE6798-F1EE-E3D8-3980-C475930C8DDE}"/>
              </a:ext>
            </a:extLst>
          </p:cNvPr>
          <p:cNvSpPr>
            <a:spLocks noGrp="1"/>
          </p:cNvSpPr>
          <p:nvPr>
            <p:ph type="body" sz="quarter" idx="15"/>
          </p:nvPr>
        </p:nvSpPr>
        <p:spPr/>
        <p:txBody>
          <a:bodyPr/>
          <a:lstStyle/>
          <a:p>
            <a:r>
              <a:rPr lang="de-DE" dirty="0"/>
              <a:t>EC </a:t>
            </a:r>
            <a:r>
              <a:rPr lang="de-DE" dirty="0" err="1"/>
              <a:t>GoodGaming</a:t>
            </a:r>
            <a:endParaRPr lang="de-DE" dirty="0"/>
          </a:p>
        </p:txBody>
      </p:sp>
      <p:sp>
        <p:nvSpPr>
          <p:cNvPr id="4" name="Textplatzhalter 3">
            <a:extLst>
              <a:ext uri="{FF2B5EF4-FFF2-40B4-BE49-F238E27FC236}">
                <a16:creationId xmlns:a16="http://schemas.microsoft.com/office/drawing/2014/main" id="{4BDDEF17-82FC-0002-FEC4-6ABEC040CB60}"/>
              </a:ext>
            </a:extLst>
          </p:cNvPr>
          <p:cNvSpPr>
            <a:spLocks noGrp="1"/>
          </p:cNvSpPr>
          <p:nvPr>
            <p:ph type="body" sz="quarter" idx="16"/>
          </p:nvPr>
        </p:nvSpPr>
        <p:spPr>
          <a:xfrm>
            <a:off x="338138" y="1443466"/>
            <a:ext cx="5033962" cy="297457"/>
          </a:xfrm>
        </p:spPr>
        <p:txBody>
          <a:bodyPr/>
          <a:lstStyle/>
          <a:p>
            <a:r>
              <a:rPr lang="de-DE" dirty="0"/>
              <a:t>GAMINGARBEIT</a:t>
            </a:r>
          </a:p>
        </p:txBody>
      </p:sp>
      <p:sp>
        <p:nvSpPr>
          <p:cNvPr id="5" name="Textplatzhalter 4">
            <a:extLst>
              <a:ext uri="{FF2B5EF4-FFF2-40B4-BE49-F238E27FC236}">
                <a16:creationId xmlns:a16="http://schemas.microsoft.com/office/drawing/2014/main" id="{0A7329D4-2A84-63C3-DE9B-B5F5A30C04B4}"/>
              </a:ext>
            </a:extLst>
          </p:cNvPr>
          <p:cNvSpPr>
            <a:spLocks noGrp="1"/>
          </p:cNvSpPr>
          <p:nvPr>
            <p:ph type="body" sz="quarter" idx="17"/>
          </p:nvPr>
        </p:nvSpPr>
        <p:spPr>
          <a:xfrm>
            <a:off x="338138" y="1981878"/>
            <a:ext cx="4056062" cy="678524"/>
          </a:xfrm>
        </p:spPr>
        <p:txBody>
          <a:bodyPr/>
          <a:lstStyle/>
          <a:p>
            <a:r>
              <a:rPr lang="de-DE" dirty="0">
                <a:latin typeface="Montserrat" pitchFamily="2" charset="77"/>
              </a:rPr>
              <a:t>Jeden Sonntag um 19:00 Uhr treffen wir uns über </a:t>
            </a:r>
            <a:r>
              <a:rPr lang="de-DE" dirty="0" err="1">
                <a:latin typeface="Montserrat" pitchFamily="2" charset="77"/>
              </a:rPr>
              <a:t>Discord</a:t>
            </a:r>
            <a:r>
              <a:rPr lang="de-DE" dirty="0">
                <a:latin typeface="Montserrat" pitchFamily="2" charset="77"/>
              </a:rPr>
              <a:t>. Quatschen, beten gemeinsam und zocken im Anschluss.</a:t>
            </a:r>
          </a:p>
        </p:txBody>
      </p:sp>
      <p:pic>
        <p:nvPicPr>
          <p:cNvPr id="14" name="Bildplatzhalter 13">
            <a:extLst>
              <a:ext uri="{FF2B5EF4-FFF2-40B4-BE49-F238E27FC236}">
                <a16:creationId xmlns:a16="http://schemas.microsoft.com/office/drawing/2014/main" id="{E6A66A93-44E5-5038-614D-B652893CCA0A}"/>
              </a:ext>
            </a:extLst>
          </p:cNvPr>
          <p:cNvPicPr>
            <a:picLocks noGrp="1" noChangeAspect="1"/>
          </p:cNvPicPr>
          <p:nvPr>
            <p:ph type="pic" sz="quarter" idx="18"/>
          </p:nvPr>
        </p:nvPicPr>
        <p:blipFill>
          <a:blip r:embed="rId3"/>
          <a:srcRect t="20896" b="20896"/>
          <a:stretch/>
        </p:blipFill>
        <p:spPr/>
      </p:pic>
      <p:pic>
        <p:nvPicPr>
          <p:cNvPr id="11" name="Grafik 10">
            <a:extLst>
              <a:ext uri="{FF2B5EF4-FFF2-40B4-BE49-F238E27FC236}">
                <a16:creationId xmlns:a16="http://schemas.microsoft.com/office/drawing/2014/main" id="{1F7D6767-CBE8-C583-DCB8-704EDE11692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67096" y="3955244"/>
            <a:ext cx="1106393" cy="1008991"/>
          </a:xfrm>
          <a:prstGeom prst="rect">
            <a:avLst/>
          </a:prstGeom>
        </p:spPr>
      </p:pic>
      <p:sp>
        <p:nvSpPr>
          <p:cNvPr id="6" name="Textfeld 5">
            <a:extLst>
              <a:ext uri="{FF2B5EF4-FFF2-40B4-BE49-F238E27FC236}">
                <a16:creationId xmlns:a16="http://schemas.microsoft.com/office/drawing/2014/main" id="{636592C7-B7A7-0430-339D-8D2892220116}"/>
              </a:ext>
            </a:extLst>
          </p:cNvPr>
          <p:cNvSpPr txBox="1"/>
          <p:nvPr/>
        </p:nvSpPr>
        <p:spPr>
          <a:xfrm>
            <a:off x="1682791" y="3340445"/>
            <a:ext cx="2889209" cy="415498"/>
          </a:xfrm>
          <a:prstGeom prst="rect">
            <a:avLst/>
          </a:prstGeom>
          <a:noFill/>
          <a:ln>
            <a:noFill/>
          </a:ln>
        </p:spPr>
        <p:txBody>
          <a:bodyPr wrap="square" lIns="0" tIns="0" rIns="0" bIns="0">
            <a:spAutoFit/>
          </a:bodyPr>
          <a:lstStyle/>
          <a:p>
            <a:r>
              <a:rPr lang="de-DE" dirty="0">
                <a:latin typeface="Montserrat" pitchFamily="2" charset="77"/>
              </a:rPr>
              <a:t>Mehr Infos unter </a:t>
            </a:r>
            <a:br>
              <a:rPr lang="de-DE" dirty="0">
                <a:latin typeface="Montserrat" pitchFamily="2" charset="77"/>
              </a:rPr>
            </a:br>
            <a:r>
              <a:rPr lang="de-DE" b="1" dirty="0" err="1">
                <a:latin typeface="Montserrat" pitchFamily="2" charset="77"/>
              </a:rPr>
              <a:t>www.SWDEC.de</a:t>
            </a:r>
            <a:r>
              <a:rPr lang="de-DE" b="1" dirty="0">
                <a:latin typeface="Montserrat" pitchFamily="2" charset="77"/>
              </a:rPr>
              <a:t>/</a:t>
            </a:r>
            <a:r>
              <a:rPr lang="de-DE" b="1" dirty="0" err="1">
                <a:latin typeface="Montserrat" pitchFamily="2" charset="77"/>
              </a:rPr>
              <a:t>goodgaming</a:t>
            </a:r>
            <a:endParaRPr lang="de-DE" b="1" dirty="0">
              <a:latin typeface="Montserrat" pitchFamily="2" charset="77"/>
            </a:endParaRPr>
          </a:p>
        </p:txBody>
      </p:sp>
      <p:pic>
        <p:nvPicPr>
          <p:cNvPr id="8" name="Grafik 7" descr="Ein Bild, das Muster, Quadrat, Pixel enthält.&#10;&#10;Automatisch generierte Beschreibung">
            <a:extLst>
              <a:ext uri="{FF2B5EF4-FFF2-40B4-BE49-F238E27FC236}">
                <a16:creationId xmlns:a16="http://schemas.microsoft.com/office/drawing/2014/main" id="{011FD1BD-448C-F3A6-7335-C0DB2EB07F7E}"/>
              </a:ext>
            </a:extLst>
          </p:cNvPr>
          <p:cNvPicPr>
            <a:picLocks noChangeAspect="1"/>
          </p:cNvPicPr>
          <p:nvPr/>
        </p:nvPicPr>
        <p:blipFill>
          <a:blip r:embed="rId5"/>
          <a:stretch>
            <a:fillRect/>
          </a:stretch>
        </p:blipFill>
        <p:spPr>
          <a:xfrm>
            <a:off x="335913" y="3040424"/>
            <a:ext cx="1079500" cy="1079500"/>
          </a:xfrm>
          <a:prstGeom prst="rect">
            <a:avLst/>
          </a:prstGeom>
        </p:spPr>
      </p:pic>
    </p:spTree>
    <p:extLst>
      <p:ext uri="{BB962C8B-B14F-4D97-AF65-F5344CB8AC3E}">
        <p14:creationId xmlns:p14="http://schemas.microsoft.com/office/powerpoint/2010/main" val="683254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48378D43-6680-8AF8-A1D0-92BE79A92CFD}"/>
              </a:ext>
            </a:extLst>
          </p:cNvPr>
          <p:cNvSpPr>
            <a:spLocks noGrp="1"/>
          </p:cNvSpPr>
          <p:nvPr>
            <p:ph type="body" sz="quarter" idx="15"/>
          </p:nvPr>
        </p:nvSpPr>
        <p:spPr/>
        <p:txBody>
          <a:bodyPr/>
          <a:lstStyle/>
          <a:p>
            <a:r>
              <a:rPr lang="de-DE" dirty="0"/>
              <a:t>E-Mail-Newsletter</a:t>
            </a:r>
          </a:p>
        </p:txBody>
      </p:sp>
      <p:sp>
        <p:nvSpPr>
          <p:cNvPr id="12" name="Textplatzhalter 11">
            <a:extLst>
              <a:ext uri="{FF2B5EF4-FFF2-40B4-BE49-F238E27FC236}">
                <a16:creationId xmlns:a16="http://schemas.microsoft.com/office/drawing/2014/main" id="{C14C059A-C622-4D46-2BCD-CA7669E12A06}"/>
              </a:ext>
            </a:extLst>
          </p:cNvPr>
          <p:cNvSpPr>
            <a:spLocks noGrp="1"/>
          </p:cNvSpPr>
          <p:nvPr>
            <p:ph type="body" sz="quarter" idx="16"/>
          </p:nvPr>
        </p:nvSpPr>
        <p:spPr>
          <a:xfrm>
            <a:off x="348884" y="1713283"/>
            <a:ext cx="4401813" cy="297457"/>
          </a:xfrm>
        </p:spPr>
        <p:txBody>
          <a:bodyPr/>
          <a:lstStyle/>
          <a:p>
            <a:r>
              <a:rPr lang="de-DE" dirty="0"/>
              <a:t>IMMER INFORMIERT</a:t>
            </a:r>
          </a:p>
        </p:txBody>
      </p:sp>
      <p:sp>
        <p:nvSpPr>
          <p:cNvPr id="13" name="Textplatzhalter 12">
            <a:extLst>
              <a:ext uri="{FF2B5EF4-FFF2-40B4-BE49-F238E27FC236}">
                <a16:creationId xmlns:a16="http://schemas.microsoft.com/office/drawing/2014/main" id="{40D0015F-6CD0-5957-998F-201C3C91FAC8}"/>
              </a:ext>
            </a:extLst>
          </p:cNvPr>
          <p:cNvSpPr>
            <a:spLocks noGrp="1"/>
          </p:cNvSpPr>
          <p:nvPr>
            <p:ph type="body" sz="quarter" idx="17"/>
          </p:nvPr>
        </p:nvSpPr>
        <p:spPr>
          <a:xfrm>
            <a:off x="348885" y="2264826"/>
            <a:ext cx="3715812" cy="1945914"/>
          </a:xfrm>
        </p:spPr>
        <p:txBody>
          <a:bodyPr/>
          <a:lstStyle/>
          <a:p>
            <a:r>
              <a:rPr lang="de-DE" dirty="0"/>
              <a:t>Gerne informieren wir dich, was uns aktuell im SWD-EC-Verband beschäftigt.</a:t>
            </a:r>
          </a:p>
          <a:p>
            <a:pPr marL="1080000"/>
            <a:br>
              <a:rPr lang="de-DE" dirty="0"/>
            </a:br>
            <a:br>
              <a:rPr lang="de-DE" dirty="0"/>
            </a:br>
            <a:r>
              <a:rPr lang="de-DE" dirty="0"/>
              <a:t>Jetzt abonnieren unter </a:t>
            </a:r>
            <a:r>
              <a:rPr lang="de-DE" dirty="0" err="1"/>
              <a:t>www.SWDEC.de</a:t>
            </a:r>
            <a:r>
              <a:rPr lang="de-DE" dirty="0"/>
              <a:t>/</a:t>
            </a:r>
            <a:r>
              <a:rPr lang="de-DE" dirty="0" err="1"/>
              <a:t>newsletter</a:t>
            </a:r>
            <a:endParaRPr lang="de-DE" dirty="0"/>
          </a:p>
        </p:txBody>
      </p:sp>
      <p:pic>
        <p:nvPicPr>
          <p:cNvPr id="15" name="Grafik 14">
            <a:extLst>
              <a:ext uri="{FF2B5EF4-FFF2-40B4-BE49-F238E27FC236}">
                <a16:creationId xmlns:a16="http://schemas.microsoft.com/office/drawing/2014/main" id="{AA63FE53-CF39-7B2B-0957-8537F588E66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4001" y="4626174"/>
            <a:ext cx="1614215" cy="296086"/>
          </a:xfrm>
          <a:prstGeom prst="rect">
            <a:avLst/>
          </a:prstGeom>
        </p:spPr>
      </p:pic>
      <p:pic>
        <p:nvPicPr>
          <p:cNvPr id="3" name="Grafik 2">
            <a:extLst>
              <a:ext uri="{FF2B5EF4-FFF2-40B4-BE49-F238E27FC236}">
                <a16:creationId xmlns:a16="http://schemas.microsoft.com/office/drawing/2014/main" id="{CCD814E9-3168-244A-824D-D980AB21E38F}"/>
              </a:ext>
            </a:extLst>
          </p:cNvPr>
          <p:cNvPicPr>
            <a:picLocks noChangeAspect="1"/>
          </p:cNvPicPr>
          <p:nvPr/>
        </p:nvPicPr>
        <p:blipFill>
          <a:blip r:embed="rId3"/>
          <a:stretch>
            <a:fillRect/>
          </a:stretch>
        </p:blipFill>
        <p:spPr>
          <a:xfrm>
            <a:off x="285419" y="2965029"/>
            <a:ext cx="1038895" cy="1023947"/>
          </a:xfrm>
          <a:prstGeom prst="rect">
            <a:avLst/>
          </a:prstGeom>
        </p:spPr>
      </p:pic>
      <p:pic>
        <p:nvPicPr>
          <p:cNvPr id="4" name="Grafik 3">
            <a:extLst>
              <a:ext uri="{FF2B5EF4-FFF2-40B4-BE49-F238E27FC236}">
                <a16:creationId xmlns:a16="http://schemas.microsoft.com/office/drawing/2014/main" id="{DC057F42-66DA-EDA7-91B7-B417B62533C2}"/>
              </a:ext>
            </a:extLst>
          </p:cNvPr>
          <p:cNvPicPr>
            <a:picLocks noChangeAspect="1"/>
          </p:cNvPicPr>
          <p:nvPr/>
        </p:nvPicPr>
        <p:blipFill>
          <a:blip r:embed="rId4"/>
          <a:srcRect/>
          <a:stretch/>
        </p:blipFill>
        <p:spPr>
          <a:xfrm rot="277631">
            <a:off x="5032714" y="209572"/>
            <a:ext cx="3384264" cy="6362418"/>
          </a:xfrm>
          <a:prstGeom prst="rect">
            <a:avLst/>
          </a:prstGeom>
        </p:spPr>
      </p:pic>
    </p:spTree>
    <p:extLst>
      <p:ext uri="{BB962C8B-B14F-4D97-AF65-F5344CB8AC3E}">
        <p14:creationId xmlns:p14="http://schemas.microsoft.com/office/powerpoint/2010/main" val="26411734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7E23BBBA-638E-2BDC-0484-3A6FEE834C10}"/>
              </a:ext>
            </a:extLst>
          </p:cNvPr>
          <p:cNvSpPr>
            <a:spLocks noGrp="1"/>
          </p:cNvSpPr>
          <p:nvPr>
            <p:ph type="body" sz="quarter" idx="15"/>
          </p:nvPr>
        </p:nvSpPr>
        <p:spPr/>
        <p:txBody>
          <a:bodyPr/>
          <a:lstStyle/>
          <a:p>
            <a:r>
              <a:rPr lang="de-DE" dirty="0" err="1"/>
              <a:t>Let‘s</a:t>
            </a:r>
            <a:r>
              <a:rPr lang="de-DE" dirty="0"/>
              <a:t> </a:t>
            </a:r>
            <a:r>
              <a:rPr lang="de-DE" dirty="0" err="1"/>
              <a:t>chat</a:t>
            </a:r>
            <a:endParaRPr lang="de-DE" dirty="0"/>
          </a:p>
        </p:txBody>
      </p:sp>
      <p:sp>
        <p:nvSpPr>
          <p:cNvPr id="5" name="Textplatzhalter 4">
            <a:extLst>
              <a:ext uri="{FF2B5EF4-FFF2-40B4-BE49-F238E27FC236}">
                <a16:creationId xmlns:a16="http://schemas.microsoft.com/office/drawing/2014/main" id="{05BC757C-3846-531C-EAD6-5D2998DD2C70}"/>
              </a:ext>
            </a:extLst>
          </p:cNvPr>
          <p:cNvSpPr>
            <a:spLocks noGrp="1"/>
          </p:cNvSpPr>
          <p:nvPr>
            <p:ph type="body" sz="quarter" idx="17"/>
          </p:nvPr>
        </p:nvSpPr>
        <p:spPr>
          <a:xfrm>
            <a:off x="2058450" y="2031180"/>
            <a:ext cx="3823157" cy="820508"/>
          </a:xfrm>
        </p:spPr>
        <p:txBody>
          <a:bodyPr/>
          <a:lstStyle/>
          <a:p>
            <a:r>
              <a:rPr lang="de-DE" dirty="0"/>
              <a:t>Wir sind jetzt über WhatsApp erreichbar und freuen uns über deine Nachricht!</a:t>
            </a:r>
          </a:p>
          <a:p>
            <a:r>
              <a:rPr lang="de-DE" dirty="0"/>
              <a:t>07158.939130</a:t>
            </a:r>
          </a:p>
        </p:txBody>
      </p:sp>
      <p:pic>
        <p:nvPicPr>
          <p:cNvPr id="14" name="Grafik 13">
            <a:extLst>
              <a:ext uri="{FF2B5EF4-FFF2-40B4-BE49-F238E27FC236}">
                <a16:creationId xmlns:a16="http://schemas.microsoft.com/office/drawing/2014/main" id="{77796203-A217-30C0-CF17-8B57E51E1FE7}"/>
              </a:ext>
            </a:extLst>
          </p:cNvPr>
          <p:cNvPicPr>
            <a:picLocks noChangeAspect="1"/>
          </p:cNvPicPr>
          <p:nvPr/>
        </p:nvPicPr>
        <p:blipFill>
          <a:blip r:embed="rId2"/>
          <a:stretch>
            <a:fillRect/>
          </a:stretch>
        </p:blipFill>
        <p:spPr>
          <a:xfrm>
            <a:off x="338138" y="1762161"/>
            <a:ext cx="1532395" cy="1532395"/>
          </a:xfrm>
          <a:prstGeom prst="rect">
            <a:avLst/>
          </a:prstGeom>
        </p:spPr>
      </p:pic>
      <p:pic>
        <p:nvPicPr>
          <p:cNvPr id="18" name="Grafik 17">
            <a:extLst>
              <a:ext uri="{FF2B5EF4-FFF2-40B4-BE49-F238E27FC236}">
                <a16:creationId xmlns:a16="http://schemas.microsoft.com/office/drawing/2014/main" id="{6D60D661-F9F3-A12D-6330-289A7E2B35A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48278" y="3294556"/>
            <a:ext cx="2666658" cy="2431897"/>
          </a:xfrm>
          <a:prstGeom prst="rect">
            <a:avLst/>
          </a:prstGeom>
        </p:spPr>
      </p:pic>
      <p:pic>
        <p:nvPicPr>
          <p:cNvPr id="17" name="Grafik 16">
            <a:extLst>
              <a:ext uri="{FF2B5EF4-FFF2-40B4-BE49-F238E27FC236}">
                <a16:creationId xmlns:a16="http://schemas.microsoft.com/office/drawing/2014/main" id="{ED140145-066C-320C-1690-6EABE0C7AEE2}"/>
              </a:ext>
            </a:extLst>
          </p:cNvPr>
          <p:cNvPicPr>
            <a:picLocks noChangeAspect="1"/>
          </p:cNvPicPr>
          <p:nvPr/>
        </p:nvPicPr>
        <p:blipFill rotWithShape="1">
          <a:blip r:embed="rId4"/>
          <a:srcRect r="6177" b="9002"/>
          <a:stretch/>
        </p:blipFill>
        <p:spPr>
          <a:xfrm rot="319389">
            <a:off x="5540498" y="131217"/>
            <a:ext cx="3090103" cy="5621755"/>
          </a:xfrm>
          <a:prstGeom prst="rect">
            <a:avLst/>
          </a:prstGeom>
        </p:spPr>
      </p:pic>
    </p:spTree>
    <p:extLst>
      <p:ext uri="{BB962C8B-B14F-4D97-AF65-F5344CB8AC3E}">
        <p14:creationId xmlns:p14="http://schemas.microsoft.com/office/powerpoint/2010/main" val="1214270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9BDD67-A657-E041-9CF9-E4C7BF8B5855}"/>
              </a:ext>
            </a:extLst>
          </p:cNvPr>
          <p:cNvSpPr>
            <a:spLocks noGrp="1"/>
          </p:cNvSpPr>
          <p:nvPr>
            <p:ph type="ctrTitle"/>
          </p:nvPr>
        </p:nvSpPr>
        <p:spPr>
          <a:xfrm>
            <a:off x="4096368" y="664775"/>
            <a:ext cx="4723484" cy="1790700"/>
          </a:xfrm>
        </p:spPr>
        <p:txBody>
          <a:bodyPr/>
          <a:lstStyle/>
          <a:p>
            <a:r>
              <a:rPr lang="de-DE" dirty="0"/>
              <a:t>Mitgliedschaft</a:t>
            </a:r>
          </a:p>
        </p:txBody>
      </p:sp>
      <p:sp>
        <p:nvSpPr>
          <p:cNvPr id="3" name="Untertitel 2">
            <a:extLst>
              <a:ext uri="{FF2B5EF4-FFF2-40B4-BE49-F238E27FC236}">
                <a16:creationId xmlns:a16="http://schemas.microsoft.com/office/drawing/2014/main" id="{5A2AA438-2A7D-7C44-B0FC-F5E6D60839BF}"/>
              </a:ext>
            </a:extLst>
          </p:cNvPr>
          <p:cNvSpPr>
            <a:spLocks noGrp="1"/>
          </p:cNvSpPr>
          <p:nvPr>
            <p:ph type="subTitle" idx="1"/>
          </p:nvPr>
        </p:nvSpPr>
        <p:spPr>
          <a:xfrm>
            <a:off x="4489582" y="2730709"/>
            <a:ext cx="4330269" cy="647933"/>
          </a:xfrm>
        </p:spPr>
        <p:txBody>
          <a:bodyPr/>
          <a:lstStyle/>
          <a:p>
            <a:pPr>
              <a:lnSpc>
                <a:spcPct val="100000"/>
              </a:lnSpc>
              <a:spcAft>
                <a:spcPts val="0"/>
              </a:spcAft>
            </a:pPr>
            <a:r>
              <a:rPr lang="de-DE" dirty="0"/>
              <a:t>MEHR ERFAHREN UNTER</a:t>
            </a:r>
          </a:p>
          <a:p>
            <a:pPr>
              <a:lnSpc>
                <a:spcPct val="100000"/>
              </a:lnSpc>
              <a:spcAft>
                <a:spcPts val="0"/>
              </a:spcAft>
            </a:pPr>
            <a:r>
              <a:rPr lang="de-DE" dirty="0"/>
              <a:t>WWW.SWDEC.DE / MITGLIEDSCHAFT</a:t>
            </a:r>
          </a:p>
        </p:txBody>
      </p:sp>
      <p:pic>
        <p:nvPicPr>
          <p:cNvPr id="4" name="Grafik 3">
            <a:extLst>
              <a:ext uri="{FF2B5EF4-FFF2-40B4-BE49-F238E27FC236}">
                <a16:creationId xmlns:a16="http://schemas.microsoft.com/office/drawing/2014/main" id="{2C554C85-E3DD-EA45-9DD1-211D72A5321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9093" y="-317125"/>
            <a:ext cx="2028145" cy="1849596"/>
          </a:xfrm>
          <a:prstGeom prst="rect">
            <a:avLst/>
          </a:prstGeom>
        </p:spPr>
      </p:pic>
      <p:pic>
        <p:nvPicPr>
          <p:cNvPr id="7" name="Grafik 6">
            <a:extLst>
              <a:ext uri="{FF2B5EF4-FFF2-40B4-BE49-F238E27FC236}">
                <a16:creationId xmlns:a16="http://schemas.microsoft.com/office/drawing/2014/main" id="{80F0A0A3-282F-8516-AC42-D64B8A0D7B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3900" y="1110745"/>
            <a:ext cx="4723483" cy="3367981"/>
          </a:xfrm>
          <a:prstGeom prst="rect">
            <a:avLst/>
          </a:prstGeom>
        </p:spPr>
      </p:pic>
    </p:spTree>
    <p:extLst>
      <p:ext uri="{BB962C8B-B14F-4D97-AF65-F5344CB8AC3E}">
        <p14:creationId xmlns:p14="http://schemas.microsoft.com/office/powerpoint/2010/main" val="1922714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AE28B7C-FB7D-164F-908E-A2DCF5A8952F}"/>
              </a:ext>
            </a:extLst>
          </p:cNvPr>
          <p:cNvSpPr>
            <a:spLocks noGrp="1"/>
          </p:cNvSpPr>
          <p:nvPr>
            <p:ph type="title"/>
          </p:nvPr>
        </p:nvSpPr>
        <p:spPr>
          <a:xfrm>
            <a:off x="338139" y="324002"/>
            <a:ext cx="4446055" cy="308011"/>
          </a:xfrm>
        </p:spPr>
        <p:txBody>
          <a:bodyPr/>
          <a:lstStyle/>
          <a:p>
            <a:r>
              <a:rPr lang="de-DE" dirty="0"/>
              <a:t>Entschieden für Christus</a:t>
            </a:r>
          </a:p>
        </p:txBody>
      </p:sp>
      <p:sp>
        <p:nvSpPr>
          <p:cNvPr id="4" name="Textplatzhalter 3">
            <a:extLst>
              <a:ext uri="{FF2B5EF4-FFF2-40B4-BE49-F238E27FC236}">
                <a16:creationId xmlns:a16="http://schemas.microsoft.com/office/drawing/2014/main" id="{A3AEB87A-DF92-6F4E-B185-CEC5199ACB95}"/>
              </a:ext>
            </a:extLst>
          </p:cNvPr>
          <p:cNvSpPr>
            <a:spLocks noGrp="1"/>
          </p:cNvSpPr>
          <p:nvPr>
            <p:ph type="body" sz="quarter" idx="32"/>
          </p:nvPr>
        </p:nvSpPr>
        <p:spPr>
          <a:xfrm>
            <a:off x="338139" y="751368"/>
            <a:ext cx="8134057" cy="256339"/>
          </a:xfrm>
        </p:spPr>
        <p:txBody>
          <a:bodyPr/>
          <a:lstStyle/>
          <a:p>
            <a:r>
              <a:rPr lang="de-DE" dirty="0"/>
              <a:t>als dein Lifestyle</a:t>
            </a:r>
          </a:p>
        </p:txBody>
      </p:sp>
      <p:sp>
        <p:nvSpPr>
          <p:cNvPr id="19" name="Textplatzhalter 3">
            <a:extLst>
              <a:ext uri="{FF2B5EF4-FFF2-40B4-BE49-F238E27FC236}">
                <a16:creationId xmlns:a16="http://schemas.microsoft.com/office/drawing/2014/main" id="{13E24B24-9DE6-FF4B-BBB4-ADBA3F43897C}"/>
              </a:ext>
            </a:extLst>
          </p:cNvPr>
          <p:cNvSpPr txBox="1">
            <a:spLocks/>
          </p:cNvSpPr>
          <p:nvPr/>
        </p:nvSpPr>
        <p:spPr>
          <a:xfrm>
            <a:off x="2067517" y="1625038"/>
            <a:ext cx="1221949" cy="171872"/>
          </a:xfrm>
          <a:prstGeom prst="rect">
            <a:avLst/>
          </a:prstGeom>
        </p:spPr>
        <p:txBody>
          <a:bodyPr vert="horz" lIns="0" tIns="0" rIns="0" bIns="0" rtlCol="0">
            <a:noAutofit/>
          </a:bodyPr>
          <a:lstStyle>
            <a:lvl1pPr marL="0" indent="0" algn="l" defTabSz="685800" rtl="0" eaLnBrk="1" latinLnBrk="0" hangingPunct="1">
              <a:lnSpc>
                <a:spcPct val="90000"/>
              </a:lnSpc>
              <a:spcBef>
                <a:spcPts val="750"/>
              </a:spcBef>
              <a:spcAft>
                <a:spcPts val="600"/>
              </a:spcAft>
              <a:buFont typeface="Arial" panose="020B0604020202020204" pitchFamily="34" charset="0"/>
              <a:buNone/>
              <a:defRPr sz="17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2pPr>
            <a:lvl3pPr marL="407194"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3pPr>
            <a:lvl4pPr marL="607219"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4pPr>
            <a:lvl5pPr marL="807244"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1400" dirty="0">
                <a:solidFill>
                  <a:srgbClr val="9888A5"/>
                </a:solidFill>
              </a:rPr>
              <a:t>Die Jüngsten</a:t>
            </a:r>
          </a:p>
        </p:txBody>
      </p:sp>
      <p:sp>
        <p:nvSpPr>
          <p:cNvPr id="22" name="Abgerundetes Rechteck 21">
            <a:extLst>
              <a:ext uri="{FF2B5EF4-FFF2-40B4-BE49-F238E27FC236}">
                <a16:creationId xmlns:a16="http://schemas.microsoft.com/office/drawing/2014/main" id="{AEDF64B5-8ED1-1248-8906-C565828860A1}"/>
              </a:ext>
            </a:extLst>
          </p:cNvPr>
          <p:cNvSpPr/>
          <p:nvPr/>
        </p:nvSpPr>
        <p:spPr>
          <a:xfrm>
            <a:off x="338139" y="1497218"/>
            <a:ext cx="1578925" cy="427512"/>
          </a:xfrm>
          <a:prstGeom prst="roundRect">
            <a:avLst/>
          </a:prstGeom>
          <a:solidFill>
            <a:srgbClr val="9888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dirty="0">
                <a:latin typeface="Montserrat" pitchFamily="2" charset="77"/>
              </a:rPr>
              <a:t>EC-kids</a:t>
            </a:r>
          </a:p>
        </p:txBody>
      </p:sp>
      <p:sp>
        <p:nvSpPr>
          <p:cNvPr id="23" name="Textplatzhalter 3">
            <a:extLst>
              <a:ext uri="{FF2B5EF4-FFF2-40B4-BE49-F238E27FC236}">
                <a16:creationId xmlns:a16="http://schemas.microsoft.com/office/drawing/2014/main" id="{0B3AEA2E-683B-6240-9E43-00513583FC8F}"/>
              </a:ext>
            </a:extLst>
          </p:cNvPr>
          <p:cNvSpPr txBox="1">
            <a:spLocks/>
          </p:cNvSpPr>
          <p:nvPr/>
        </p:nvSpPr>
        <p:spPr>
          <a:xfrm>
            <a:off x="2067516" y="2290798"/>
            <a:ext cx="6298650" cy="171872"/>
          </a:xfrm>
          <a:prstGeom prst="rect">
            <a:avLst/>
          </a:prstGeom>
        </p:spPr>
        <p:txBody>
          <a:bodyPr vert="horz" lIns="0" tIns="0" rIns="0" bIns="0" rtlCol="0">
            <a:noAutofit/>
          </a:bodyPr>
          <a:lstStyle>
            <a:lvl1pPr marL="0" indent="0" algn="l" defTabSz="685800" rtl="0" eaLnBrk="1" latinLnBrk="0" hangingPunct="1">
              <a:lnSpc>
                <a:spcPct val="90000"/>
              </a:lnSpc>
              <a:spcBef>
                <a:spcPts val="750"/>
              </a:spcBef>
              <a:spcAft>
                <a:spcPts val="600"/>
              </a:spcAft>
              <a:buFont typeface="Arial" panose="020B0604020202020204" pitchFamily="34" charset="0"/>
              <a:buNone/>
              <a:defRPr sz="17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2pPr>
            <a:lvl3pPr marL="407194"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3pPr>
            <a:lvl4pPr marL="607219"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4pPr>
            <a:lvl5pPr marL="807244"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1400" dirty="0">
                <a:solidFill>
                  <a:srgbClr val="FCBC86"/>
                </a:solidFill>
              </a:rPr>
              <a:t>Teenager und junge Erwachsene, die mit dem EC unterwegs sind</a:t>
            </a:r>
          </a:p>
        </p:txBody>
      </p:sp>
      <p:sp>
        <p:nvSpPr>
          <p:cNvPr id="24" name="Abgerundetes Rechteck 23">
            <a:extLst>
              <a:ext uri="{FF2B5EF4-FFF2-40B4-BE49-F238E27FC236}">
                <a16:creationId xmlns:a16="http://schemas.microsoft.com/office/drawing/2014/main" id="{362C569C-91AA-634A-AA91-5FCE885A341C}"/>
              </a:ext>
            </a:extLst>
          </p:cNvPr>
          <p:cNvSpPr/>
          <p:nvPr/>
        </p:nvSpPr>
        <p:spPr>
          <a:xfrm>
            <a:off x="338139" y="2162978"/>
            <a:ext cx="1578925" cy="427512"/>
          </a:xfrm>
          <a:prstGeom prst="roundRect">
            <a:avLst/>
          </a:prstGeom>
          <a:solidFill>
            <a:srgbClr val="FCBC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dirty="0">
                <a:latin typeface="Montserrat" pitchFamily="2" charset="77"/>
              </a:rPr>
              <a:t>EC-</a:t>
            </a:r>
            <a:r>
              <a:rPr lang="de-DE" sz="1400" b="1" dirty="0" err="1">
                <a:latin typeface="Montserrat" pitchFamily="2" charset="77"/>
              </a:rPr>
              <a:t>go</a:t>
            </a:r>
            <a:endParaRPr lang="de-DE" sz="1400" b="1" dirty="0">
              <a:latin typeface="Montserrat" pitchFamily="2" charset="77"/>
            </a:endParaRPr>
          </a:p>
        </p:txBody>
      </p:sp>
      <p:sp>
        <p:nvSpPr>
          <p:cNvPr id="25" name="Textplatzhalter 3">
            <a:extLst>
              <a:ext uri="{FF2B5EF4-FFF2-40B4-BE49-F238E27FC236}">
                <a16:creationId xmlns:a16="http://schemas.microsoft.com/office/drawing/2014/main" id="{B750FF30-D82C-E041-A42A-055BA526F294}"/>
              </a:ext>
            </a:extLst>
          </p:cNvPr>
          <p:cNvSpPr txBox="1">
            <a:spLocks/>
          </p:cNvSpPr>
          <p:nvPr/>
        </p:nvSpPr>
        <p:spPr>
          <a:xfrm>
            <a:off x="2067516" y="2956558"/>
            <a:ext cx="6298650" cy="171872"/>
          </a:xfrm>
          <a:prstGeom prst="rect">
            <a:avLst/>
          </a:prstGeom>
        </p:spPr>
        <p:txBody>
          <a:bodyPr vert="horz" lIns="0" tIns="0" rIns="0" bIns="0" rtlCol="0">
            <a:noAutofit/>
          </a:bodyPr>
          <a:lstStyle>
            <a:lvl1pPr marL="0" indent="0" algn="l" defTabSz="685800" rtl="0" eaLnBrk="1" latinLnBrk="0" hangingPunct="1">
              <a:lnSpc>
                <a:spcPct val="90000"/>
              </a:lnSpc>
              <a:spcBef>
                <a:spcPts val="750"/>
              </a:spcBef>
              <a:spcAft>
                <a:spcPts val="600"/>
              </a:spcAft>
              <a:buFont typeface="Arial" panose="020B0604020202020204" pitchFamily="34" charset="0"/>
              <a:buNone/>
              <a:defRPr sz="17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2pPr>
            <a:lvl3pPr marL="407194"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3pPr>
            <a:lvl4pPr marL="607219"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4pPr>
            <a:lvl5pPr marL="807244"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1400" dirty="0">
                <a:solidFill>
                  <a:srgbClr val="81C063"/>
                </a:solidFill>
              </a:rPr>
              <a:t>Kerngruppe, die den EC trägt und inhaltlich gestaltet</a:t>
            </a:r>
          </a:p>
        </p:txBody>
      </p:sp>
      <p:sp>
        <p:nvSpPr>
          <p:cNvPr id="26" name="Abgerundetes Rechteck 25">
            <a:extLst>
              <a:ext uri="{FF2B5EF4-FFF2-40B4-BE49-F238E27FC236}">
                <a16:creationId xmlns:a16="http://schemas.microsoft.com/office/drawing/2014/main" id="{9203A1F5-744F-4743-AB14-BB7CFF28C925}"/>
              </a:ext>
            </a:extLst>
          </p:cNvPr>
          <p:cNvSpPr/>
          <p:nvPr/>
        </p:nvSpPr>
        <p:spPr>
          <a:xfrm>
            <a:off x="338939" y="2828738"/>
            <a:ext cx="1578925" cy="427512"/>
          </a:xfrm>
          <a:prstGeom prst="roundRect">
            <a:avLst/>
          </a:prstGeom>
          <a:solidFill>
            <a:srgbClr val="81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dirty="0">
                <a:latin typeface="Montserrat" pitchFamily="2" charset="77"/>
              </a:rPr>
              <a:t>EC-Mitglied</a:t>
            </a:r>
          </a:p>
        </p:txBody>
      </p:sp>
      <p:sp>
        <p:nvSpPr>
          <p:cNvPr id="27" name="Abgerundetes Rechteck 26">
            <a:extLst>
              <a:ext uri="{FF2B5EF4-FFF2-40B4-BE49-F238E27FC236}">
                <a16:creationId xmlns:a16="http://schemas.microsoft.com/office/drawing/2014/main" id="{21398F23-50D8-B746-B591-E4C6282DDBE2}"/>
              </a:ext>
            </a:extLst>
          </p:cNvPr>
          <p:cNvSpPr/>
          <p:nvPr/>
        </p:nvSpPr>
        <p:spPr>
          <a:xfrm>
            <a:off x="338940" y="3494498"/>
            <a:ext cx="1578926" cy="427512"/>
          </a:xfrm>
          <a:prstGeom prst="roundRect">
            <a:avLst/>
          </a:prstGeom>
          <a:solidFill>
            <a:srgbClr val="64B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dirty="0">
                <a:latin typeface="Montserrat" pitchFamily="2" charset="77"/>
              </a:rPr>
              <a:t>EC-</a:t>
            </a:r>
            <a:r>
              <a:rPr lang="de-DE" sz="1400" b="1" dirty="0" err="1">
                <a:latin typeface="Montserrat" pitchFamily="2" charset="77"/>
              </a:rPr>
              <a:t>Supporter</a:t>
            </a:r>
            <a:endParaRPr lang="de-DE" sz="1400" b="1" dirty="0">
              <a:latin typeface="Montserrat" pitchFamily="2" charset="77"/>
            </a:endParaRPr>
          </a:p>
        </p:txBody>
      </p:sp>
      <p:sp>
        <p:nvSpPr>
          <p:cNvPr id="28" name="Textplatzhalter 3">
            <a:extLst>
              <a:ext uri="{FF2B5EF4-FFF2-40B4-BE49-F238E27FC236}">
                <a16:creationId xmlns:a16="http://schemas.microsoft.com/office/drawing/2014/main" id="{3458F7E9-BA65-3F42-B930-9701FA5F0C94}"/>
              </a:ext>
            </a:extLst>
          </p:cNvPr>
          <p:cNvSpPr txBox="1">
            <a:spLocks/>
          </p:cNvSpPr>
          <p:nvPr/>
        </p:nvSpPr>
        <p:spPr>
          <a:xfrm>
            <a:off x="2067516" y="3622318"/>
            <a:ext cx="6298650" cy="171872"/>
          </a:xfrm>
          <a:prstGeom prst="rect">
            <a:avLst/>
          </a:prstGeom>
        </p:spPr>
        <p:txBody>
          <a:bodyPr vert="horz" lIns="0" tIns="0" rIns="0" bIns="0" rtlCol="0">
            <a:noAutofit/>
          </a:bodyPr>
          <a:lstStyle>
            <a:lvl1pPr marL="0" indent="0" algn="l" defTabSz="685800" rtl="0" eaLnBrk="1" latinLnBrk="0" hangingPunct="1">
              <a:lnSpc>
                <a:spcPct val="90000"/>
              </a:lnSpc>
              <a:spcBef>
                <a:spcPts val="750"/>
              </a:spcBef>
              <a:spcAft>
                <a:spcPts val="600"/>
              </a:spcAft>
              <a:buFont typeface="Arial" panose="020B0604020202020204" pitchFamily="34" charset="0"/>
              <a:buNone/>
              <a:defRPr sz="17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2pPr>
            <a:lvl3pPr marL="407194"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3pPr>
            <a:lvl4pPr marL="607219"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4pPr>
            <a:lvl5pPr marL="807244"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1400" dirty="0">
                <a:solidFill>
                  <a:srgbClr val="64B2CE"/>
                </a:solidFill>
              </a:rPr>
              <a:t>Unsere Mentoren, Beter und Spender</a:t>
            </a:r>
          </a:p>
        </p:txBody>
      </p:sp>
      <p:sp>
        <p:nvSpPr>
          <p:cNvPr id="2" name="Sechseck 1">
            <a:extLst>
              <a:ext uri="{FF2B5EF4-FFF2-40B4-BE49-F238E27FC236}">
                <a16:creationId xmlns:a16="http://schemas.microsoft.com/office/drawing/2014/main" id="{B2596555-DD81-5CAD-AAA7-F9BD3A16B173}"/>
              </a:ext>
            </a:extLst>
          </p:cNvPr>
          <p:cNvSpPr/>
          <p:nvPr/>
        </p:nvSpPr>
        <p:spPr>
          <a:xfrm rot="397894">
            <a:off x="6893603" y="-194748"/>
            <a:ext cx="2710733" cy="2336840"/>
          </a:xfrm>
          <a:prstGeom prst="hexagon">
            <a:avLst/>
          </a:prstGeom>
          <a:solidFill>
            <a:srgbClr val="81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a:p>
        </p:txBody>
      </p:sp>
      <p:sp>
        <p:nvSpPr>
          <p:cNvPr id="13" name="Textplatzhalter 3">
            <a:extLst>
              <a:ext uri="{FF2B5EF4-FFF2-40B4-BE49-F238E27FC236}">
                <a16:creationId xmlns:a16="http://schemas.microsoft.com/office/drawing/2014/main" id="{C9115D51-2F99-C853-EF35-79D7D68EC231}"/>
              </a:ext>
            </a:extLst>
          </p:cNvPr>
          <p:cNvSpPr txBox="1">
            <a:spLocks/>
          </p:cNvSpPr>
          <p:nvPr/>
        </p:nvSpPr>
        <p:spPr>
          <a:xfrm rot="509392">
            <a:off x="7047354" y="453811"/>
            <a:ext cx="2223178" cy="1475915"/>
          </a:xfrm>
          <a:prstGeom prst="rect">
            <a:avLst/>
          </a:prstGeom>
        </p:spPr>
        <p:txBody>
          <a:bodyPr vert="horz" lIns="0" tIns="0" rIns="0" bIns="0" rtlCol="0">
            <a:noAutofit/>
          </a:bodyPr>
          <a:lstStyle>
            <a:lvl1pPr marL="0" indent="0" algn="l" defTabSz="914377" rtl="0" eaLnBrk="1" latinLnBrk="0" hangingPunct="1">
              <a:lnSpc>
                <a:spcPct val="90000"/>
              </a:lnSpc>
              <a:spcBef>
                <a:spcPts val="1000"/>
              </a:spcBef>
              <a:spcAft>
                <a:spcPts val="800"/>
              </a:spcAft>
              <a:buFont typeface="Arial" panose="020B0604020202020204" pitchFamily="34" charset="0"/>
              <a:buNone/>
              <a:defRPr sz="2267" b="0" i="0" kern="1200">
                <a:solidFill>
                  <a:srgbClr val="282925"/>
                </a:solidFill>
                <a:latin typeface="Montserrat Light" pitchFamily="2" charset="77"/>
                <a:ea typeface="+mn-ea"/>
                <a:cs typeface="+mn-cs"/>
              </a:defRPr>
            </a:lvl1pPr>
            <a:lvl2pPr marL="266693" indent="0" algn="l" defTabSz="914377" rtl="0" eaLnBrk="1" latinLnBrk="0" hangingPunct="1">
              <a:lnSpc>
                <a:spcPct val="90000"/>
              </a:lnSpc>
              <a:spcBef>
                <a:spcPts val="500"/>
              </a:spcBef>
              <a:spcAft>
                <a:spcPts val="800"/>
              </a:spcAft>
              <a:buFont typeface="Arial" panose="020B0604020202020204" pitchFamily="34" charset="0"/>
              <a:buNone/>
              <a:defRPr sz="1867" b="0" i="0" kern="1200">
                <a:solidFill>
                  <a:srgbClr val="282925"/>
                </a:solidFill>
                <a:latin typeface="Montserrat Light" pitchFamily="2" charset="77"/>
                <a:ea typeface="+mn-ea"/>
                <a:cs typeface="+mn-cs"/>
              </a:defRPr>
            </a:lvl2pPr>
            <a:lvl3pPr marL="542912" indent="0" algn="l" defTabSz="914377" rtl="0" eaLnBrk="1" latinLnBrk="0" hangingPunct="1">
              <a:lnSpc>
                <a:spcPct val="90000"/>
              </a:lnSpc>
              <a:spcBef>
                <a:spcPts val="500"/>
              </a:spcBef>
              <a:spcAft>
                <a:spcPts val="800"/>
              </a:spcAft>
              <a:buFont typeface="Arial" panose="020B0604020202020204" pitchFamily="34" charset="0"/>
              <a:buNone/>
              <a:defRPr sz="1867" b="0" i="0" kern="1200">
                <a:solidFill>
                  <a:srgbClr val="282925"/>
                </a:solidFill>
                <a:latin typeface="Montserrat Light" pitchFamily="2" charset="77"/>
                <a:ea typeface="+mn-ea"/>
                <a:cs typeface="+mn-cs"/>
              </a:defRPr>
            </a:lvl3pPr>
            <a:lvl4pPr marL="809605" indent="0" algn="l" defTabSz="914377" rtl="0" eaLnBrk="1" latinLnBrk="0" hangingPunct="1">
              <a:lnSpc>
                <a:spcPct val="90000"/>
              </a:lnSpc>
              <a:spcBef>
                <a:spcPts val="500"/>
              </a:spcBef>
              <a:spcAft>
                <a:spcPts val="800"/>
              </a:spcAft>
              <a:buFont typeface="Arial" panose="020B0604020202020204" pitchFamily="34" charset="0"/>
              <a:buNone/>
              <a:defRPr sz="1867" b="0" i="0" kern="1200">
                <a:solidFill>
                  <a:srgbClr val="282925"/>
                </a:solidFill>
                <a:latin typeface="Montserrat Light" pitchFamily="2" charset="77"/>
                <a:ea typeface="+mn-ea"/>
                <a:cs typeface="+mn-cs"/>
              </a:defRPr>
            </a:lvl4pPr>
            <a:lvl5pPr marL="1076298" indent="0" algn="l" defTabSz="914377" rtl="0" eaLnBrk="1" latinLnBrk="0" hangingPunct="1">
              <a:lnSpc>
                <a:spcPct val="90000"/>
              </a:lnSpc>
              <a:spcBef>
                <a:spcPts val="500"/>
              </a:spcBef>
              <a:spcAft>
                <a:spcPts val="800"/>
              </a:spcAft>
              <a:buFont typeface="Arial" panose="020B0604020202020204" pitchFamily="34" charset="0"/>
              <a:buNone/>
              <a:defRPr sz="1867" b="0" i="0" kern="1200">
                <a:solidFill>
                  <a:srgbClr val="282925"/>
                </a:solidFill>
                <a:latin typeface="Montserrat Light"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de-DE" sz="1700" b="1" dirty="0">
                <a:solidFill>
                  <a:schemeClr val="bg1"/>
                </a:solidFill>
                <a:latin typeface="Montserrat" pitchFamily="2" charset="77"/>
              </a:rPr>
              <a:t>BESSER ZUSAMMEN</a:t>
            </a:r>
          </a:p>
          <a:p>
            <a:pPr algn="ctr"/>
            <a:r>
              <a:rPr lang="de-DE" sz="1500" dirty="0">
                <a:solidFill>
                  <a:schemeClr val="bg1"/>
                </a:solidFill>
              </a:rPr>
              <a:t>UNSER NEUES ZUGEHÖRIGKEITS-</a:t>
            </a:r>
            <a:br>
              <a:rPr lang="de-DE" sz="1500" dirty="0">
                <a:solidFill>
                  <a:schemeClr val="bg1"/>
                </a:solidFill>
              </a:rPr>
            </a:br>
            <a:r>
              <a:rPr lang="de-DE" sz="1500" dirty="0">
                <a:solidFill>
                  <a:schemeClr val="bg1"/>
                </a:solidFill>
              </a:rPr>
              <a:t>MODELL</a:t>
            </a:r>
          </a:p>
        </p:txBody>
      </p:sp>
    </p:spTree>
    <p:extLst>
      <p:ext uri="{BB962C8B-B14F-4D97-AF65-F5344CB8AC3E}">
        <p14:creationId xmlns:p14="http://schemas.microsoft.com/office/powerpoint/2010/main" val="2076300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p:txBody>
          <a:bodyPr/>
          <a:lstStyle/>
          <a:p>
            <a:r>
              <a:rPr lang="de-DE" dirty="0"/>
              <a:t>ERNA</a:t>
            </a:r>
          </a:p>
        </p:txBody>
      </p:sp>
      <p:sp>
        <p:nvSpPr>
          <p:cNvPr id="4" name="Textplatzhalter 3">
            <a:extLst>
              <a:ext uri="{FF2B5EF4-FFF2-40B4-BE49-F238E27FC236}">
                <a16:creationId xmlns:a16="http://schemas.microsoft.com/office/drawing/2014/main" id="{A9D23F81-B0BE-BA46-974F-F32380B519B3}"/>
              </a:ext>
            </a:extLst>
          </p:cNvPr>
          <p:cNvSpPr>
            <a:spLocks noGrp="1"/>
          </p:cNvSpPr>
          <p:nvPr>
            <p:ph type="body" sz="quarter" idx="16"/>
          </p:nvPr>
        </p:nvSpPr>
        <p:spPr/>
        <p:txBody>
          <a:bodyPr/>
          <a:lstStyle/>
          <a:p>
            <a:r>
              <a:rPr lang="de-DE" dirty="0"/>
              <a:t>EINE ADRESSE FÜR ALLES</a:t>
            </a:r>
          </a:p>
        </p:txBody>
      </p:sp>
      <p:sp>
        <p:nvSpPr>
          <p:cNvPr id="5" name="Textplatzhalter 4">
            <a:extLst>
              <a:ext uri="{FF2B5EF4-FFF2-40B4-BE49-F238E27FC236}">
                <a16:creationId xmlns:a16="http://schemas.microsoft.com/office/drawing/2014/main" id="{BB5D44A4-369C-414C-BD31-0DB3A210D6FE}"/>
              </a:ext>
            </a:extLst>
          </p:cNvPr>
          <p:cNvSpPr>
            <a:spLocks noGrp="1"/>
          </p:cNvSpPr>
          <p:nvPr>
            <p:ph type="body" sz="quarter" idx="17"/>
          </p:nvPr>
        </p:nvSpPr>
        <p:spPr/>
        <p:txBody>
          <a:bodyPr/>
          <a:lstStyle/>
          <a:p>
            <a:r>
              <a:rPr lang="de-DE" b="1" dirty="0" err="1">
                <a:latin typeface="Montserrat" pitchFamily="2" charset="77"/>
              </a:rPr>
              <a:t>swdec.de</a:t>
            </a:r>
            <a:r>
              <a:rPr lang="de-DE" b="1" dirty="0">
                <a:latin typeface="Montserrat" pitchFamily="2" charset="77"/>
              </a:rPr>
              <a:t>/</a:t>
            </a:r>
            <a:r>
              <a:rPr lang="de-DE" b="1" dirty="0" err="1">
                <a:latin typeface="Montserrat" pitchFamily="2" charset="77"/>
              </a:rPr>
              <a:t>erna</a:t>
            </a:r>
            <a:r>
              <a:rPr lang="de-DE" b="1" dirty="0">
                <a:latin typeface="Montserrat" pitchFamily="2" charset="77"/>
              </a:rPr>
              <a:t> </a:t>
            </a:r>
            <a:br>
              <a:rPr lang="de-DE" dirty="0"/>
            </a:br>
            <a:r>
              <a:rPr lang="de-DE" dirty="0"/>
              <a:t>Hier findest du alles, was du brauchst</a:t>
            </a:r>
          </a:p>
          <a:p>
            <a:r>
              <a:rPr lang="de-DE" dirty="0"/>
              <a:t>Die Zugangsdaten bekommst du unter </a:t>
            </a:r>
            <a:r>
              <a:rPr lang="de-DE" dirty="0" err="1"/>
              <a:t>info@swdec.de</a:t>
            </a:r>
            <a:r>
              <a:rPr lang="de-DE" dirty="0"/>
              <a:t> oder 07158.939130.</a:t>
            </a:r>
          </a:p>
        </p:txBody>
      </p:sp>
      <p:pic>
        <p:nvPicPr>
          <p:cNvPr id="11" name="Bildplatzhalter 10">
            <a:extLst>
              <a:ext uri="{FF2B5EF4-FFF2-40B4-BE49-F238E27FC236}">
                <a16:creationId xmlns:a16="http://schemas.microsoft.com/office/drawing/2014/main" id="{E6BDB9AE-81A1-1045-B150-EC849F8B8615}"/>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t="-15681"/>
          <a:stretch/>
        </p:blipFill>
        <p:spPr>
          <a:xfrm>
            <a:off x="-1473200" y="-668421"/>
            <a:ext cx="5644801" cy="4932234"/>
          </a:xfrm>
        </p:spPr>
      </p:pic>
      <p:pic>
        <p:nvPicPr>
          <p:cNvPr id="8" name="Grafik 7">
            <a:extLst>
              <a:ext uri="{FF2B5EF4-FFF2-40B4-BE49-F238E27FC236}">
                <a16:creationId xmlns:a16="http://schemas.microsoft.com/office/drawing/2014/main" id="{875AD1B5-52D0-324F-A4D0-A2F9CD5E8F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64106" y="3611247"/>
            <a:ext cx="2028145" cy="1849596"/>
          </a:xfrm>
          <a:prstGeom prst="rect">
            <a:avLst/>
          </a:prstGeom>
        </p:spPr>
      </p:pic>
    </p:spTree>
    <p:extLst>
      <p:ext uri="{BB962C8B-B14F-4D97-AF65-F5344CB8AC3E}">
        <p14:creationId xmlns:p14="http://schemas.microsoft.com/office/powerpoint/2010/main" val="29450361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p:txBody>
          <a:bodyPr/>
          <a:lstStyle/>
          <a:p>
            <a:r>
              <a:rPr lang="de-DE" dirty="0"/>
              <a:t>Immer informiert</a:t>
            </a:r>
          </a:p>
        </p:txBody>
      </p:sp>
      <p:sp>
        <p:nvSpPr>
          <p:cNvPr id="4" name="Textplatzhalter 3">
            <a:extLst>
              <a:ext uri="{FF2B5EF4-FFF2-40B4-BE49-F238E27FC236}">
                <a16:creationId xmlns:a16="http://schemas.microsoft.com/office/drawing/2014/main" id="{A9D23F81-B0BE-BA46-974F-F32380B519B3}"/>
              </a:ext>
            </a:extLst>
          </p:cNvPr>
          <p:cNvSpPr>
            <a:spLocks noGrp="1"/>
          </p:cNvSpPr>
          <p:nvPr>
            <p:ph type="body" sz="quarter" idx="16"/>
          </p:nvPr>
        </p:nvSpPr>
        <p:spPr/>
        <p:txBody>
          <a:bodyPr/>
          <a:lstStyle/>
          <a:p>
            <a:r>
              <a:rPr lang="de-DE" dirty="0"/>
              <a:t>AUF VERSCHIEDENEN WEGEN</a:t>
            </a:r>
          </a:p>
        </p:txBody>
      </p:sp>
      <p:sp>
        <p:nvSpPr>
          <p:cNvPr id="5" name="Textplatzhalter 4">
            <a:extLst>
              <a:ext uri="{FF2B5EF4-FFF2-40B4-BE49-F238E27FC236}">
                <a16:creationId xmlns:a16="http://schemas.microsoft.com/office/drawing/2014/main" id="{F3FC55E8-161C-F548-B74A-DB3944147623}"/>
              </a:ext>
            </a:extLst>
          </p:cNvPr>
          <p:cNvSpPr>
            <a:spLocks noGrp="1"/>
          </p:cNvSpPr>
          <p:nvPr>
            <p:ph type="body" sz="quarter" idx="17"/>
          </p:nvPr>
        </p:nvSpPr>
        <p:spPr>
          <a:xfrm>
            <a:off x="5567086" y="3365275"/>
            <a:ext cx="977189" cy="180907"/>
          </a:xfrm>
        </p:spPr>
        <p:txBody>
          <a:bodyPr/>
          <a:lstStyle/>
          <a:p>
            <a:pPr algn="ctr"/>
            <a:r>
              <a:rPr lang="de-DE" dirty="0">
                <a:latin typeface="Montserrat" pitchFamily="2" charset="77"/>
              </a:rPr>
              <a:t>Instagram</a:t>
            </a:r>
            <a:endParaRPr lang="de-DE" dirty="0"/>
          </a:p>
        </p:txBody>
      </p:sp>
      <p:pic>
        <p:nvPicPr>
          <p:cNvPr id="10" name="Bildplatzhalter 9">
            <a:extLst>
              <a:ext uri="{FF2B5EF4-FFF2-40B4-BE49-F238E27FC236}">
                <a16:creationId xmlns:a16="http://schemas.microsoft.com/office/drawing/2014/main" id="{8792638C-155F-FB45-B843-1BB9CD1218D6}"/>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l="-35314" t="-15231"/>
          <a:stretch/>
        </p:blipFill>
        <p:spPr>
          <a:xfrm>
            <a:off x="-1473200" y="-668421"/>
            <a:ext cx="5644801" cy="4932234"/>
          </a:xfrm>
        </p:spPr>
      </p:pic>
      <p:pic>
        <p:nvPicPr>
          <p:cNvPr id="8" name="Grafik 7">
            <a:extLst>
              <a:ext uri="{FF2B5EF4-FFF2-40B4-BE49-F238E27FC236}">
                <a16:creationId xmlns:a16="http://schemas.microsoft.com/office/drawing/2014/main" id="{875AD1B5-52D0-324F-A4D0-A2F9CD5E8F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64106" y="3611247"/>
            <a:ext cx="2028145" cy="1849596"/>
          </a:xfrm>
          <a:prstGeom prst="rect">
            <a:avLst/>
          </a:prstGeom>
        </p:spPr>
      </p:pic>
      <p:pic>
        <p:nvPicPr>
          <p:cNvPr id="18" name="Grafik 17">
            <a:extLst>
              <a:ext uri="{FF2B5EF4-FFF2-40B4-BE49-F238E27FC236}">
                <a16:creationId xmlns:a16="http://schemas.microsoft.com/office/drawing/2014/main" id="{A76C57DE-BCF3-2D43-B7E1-9898D95934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70724" y="2384629"/>
            <a:ext cx="863251" cy="868073"/>
          </a:xfrm>
          <a:prstGeom prst="rect">
            <a:avLst/>
          </a:prstGeom>
        </p:spPr>
      </p:pic>
      <p:sp>
        <p:nvSpPr>
          <p:cNvPr id="19" name="Textplatzhalter 4">
            <a:extLst>
              <a:ext uri="{FF2B5EF4-FFF2-40B4-BE49-F238E27FC236}">
                <a16:creationId xmlns:a16="http://schemas.microsoft.com/office/drawing/2014/main" id="{F0E6838C-64B6-1543-B47E-2C6C58F15824}"/>
              </a:ext>
            </a:extLst>
          </p:cNvPr>
          <p:cNvSpPr txBox="1">
            <a:spLocks/>
          </p:cNvSpPr>
          <p:nvPr/>
        </p:nvSpPr>
        <p:spPr>
          <a:xfrm>
            <a:off x="6713754" y="3356198"/>
            <a:ext cx="977189" cy="189984"/>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dirty="0">
                <a:latin typeface="Montserrat" pitchFamily="2" charset="77"/>
              </a:rPr>
              <a:t>Facebook</a:t>
            </a:r>
            <a:endParaRPr lang="de-DE" dirty="0"/>
          </a:p>
        </p:txBody>
      </p:sp>
      <p:pic>
        <p:nvPicPr>
          <p:cNvPr id="21" name="Grafik 20">
            <a:extLst>
              <a:ext uri="{FF2B5EF4-FFF2-40B4-BE49-F238E27FC236}">
                <a16:creationId xmlns:a16="http://schemas.microsoft.com/office/drawing/2014/main" id="{FB73E88E-EBC3-9E49-B1B6-779EE12FDDF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03659" y="2384233"/>
            <a:ext cx="863251" cy="868074"/>
          </a:xfrm>
          <a:prstGeom prst="rect">
            <a:avLst/>
          </a:prstGeom>
        </p:spPr>
      </p:pic>
      <p:pic>
        <p:nvPicPr>
          <p:cNvPr id="23" name="Grafik 22">
            <a:extLst>
              <a:ext uri="{FF2B5EF4-FFF2-40B4-BE49-F238E27FC236}">
                <a16:creationId xmlns:a16="http://schemas.microsoft.com/office/drawing/2014/main" id="{2FB9E27C-6EB3-7D41-B2D1-48CF8029444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37789" y="2384233"/>
            <a:ext cx="868072" cy="868072"/>
          </a:xfrm>
          <a:prstGeom prst="rect">
            <a:avLst/>
          </a:prstGeom>
        </p:spPr>
      </p:pic>
      <p:sp>
        <p:nvSpPr>
          <p:cNvPr id="24" name="Textplatzhalter 4">
            <a:extLst>
              <a:ext uri="{FF2B5EF4-FFF2-40B4-BE49-F238E27FC236}">
                <a16:creationId xmlns:a16="http://schemas.microsoft.com/office/drawing/2014/main" id="{B9BF1B53-9AE0-1F4D-A5E6-FBFAB33A74EF}"/>
              </a:ext>
            </a:extLst>
          </p:cNvPr>
          <p:cNvSpPr txBox="1">
            <a:spLocks/>
          </p:cNvSpPr>
          <p:nvPr/>
        </p:nvSpPr>
        <p:spPr>
          <a:xfrm>
            <a:off x="7937789" y="3353492"/>
            <a:ext cx="868072" cy="192690"/>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dirty="0">
                <a:latin typeface="Montserrat" pitchFamily="2" charset="77"/>
              </a:rPr>
              <a:t>YouTube</a:t>
            </a:r>
            <a:endParaRPr lang="de-DE" dirty="0"/>
          </a:p>
        </p:txBody>
      </p:sp>
      <p:sp>
        <p:nvSpPr>
          <p:cNvPr id="25" name="Textplatzhalter 4">
            <a:extLst>
              <a:ext uri="{FF2B5EF4-FFF2-40B4-BE49-F238E27FC236}">
                <a16:creationId xmlns:a16="http://schemas.microsoft.com/office/drawing/2014/main" id="{D4925EA9-872F-3D4B-8641-9D33BFC79C71}"/>
              </a:ext>
            </a:extLst>
          </p:cNvPr>
          <p:cNvSpPr txBox="1">
            <a:spLocks/>
          </p:cNvSpPr>
          <p:nvPr/>
        </p:nvSpPr>
        <p:spPr>
          <a:xfrm>
            <a:off x="7128589" y="4070311"/>
            <a:ext cx="1674188" cy="192690"/>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b="1" dirty="0" err="1">
                <a:latin typeface="Montserrat" pitchFamily="2" charset="77"/>
              </a:rPr>
              <a:t>www.SWDEC.de</a:t>
            </a:r>
            <a:endParaRPr lang="de-DE" b="1" dirty="0">
              <a:latin typeface="Montserrat" pitchFamily="2" charset="77"/>
            </a:endParaRPr>
          </a:p>
        </p:txBody>
      </p:sp>
    </p:spTree>
    <p:extLst>
      <p:ext uri="{BB962C8B-B14F-4D97-AF65-F5344CB8AC3E}">
        <p14:creationId xmlns:p14="http://schemas.microsoft.com/office/powerpoint/2010/main" val="30260478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05D087C-CC88-2743-A7D7-A040F04DD94D}"/>
              </a:ext>
            </a:extLst>
          </p:cNvPr>
          <p:cNvSpPr>
            <a:spLocks noGrp="1"/>
          </p:cNvSpPr>
          <p:nvPr>
            <p:ph type="ctrTitle"/>
          </p:nvPr>
        </p:nvSpPr>
        <p:spPr>
          <a:xfrm>
            <a:off x="0" y="1107934"/>
            <a:ext cx="9144000" cy="1790700"/>
          </a:xfrm>
        </p:spPr>
        <p:txBody>
          <a:bodyPr/>
          <a:lstStyle/>
          <a:p>
            <a:r>
              <a:rPr lang="de-DE" sz="5400" dirty="0"/>
              <a:t>Spendenzahlen</a:t>
            </a:r>
          </a:p>
        </p:txBody>
      </p:sp>
    </p:spTree>
    <p:extLst>
      <p:ext uri="{BB962C8B-B14F-4D97-AF65-F5344CB8AC3E}">
        <p14:creationId xmlns:p14="http://schemas.microsoft.com/office/powerpoint/2010/main" val="13831372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Gerade Verbindung 57">
            <a:extLst>
              <a:ext uri="{FF2B5EF4-FFF2-40B4-BE49-F238E27FC236}">
                <a16:creationId xmlns:a16="http://schemas.microsoft.com/office/drawing/2014/main" id="{70A246AE-69AD-6647-8DD1-8D25607ECF85}"/>
              </a:ext>
            </a:extLst>
          </p:cNvPr>
          <p:cNvCxnSpPr>
            <a:cxnSpLocks/>
          </p:cNvCxnSpPr>
          <p:nvPr/>
        </p:nvCxnSpPr>
        <p:spPr bwMode="auto">
          <a:xfrm>
            <a:off x="1377942" y="174449"/>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63" name="Gerade Verbindung 57">
            <a:extLst>
              <a:ext uri="{FF2B5EF4-FFF2-40B4-BE49-F238E27FC236}">
                <a16:creationId xmlns:a16="http://schemas.microsoft.com/office/drawing/2014/main" id="{70A246AE-69AD-6647-8DD1-8D25607ECF85}"/>
              </a:ext>
            </a:extLst>
          </p:cNvPr>
          <p:cNvCxnSpPr>
            <a:cxnSpLocks/>
          </p:cNvCxnSpPr>
          <p:nvPr/>
        </p:nvCxnSpPr>
        <p:spPr bwMode="auto">
          <a:xfrm>
            <a:off x="1377942" y="432567"/>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55" name="Gerade Verbindung 57">
            <a:extLst>
              <a:ext uri="{FF2B5EF4-FFF2-40B4-BE49-F238E27FC236}">
                <a16:creationId xmlns:a16="http://schemas.microsoft.com/office/drawing/2014/main" id="{70A246AE-69AD-6647-8DD1-8D25607ECF85}"/>
              </a:ext>
            </a:extLst>
          </p:cNvPr>
          <p:cNvCxnSpPr>
            <a:cxnSpLocks/>
          </p:cNvCxnSpPr>
          <p:nvPr/>
        </p:nvCxnSpPr>
        <p:spPr bwMode="auto">
          <a:xfrm>
            <a:off x="1377941" y="1204727"/>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57" name="Gerade Verbindung 57">
            <a:extLst>
              <a:ext uri="{FF2B5EF4-FFF2-40B4-BE49-F238E27FC236}">
                <a16:creationId xmlns:a16="http://schemas.microsoft.com/office/drawing/2014/main" id="{70A246AE-69AD-6647-8DD1-8D25607ECF85}"/>
              </a:ext>
            </a:extLst>
          </p:cNvPr>
          <p:cNvCxnSpPr>
            <a:cxnSpLocks/>
          </p:cNvCxnSpPr>
          <p:nvPr/>
        </p:nvCxnSpPr>
        <p:spPr bwMode="auto">
          <a:xfrm>
            <a:off x="1377941" y="938012"/>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37" name="Gerade Verbindung 57">
            <a:extLst>
              <a:ext uri="{FF2B5EF4-FFF2-40B4-BE49-F238E27FC236}">
                <a16:creationId xmlns:a16="http://schemas.microsoft.com/office/drawing/2014/main" id="{97A9080B-F4B2-A14E-ABE5-26927C264628}"/>
              </a:ext>
            </a:extLst>
          </p:cNvPr>
          <p:cNvCxnSpPr>
            <a:cxnSpLocks/>
          </p:cNvCxnSpPr>
          <p:nvPr/>
        </p:nvCxnSpPr>
        <p:spPr bwMode="auto">
          <a:xfrm>
            <a:off x="1377941" y="3325361"/>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38" name="Gerade Verbindung 57">
            <a:extLst>
              <a:ext uri="{FF2B5EF4-FFF2-40B4-BE49-F238E27FC236}">
                <a16:creationId xmlns:a16="http://schemas.microsoft.com/office/drawing/2014/main" id="{F6E806D7-30B6-9B45-A142-03FC9208DF25}"/>
              </a:ext>
            </a:extLst>
          </p:cNvPr>
          <p:cNvCxnSpPr>
            <a:cxnSpLocks/>
          </p:cNvCxnSpPr>
          <p:nvPr/>
        </p:nvCxnSpPr>
        <p:spPr bwMode="auto">
          <a:xfrm>
            <a:off x="1377941" y="3576647"/>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40" name="Gerade Verbindung 57">
            <a:extLst>
              <a:ext uri="{FF2B5EF4-FFF2-40B4-BE49-F238E27FC236}">
                <a16:creationId xmlns:a16="http://schemas.microsoft.com/office/drawing/2014/main" id="{0BCBB4AF-091F-444C-9C8F-9F78F688A8CC}"/>
              </a:ext>
            </a:extLst>
          </p:cNvPr>
          <p:cNvCxnSpPr>
            <a:cxnSpLocks/>
          </p:cNvCxnSpPr>
          <p:nvPr/>
        </p:nvCxnSpPr>
        <p:spPr bwMode="auto">
          <a:xfrm>
            <a:off x="1377941" y="4093178"/>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sp>
        <p:nvSpPr>
          <p:cNvPr id="2" name="Textfeld 1">
            <a:extLst>
              <a:ext uri="{FF2B5EF4-FFF2-40B4-BE49-F238E27FC236}">
                <a16:creationId xmlns:a16="http://schemas.microsoft.com/office/drawing/2014/main" id="{991919A2-ABC4-C243-B698-EC443DABFDBD}"/>
              </a:ext>
            </a:extLst>
          </p:cNvPr>
          <p:cNvSpPr txBox="1"/>
          <p:nvPr/>
        </p:nvSpPr>
        <p:spPr>
          <a:xfrm>
            <a:off x="315912" y="4012677"/>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pitchFamily="2" charset="77"/>
                <a:ea typeface="Geneva" charset="0"/>
                <a:sym typeface="Arial" charset="0"/>
              </a:rPr>
              <a:t>200.000 €</a:t>
            </a:r>
          </a:p>
        </p:txBody>
      </p:sp>
      <p:sp>
        <p:nvSpPr>
          <p:cNvPr id="3" name="Textfeld 2">
            <a:extLst>
              <a:ext uri="{FF2B5EF4-FFF2-40B4-BE49-F238E27FC236}">
                <a16:creationId xmlns:a16="http://schemas.microsoft.com/office/drawing/2014/main" id="{57088C42-A4C0-E744-A84E-7A3086931CDF}"/>
              </a:ext>
            </a:extLst>
          </p:cNvPr>
          <p:cNvSpPr txBox="1"/>
          <p:nvPr/>
        </p:nvSpPr>
        <p:spPr>
          <a:xfrm>
            <a:off x="315912" y="3752926"/>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pitchFamily="2" charset="77"/>
                <a:ea typeface="Geneva" charset="0"/>
                <a:sym typeface="Arial" charset="0"/>
              </a:rPr>
              <a:t>300.000 €</a:t>
            </a:r>
          </a:p>
        </p:txBody>
      </p:sp>
      <p:sp>
        <p:nvSpPr>
          <p:cNvPr id="4" name="Textfeld 3">
            <a:extLst>
              <a:ext uri="{FF2B5EF4-FFF2-40B4-BE49-F238E27FC236}">
                <a16:creationId xmlns:a16="http://schemas.microsoft.com/office/drawing/2014/main" id="{A934280A-18BF-1F4C-9CCC-CEE596B9015A}"/>
              </a:ext>
            </a:extLst>
          </p:cNvPr>
          <p:cNvSpPr txBox="1"/>
          <p:nvPr/>
        </p:nvSpPr>
        <p:spPr>
          <a:xfrm>
            <a:off x="315912" y="3487606"/>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pitchFamily="2" charset="77"/>
                <a:ea typeface="Geneva" charset="0"/>
                <a:sym typeface="Arial" charset="0"/>
              </a:rPr>
              <a:t>400.000 €</a:t>
            </a:r>
          </a:p>
        </p:txBody>
      </p:sp>
      <p:sp>
        <p:nvSpPr>
          <p:cNvPr id="5" name="Textfeld 4">
            <a:extLst>
              <a:ext uri="{FF2B5EF4-FFF2-40B4-BE49-F238E27FC236}">
                <a16:creationId xmlns:a16="http://schemas.microsoft.com/office/drawing/2014/main" id="{7DEF55A2-3388-B148-BEC3-E03E6EA99FD4}"/>
              </a:ext>
            </a:extLst>
          </p:cNvPr>
          <p:cNvSpPr txBox="1"/>
          <p:nvPr/>
        </p:nvSpPr>
        <p:spPr>
          <a:xfrm>
            <a:off x="315912" y="3225269"/>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pitchFamily="2" charset="77"/>
                <a:ea typeface="Geneva" charset="0"/>
                <a:sym typeface="Arial" charset="0"/>
              </a:rPr>
              <a:t>500.000 €</a:t>
            </a:r>
          </a:p>
        </p:txBody>
      </p:sp>
      <p:sp>
        <p:nvSpPr>
          <p:cNvPr id="6" name="Textfeld 5">
            <a:extLst>
              <a:ext uri="{FF2B5EF4-FFF2-40B4-BE49-F238E27FC236}">
                <a16:creationId xmlns:a16="http://schemas.microsoft.com/office/drawing/2014/main" id="{8B07FA48-1CF1-6A47-87D9-FB1C9937C8A7}"/>
              </a:ext>
            </a:extLst>
          </p:cNvPr>
          <p:cNvSpPr txBox="1"/>
          <p:nvPr/>
        </p:nvSpPr>
        <p:spPr>
          <a:xfrm>
            <a:off x="324000" y="2959949"/>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pitchFamily="2" charset="77"/>
                <a:ea typeface="Geneva" charset="0"/>
                <a:sym typeface="Arial" charset="0"/>
              </a:rPr>
              <a:t>600.000 €</a:t>
            </a:r>
          </a:p>
        </p:txBody>
      </p:sp>
      <p:sp>
        <p:nvSpPr>
          <p:cNvPr id="7" name="Textfeld 6">
            <a:extLst>
              <a:ext uri="{FF2B5EF4-FFF2-40B4-BE49-F238E27FC236}">
                <a16:creationId xmlns:a16="http://schemas.microsoft.com/office/drawing/2014/main" id="{13323E24-D29C-954E-AE36-5B3C724C9DF1}"/>
              </a:ext>
            </a:extLst>
          </p:cNvPr>
          <p:cNvSpPr txBox="1"/>
          <p:nvPr/>
        </p:nvSpPr>
        <p:spPr>
          <a:xfrm>
            <a:off x="315912" y="2697612"/>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pitchFamily="2" charset="77"/>
                <a:ea typeface="Geneva" charset="0"/>
                <a:sym typeface="Arial" charset="0"/>
              </a:rPr>
              <a:t>700.000 €</a:t>
            </a:r>
          </a:p>
        </p:txBody>
      </p:sp>
      <p:sp>
        <p:nvSpPr>
          <p:cNvPr id="8" name="Textfeld 7">
            <a:extLst>
              <a:ext uri="{FF2B5EF4-FFF2-40B4-BE49-F238E27FC236}">
                <a16:creationId xmlns:a16="http://schemas.microsoft.com/office/drawing/2014/main" id="{5CC2A9C5-0C98-A440-A523-C76A2D068E42}"/>
              </a:ext>
            </a:extLst>
          </p:cNvPr>
          <p:cNvSpPr txBox="1"/>
          <p:nvPr/>
        </p:nvSpPr>
        <p:spPr>
          <a:xfrm>
            <a:off x="315912" y="2432149"/>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pitchFamily="2" charset="77"/>
                <a:ea typeface="Geneva" charset="0"/>
                <a:sym typeface="Arial" charset="0"/>
              </a:rPr>
              <a:t>800.000 €</a:t>
            </a:r>
          </a:p>
        </p:txBody>
      </p:sp>
      <p:sp>
        <p:nvSpPr>
          <p:cNvPr id="9" name="Textfeld 8">
            <a:extLst>
              <a:ext uri="{FF2B5EF4-FFF2-40B4-BE49-F238E27FC236}">
                <a16:creationId xmlns:a16="http://schemas.microsoft.com/office/drawing/2014/main" id="{0E15F9C3-65B0-8249-ACC6-C597A1A362EC}"/>
              </a:ext>
            </a:extLst>
          </p:cNvPr>
          <p:cNvSpPr txBox="1"/>
          <p:nvPr/>
        </p:nvSpPr>
        <p:spPr>
          <a:xfrm>
            <a:off x="315912" y="2163380"/>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pitchFamily="2" charset="77"/>
                <a:ea typeface="Geneva" charset="0"/>
                <a:sym typeface="Arial" charset="0"/>
              </a:rPr>
              <a:t>900.000 €</a:t>
            </a:r>
          </a:p>
        </p:txBody>
      </p:sp>
      <p:sp>
        <p:nvSpPr>
          <p:cNvPr id="10" name="Textfeld 9">
            <a:extLst>
              <a:ext uri="{FF2B5EF4-FFF2-40B4-BE49-F238E27FC236}">
                <a16:creationId xmlns:a16="http://schemas.microsoft.com/office/drawing/2014/main" id="{B9DE2844-AEC1-9B4E-97CD-29E101D2EBEF}"/>
              </a:ext>
            </a:extLst>
          </p:cNvPr>
          <p:cNvSpPr txBox="1"/>
          <p:nvPr/>
        </p:nvSpPr>
        <p:spPr>
          <a:xfrm>
            <a:off x="253220" y="1894612"/>
            <a:ext cx="871281" cy="161583"/>
          </a:xfrm>
          <a:prstGeom prst="rect">
            <a:avLst/>
          </a:prstGeom>
          <a:noFill/>
        </p:spPr>
        <p:txBody>
          <a:bodyPr wrap="square" lIns="0" tIns="0" rIns="0" bIns="0">
            <a:spAutoFit/>
          </a:bodyPr>
          <a:lstStyle/>
          <a:p>
            <a:pPr algn="r">
              <a:defRPr/>
            </a:pPr>
            <a:r>
              <a:rPr lang="de-DE" sz="1050" dirty="0">
                <a:solidFill>
                  <a:srgbClr val="B4B5B4"/>
                </a:solidFill>
                <a:latin typeface="Montserrat" pitchFamily="2" charset="77"/>
                <a:ea typeface="Geneva" charset="0"/>
                <a:sym typeface="Arial" charset="0"/>
              </a:rPr>
              <a:t>1.000.000 €</a:t>
            </a:r>
          </a:p>
        </p:txBody>
      </p:sp>
      <p:sp>
        <p:nvSpPr>
          <p:cNvPr id="11" name="Textfeld 10">
            <a:extLst>
              <a:ext uri="{FF2B5EF4-FFF2-40B4-BE49-F238E27FC236}">
                <a16:creationId xmlns:a16="http://schemas.microsoft.com/office/drawing/2014/main" id="{7357EF30-8B07-204D-BB66-F322F6731C77}"/>
              </a:ext>
            </a:extLst>
          </p:cNvPr>
          <p:cNvSpPr txBox="1"/>
          <p:nvPr/>
        </p:nvSpPr>
        <p:spPr>
          <a:xfrm>
            <a:off x="315912" y="1625842"/>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pitchFamily="2" charset="77"/>
                <a:ea typeface="Geneva" charset="0"/>
                <a:sym typeface="Arial" charset="0"/>
              </a:rPr>
              <a:t>1.100.000 €</a:t>
            </a:r>
          </a:p>
        </p:txBody>
      </p:sp>
      <p:sp>
        <p:nvSpPr>
          <p:cNvPr id="12" name="Textfeld 11">
            <a:extLst>
              <a:ext uri="{FF2B5EF4-FFF2-40B4-BE49-F238E27FC236}">
                <a16:creationId xmlns:a16="http://schemas.microsoft.com/office/drawing/2014/main" id="{2E0244F4-0B14-5B46-965E-1F10DF87417F}"/>
              </a:ext>
            </a:extLst>
          </p:cNvPr>
          <p:cNvSpPr txBox="1"/>
          <p:nvPr/>
        </p:nvSpPr>
        <p:spPr>
          <a:xfrm>
            <a:off x="315914" y="1376471"/>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pitchFamily="2" charset="77"/>
                <a:ea typeface="Geneva" charset="0"/>
                <a:sym typeface="Arial" charset="0"/>
              </a:rPr>
              <a:t>1.200.000 €</a:t>
            </a:r>
          </a:p>
        </p:txBody>
      </p:sp>
      <p:sp>
        <p:nvSpPr>
          <p:cNvPr id="13" name="Textfeld 12">
            <a:extLst>
              <a:ext uri="{FF2B5EF4-FFF2-40B4-BE49-F238E27FC236}">
                <a16:creationId xmlns:a16="http://schemas.microsoft.com/office/drawing/2014/main" id="{A96F15CD-6D83-7845-A6F9-EC201DAFE154}"/>
              </a:ext>
            </a:extLst>
          </p:cNvPr>
          <p:cNvSpPr txBox="1"/>
          <p:nvPr/>
        </p:nvSpPr>
        <p:spPr>
          <a:xfrm>
            <a:off x="334806" y="4300696"/>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pitchFamily="2" charset="77"/>
                <a:ea typeface="Geneva" charset="0"/>
                <a:sym typeface="Arial" charset="0"/>
              </a:rPr>
              <a:t>100.000 €</a:t>
            </a:r>
          </a:p>
        </p:txBody>
      </p:sp>
      <p:cxnSp>
        <p:nvCxnSpPr>
          <p:cNvPr id="17" name="Gerade Verbindung 57">
            <a:extLst>
              <a:ext uri="{FF2B5EF4-FFF2-40B4-BE49-F238E27FC236}">
                <a16:creationId xmlns:a16="http://schemas.microsoft.com/office/drawing/2014/main" id="{815CE00D-41FD-F44A-BC32-9FBC32365054}"/>
              </a:ext>
            </a:extLst>
          </p:cNvPr>
          <p:cNvCxnSpPr>
            <a:cxnSpLocks/>
          </p:cNvCxnSpPr>
          <p:nvPr/>
        </p:nvCxnSpPr>
        <p:spPr bwMode="auto">
          <a:xfrm>
            <a:off x="1377941" y="1462824"/>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31" name="Gerade Verbindung 57">
            <a:extLst>
              <a:ext uri="{FF2B5EF4-FFF2-40B4-BE49-F238E27FC236}">
                <a16:creationId xmlns:a16="http://schemas.microsoft.com/office/drawing/2014/main" id="{A5FDAB69-F223-2745-B869-B2888626E4DB}"/>
              </a:ext>
            </a:extLst>
          </p:cNvPr>
          <p:cNvCxnSpPr>
            <a:cxnSpLocks/>
          </p:cNvCxnSpPr>
          <p:nvPr/>
        </p:nvCxnSpPr>
        <p:spPr bwMode="auto">
          <a:xfrm>
            <a:off x="1377941" y="1705966"/>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32" name="Gerade Verbindung 57">
            <a:extLst>
              <a:ext uri="{FF2B5EF4-FFF2-40B4-BE49-F238E27FC236}">
                <a16:creationId xmlns:a16="http://schemas.microsoft.com/office/drawing/2014/main" id="{7453CDD4-23C0-0E47-89C7-74F32E7252C2}"/>
              </a:ext>
            </a:extLst>
          </p:cNvPr>
          <p:cNvCxnSpPr>
            <a:cxnSpLocks/>
          </p:cNvCxnSpPr>
          <p:nvPr/>
        </p:nvCxnSpPr>
        <p:spPr bwMode="auto">
          <a:xfrm>
            <a:off x="1377941" y="1978191"/>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33" name="Gerade Verbindung 57">
            <a:extLst>
              <a:ext uri="{FF2B5EF4-FFF2-40B4-BE49-F238E27FC236}">
                <a16:creationId xmlns:a16="http://schemas.microsoft.com/office/drawing/2014/main" id="{415114D6-B549-1A4A-98E0-A4EF80964EC4}"/>
              </a:ext>
            </a:extLst>
          </p:cNvPr>
          <p:cNvCxnSpPr>
            <a:cxnSpLocks/>
          </p:cNvCxnSpPr>
          <p:nvPr/>
        </p:nvCxnSpPr>
        <p:spPr bwMode="auto">
          <a:xfrm>
            <a:off x="1377941" y="2250418"/>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34" name="Gerade Verbindung 57">
            <a:extLst>
              <a:ext uri="{FF2B5EF4-FFF2-40B4-BE49-F238E27FC236}">
                <a16:creationId xmlns:a16="http://schemas.microsoft.com/office/drawing/2014/main" id="{7F43D841-973A-3B4B-B96A-DD8D3F323E2E}"/>
              </a:ext>
            </a:extLst>
          </p:cNvPr>
          <p:cNvCxnSpPr>
            <a:cxnSpLocks/>
          </p:cNvCxnSpPr>
          <p:nvPr/>
        </p:nvCxnSpPr>
        <p:spPr bwMode="auto">
          <a:xfrm>
            <a:off x="1377941" y="2515663"/>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35" name="Gerade Verbindung 57">
            <a:extLst>
              <a:ext uri="{FF2B5EF4-FFF2-40B4-BE49-F238E27FC236}">
                <a16:creationId xmlns:a16="http://schemas.microsoft.com/office/drawing/2014/main" id="{C81130DF-EA38-0B44-935F-8E7F9B37307B}"/>
              </a:ext>
            </a:extLst>
          </p:cNvPr>
          <p:cNvCxnSpPr>
            <a:cxnSpLocks/>
          </p:cNvCxnSpPr>
          <p:nvPr/>
        </p:nvCxnSpPr>
        <p:spPr bwMode="auto">
          <a:xfrm>
            <a:off x="1377941" y="2784156"/>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36" name="Gerade Verbindung 57">
            <a:extLst>
              <a:ext uri="{FF2B5EF4-FFF2-40B4-BE49-F238E27FC236}">
                <a16:creationId xmlns:a16="http://schemas.microsoft.com/office/drawing/2014/main" id="{D14B1654-1225-4342-8E0F-418F6D56BC9F}"/>
              </a:ext>
            </a:extLst>
          </p:cNvPr>
          <p:cNvCxnSpPr>
            <a:cxnSpLocks/>
          </p:cNvCxnSpPr>
          <p:nvPr/>
        </p:nvCxnSpPr>
        <p:spPr bwMode="auto">
          <a:xfrm>
            <a:off x="1377941" y="3046155"/>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39" name="Gerade Verbindung 57">
            <a:extLst>
              <a:ext uri="{FF2B5EF4-FFF2-40B4-BE49-F238E27FC236}">
                <a16:creationId xmlns:a16="http://schemas.microsoft.com/office/drawing/2014/main" id="{3EA208B4-D072-0244-A9A7-CDDBE112FB41}"/>
              </a:ext>
            </a:extLst>
          </p:cNvPr>
          <p:cNvCxnSpPr>
            <a:cxnSpLocks/>
          </p:cNvCxnSpPr>
          <p:nvPr/>
        </p:nvCxnSpPr>
        <p:spPr bwMode="auto">
          <a:xfrm>
            <a:off x="1377941" y="3841892"/>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41" name="Gerade Verbindung 57">
            <a:extLst>
              <a:ext uri="{FF2B5EF4-FFF2-40B4-BE49-F238E27FC236}">
                <a16:creationId xmlns:a16="http://schemas.microsoft.com/office/drawing/2014/main" id="{A7D75FC9-ACBD-A845-BA04-5383E649F80E}"/>
              </a:ext>
            </a:extLst>
          </p:cNvPr>
          <p:cNvCxnSpPr>
            <a:cxnSpLocks/>
          </p:cNvCxnSpPr>
          <p:nvPr/>
        </p:nvCxnSpPr>
        <p:spPr bwMode="auto">
          <a:xfrm>
            <a:off x="1377941" y="4351444"/>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42" name="Gerade Verbindung 57">
            <a:extLst>
              <a:ext uri="{FF2B5EF4-FFF2-40B4-BE49-F238E27FC236}">
                <a16:creationId xmlns:a16="http://schemas.microsoft.com/office/drawing/2014/main" id="{70A246AE-69AD-6647-8DD1-8D25607ECF85}"/>
              </a:ext>
            </a:extLst>
          </p:cNvPr>
          <p:cNvCxnSpPr>
            <a:cxnSpLocks/>
          </p:cNvCxnSpPr>
          <p:nvPr/>
        </p:nvCxnSpPr>
        <p:spPr bwMode="auto">
          <a:xfrm>
            <a:off x="1377941" y="4616689"/>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sp>
        <p:nvSpPr>
          <p:cNvPr id="45" name="Rechteck 44">
            <a:extLst>
              <a:ext uri="{FF2B5EF4-FFF2-40B4-BE49-F238E27FC236}">
                <a16:creationId xmlns:a16="http://schemas.microsoft.com/office/drawing/2014/main" id="{0B8D6B99-CCB0-9B40-A8FE-22F12D2F31DA}"/>
              </a:ext>
            </a:extLst>
          </p:cNvPr>
          <p:cNvSpPr/>
          <p:nvPr/>
        </p:nvSpPr>
        <p:spPr>
          <a:xfrm>
            <a:off x="2119511" y="332002"/>
            <a:ext cx="1980293" cy="4291804"/>
          </a:xfrm>
          <a:prstGeom prst="rect">
            <a:avLst/>
          </a:prstGeom>
          <a:solidFill>
            <a:srgbClr val="B4B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Rechteck 45">
            <a:extLst>
              <a:ext uri="{FF2B5EF4-FFF2-40B4-BE49-F238E27FC236}">
                <a16:creationId xmlns:a16="http://schemas.microsoft.com/office/drawing/2014/main" id="{BFFCB189-9180-7241-84DA-ED50562BAB7A}"/>
              </a:ext>
            </a:extLst>
          </p:cNvPr>
          <p:cNvSpPr/>
          <p:nvPr/>
        </p:nvSpPr>
        <p:spPr>
          <a:xfrm>
            <a:off x="4353244" y="1348307"/>
            <a:ext cx="2026193" cy="3268372"/>
          </a:xfrm>
          <a:prstGeom prst="rect">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8" name="Textfeld 47">
            <a:extLst>
              <a:ext uri="{FF2B5EF4-FFF2-40B4-BE49-F238E27FC236}">
                <a16:creationId xmlns:a16="http://schemas.microsoft.com/office/drawing/2014/main" id="{2EC6DD24-EA43-BF47-8ABA-1E12BF6A510B}"/>
              </a:ext>
            </a:extLst>
          </p:cNvPr>
          <p:cNvSpPr txBox="1"/>
          <p:nvPr/>
        </p:nvSpPr>
        <p:spPr>
          <a:xfrm>
            <a:off x="2119511" y="1757975"/>
            <a:ext cx="1980293" cy="492443"/>
          </a:xfrm>
          <a:prstGeom prst="rect">
            <a:avLst/>
          </a:prstGeom>
          <a:noFill/>
        </p:spPr>
        <p:txBody>
          <a:bodyPr wrap="square" lIns="0" tIns="0" rIns="0" bIns="0">
            <a:spAutoFit/>
          </a:bodyPr>
          <a:lstStyle/>
          <a:p>
            <a:pPr algn="ctr">
              <a:defRPr/>
            </a:pPr>
            <a:r>
              <a:rPr lang="de-DE" sz="1600" dirty="0">
                <a:solidFill>
                  <a:schemeClr val="bg1"/>
                </a:solidFill>
                <a:latin typeface="Montserrat" pitchFamily="2" charset="77"/>
                <a:ea typeface="Geneva" charset="0"/>
                <a:sym typeface="Arial" charset="0"/>
              </a:rPr>
              <a:t>Spendenbedarf </a:t>
            </a:r>
          </a:p>
          <a:p>
            <a:pPr algn="ctr">
              <a:defRPr/>
            </a:pPr>
            <a:r>
              <a:rPr lang="de-DE" sz="1600" b="1" dirty="0">
                <a:solidFill>
                  <a:schemeClr val="bg1"/>
                </a:solidFill>
                <a:latin typeface="Montserrat" pitchFamily="2" charset="77"/>
                <a:ea typeface="Geneva" charset="0"/>
                <a:sym typeface="Arial" charset="0"/>
              </a:rPr>
              <a:t>1.640.000 €</a:t>
            </a:r>
          </a:p>
        </p:txBody>
      </p:sp>
      <p:sp>
        <p:nvSpPr>
          <p:cNvPr id="51" name="Textfeld 50">
            <a:extLst>
              <a:ext uri="{FF2B5EF4-FFF2-40B4-BE49-F238E27FC236}">
                <a16:creationId xmlns:a16="http://schemas.microsoft.com/office/drawing/2014/main" id="{3EA4308A-FF1C-A54B-828B-4A1FFF2AF6FA}"/>
              </a:ext>
            </a:extLst>
          </p:cNvPr>
          <p:cNvSpPr txBox="1"/>
          <p:nvPr/>
        </p:nvSpPr>
        <p:spPr>
          <a:xfrm>
            <a:off x="4353244" y="4730731"/>
            <a:ext cx="2018747" cy="123111"/>
          </a:xfrm>
          <a:prstGeom prst="rect">
            <a:avLst/>
          </a:prstGeom>
          <a:noFill/>
        </p:spPr>
        <p:txBody>
          <a:bodyPr wrap="square" lIns="0" tIns="0" rIns="0" bIns="0">
            <a:spAutoFit/>
          </a:bodyPr>
          <a:lstStyle/>
          <a:p>
            <a:pPr algn="ctr">
              <a:defRPr/>
            </a:pPr>
            <a:r>
              <a:rPr lang="de-DE" sz="800" dirty="0">
                <a:solidFill>
                  <a:srgbClr val="B4B5B4"/>
                </a:solidFill>
                <a:latin typeface="Montserrat" pitchFamily="2" charset="77"/>
                <a:ea typeface="Geneva" charset="0"/>
                <a:sym typeface="Arial" charset="0"/>
              </a:rPr>
              <a:t>Stand: 6. Dezember 2024</a:t>
            </a:r>
          </a:p>
        </p:txBody>
      </p:sp>
      <p:sp>
        <p:nvSpPr>
          <p:cNvPr id="53" name="Textfeld 52">
            <a:extLst>
              <a:ext uri="{FF2B5EF4-FFF2-40B4-BE49-F238E27FC236}">
                <a16:creationId xmlns:a16="http://schemas.microsoft.com/office/drawing/2014/main" id="{2E0244F4-0B14-5B46-965E-1F10DF87417F}"/>
              </a:ext>
            </a:extLst>
          </p:cNvPr>
          <p:cNvSpPr txBox="1"/>
          <p:nvPr/>
        </p:nvSpPr>
        <p:spPr>
          <a:xfrm>
            <a:off x="324000" y="837462"/>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pitchFamily="2" charset="77"/>
                <a:ea typeface="Geneva" charset="0"/>
                <a:sym typeface="Arial" charset="0"/>
              </a:rPr>
              <a:t>1.400.000 €</a:t>
            </a:r>
          </a:p>
        </p:txBody>
      </p:sp>
      <p:sp>
        <p:nvSpPr>
          <p:cNvPr id="56" name="Textfeld 55">
            <a:extLst>
              <a:ext uri="{FF2B5EF4-FFF2-40B4-BE49-F238E27FC236}">
                <a16:creationId xmlns:a16="http://schemas.microsoft.com/office/drawing/2014/main" id="{2E0244F4-0B14-5B46-965E-1F10DF87417F}"/>
              </a:ext>
            </a:extLst>
          </p:cNvPr>
          <p:cNvSpPr txBox="1"/>
          <p:nvPr/>
        </p:nvSpPr>
        <p:spPr>
          <a:xfrm>
            <a:off x="324000" y="1109252"/>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pitchFamily="2" charset="77"/>
                <a:ea typeface="Geneva" charset="0"/>
                <a:sym typeface="Arial" charset="0"/>
              </a:rPr>
              <a:t>1.300.000 €</a:t>
            </a:r>
          </a:p>
        </p:txBody>
      </p:sp>
      <p:sp>
        <p:nvSpPr>
          <p:cNvPr id="49" name="Textfeld 48">
            <a:extLst>
              <a:ext uri="{FF2B5EF4-FFF2-40B4-BE49-F238E27FC236}">
                <a16:creationId xmlns:a16="http://schemas.microsoft.com/office/drawing/2014/main" id="{E2E367CF-FBE2-452D-9C09-18C25F1F2A4F}"/>
              </a:ext>
            </a:extLst>
          </p:cNvPr>
          <p:cNvSpPr txBox="1"/>
          <p:nvPr/>
        </p:nvSpPr>
        <p:spPr>
          <a:xfrm>
            <a:off x="6239959" y="3297570"/>
            <a:ext cx="804398" cy="1319101"/>
          </a:xfrm>
          <a:prstGeom prst="rect">
            <a:avLst/>
          </a:prstGeom>
          <a:noFill/>
          <a:ln>
            <a:noFill/>
          </a:ln>
        </p:spPr>
        <p:txBody>
          <a:bodyPr vert="horz" wrap="square" lIns="135000" tIns="216000" rIns="135000" bIns="135000" rtlCol="0" anchor="t">
            <a:noAutofit/>
          </a:bodyPr>
          <a:lstStyle/>
          <a:p>
            <a:pPr algn="ctr">
              <a:defRPr/>
            </a:pPr>
            <a:endParaRPr lang="de-DE" sz="1200" dirty="0">
              <a:solidFill>
                <a:srgbClr val="F7F1EC"/>
              </a:solidFill>
              <a:latin typeface="Montserrat Light" pitchFamily="2" charset="77"/>
              <a:ea typeface="Geneva" charset="0"/>
            </a:endParaRPr>
          </a:p>
        </p:txBody>
      </p:sp>
      <p:cxnSp>
        <p:nvCxnSpPr>
          <p:cNvPr id="59" name="Gerade Verbindung 57">
            <a:extLst>
              <a:ext uri="{FF2B5EF4-FFF2-40B4-BE49-F238E27FC236}">
                <a16:creationId xmlns:a16="http://schemas.microsoft.com/office/drawing/2014/main" id="{70A246AE-69AD-6647-8DD1-8D25607ECF85}"/>
              </a:ext>
            </a:extLst>
          </p:cNvPr>
          <p:cNvCxnSpPr>
            <a:cxnSpLocks/>
          </p:cNvCxnSpPr>
          <p:nvPr/>
        </p:nvCxnSpPr>
        <p:spPr bwMode="auto">
          <a:xfrm>
            <a:off x="1377941" y="685297"/>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sp>
        <p:nvSpPr>
          <p:cNvPr id="60" name="Textfeld 59">
            <a:extLst>
              <a:ext uri="{FF2B5EF4-FFF2-40B4-BE49-F238E27FC236}">
                <a16:creationId xmlns:a16="http://schemas.microsoft.com/office/drawing/2014/main" id="{2E0244F4-0B14-5B46-965E-1F10DF87417F}"/>
              </a:ext>
            </a:extLst>
          </p:cNvPr>
          <p:cNvSpPr txBox="1"/>
          <p:nvPr/>
        </p:nvSpPr>
        <p:spPr>
          <a:xfrm>
            <a:off x="334805" y="584732"/>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pitchFamily="2" charset="77"/>
                <a:ea typeface="Geneva" charset="0"/>
                <a:sym typeface="Arial" charset="0"/>
              </a:rPr>
              <a:t>1.500.000 €</a:t>
            </a:r>
          </a:p>
        </p:txBody>
      </p:sp>
      <p:sp>
        <p:nvSpPr>
          <p:cNvPr id="44" name="Rechteck 43">
            <a:extLst>
              <a:ext uri="{FF2B5EF4-FFF2-40B4-BE49-F238E27FC236}">
                <a16:creationId xmlns:a16="http://schemas.microsoft.com/office/drawing/2014/main" id="{09B0E3BA-FD98-3F43-9051-903F0AE84890}"/>
              </a:ext>
            </a:extLst>
          </p:cNvPr>
          <p:cNvSpPr/>
          <p:nvPr/>
        </p:nvSpPr>
        <p:spPr>
          <a:xfrm>
            <a:off x="4359592" y="332003"/>
            <a:ext cx="2012400" cy="1016304"/>
          </a:xfrm>
          <a:prstGeom prst="rect">
            <a:avLst/>
          </a:prstGeom>
          <a:pattFill prst="dkUpDiag">
            <a:fgClr>
              <a:srgbClr val="F7F1EC"/>
            </a:fgClr>
            <a:bgClr>
              <a:schemeClr val="bg1"/>
            </a:bgClr>
          </a:pattFill>
          <a:ln>
            <a:solidFill>
              <a:srgbClr val="95C459">
                <a:alpha val="8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Textfeld 49">
            <a:extLst>
              <a:ext uri="{FF2B5EF4-FFF2-40B4-BE49-F238E27FC236}">
                <a16:creationId xmlns:a16="http://schemas.microsoft.com/office/drawing/2014/main" id="{9DE7ED3B-F801-EC4A-A108-70F88443665B}"/>
              </a:ext>
            </a:extLst>
          </p:cNvPr>
          <p:cNvSpPr txBox="1"/>
          <p:nvPr/>
        </p:nvSpPr>
        <p:spPr>
          <a:xfrm>
            <a:off x="4320204" y="707304"/>
            <a:ext cx="2019844" cy="492443"/>
          </a:xfrm>
          <a:prstGeom prst="rect">
            <a:avLst/>
          </a:prstGeom>
          <a:noFill/>
        </p:spPr>
        <p:txBody>
          <a:bodyPr wrap="square" lIns="0" tIns="0" rIns="0" bIns="0">
            <a:spAutoFit/>
          </a:bodyPr>
          <a:lstStyle/>
          <a:p>
            <a:pPr algn="ctr">
              <a:defRPr/>
            </a:pPr>
            <a:r>
              <a:rPr lang="de-DE" sz="1600" dirty="0">
                <a:solidFill>
                  <a:srgbClr val="95C459"/>
                </a:solidFill>
                <a:latin typeface="Montserrat" pitchFamily="2" charset="77"/>
                <a:ea typeface="Geneva" charset="0"/>
                <a:sym typeface="Arial" charset="0"/>
              </a:rPr>
              <a:t>Fehlbetrag </a:t>
            </a:r>
          </a:p>
          <a:p>
            <a:pPr algn="ctr">
              <a:defRPr/>
            </a:pPr>
            <a:r>
              <a:rPr lang="de-DE" sz="1600" b="1" dirty="0">
                <a:solidFill>
                  <a:srgbClr val="95C459"/>
                </a:solidFill>
                <a:latin typeface="Montserrat" pitchFamily="2" charset="77"/>
                <a:ea typeface="Geneva" charset="0"/>
                <a:sym typeface="Arial" charset="0"/>
              </a:rPr>
              <a:t>ca. 398.000 €</a:t>
            </a:r>
          </a:p>
        </p:txBody>
      </p:sp>
      <p:sp>
        <p:nvSpPr>
          <p:cNvPr id="15" name="Textfeld 14">
            <a:extLst>
              <a:ext uri="{FF2B5EF4-FFF2-40B4-BE49-F238E27FC236}">
                <a16:creationId xmlns:a16="http://schemas.microsoft.com/office/drawing/2014/main" id="{E4F04EF0-9767-50DD-C21A-2458731B306F}"/>
              </a:ext>
            </a:extLst>
          </p:cNvPr>
          <p:cNvSpPr txBox="1"/>
          <p:nvPr/>
        </p:nvSpPr>
        <p:spPr>
          <a:xfrm>
            <a:off x="4359592" y="2697612"/>
            <a:ext cx="2012400" cy="184666"/>
          </a:xfrm>
          <a:prstGeom prst="rect">
            <a:avLst/>
          </a:prstGeom>
          <a:noFill/>
        </p:spPr>
        <p:txBody>
          <a:bodyPr wrap="square" lIns="0" tIns="0" rIns="0" bIns="0">
            <a:spAutoFit/>
          </a:bodyPr>
          <a:lstStyle/>
          <a:p>
            <a:pPr algn="ctr">
              <a:defRPr/>
            </a:pPr>
            <a:r>
              <a:rPr lang="de-DE" sz="1200" dirty="0">
                <a:solidFill>
                  <a:schemeClr val="bg1"/>
                </a:solidFill>
                <a:latin typeface="Montserrat" pitchFamily="2" charset="77"/>
                <a:ea typeface="Geneva" charset="0"/>
                <a:sym typeface="Arial" charset="0"/>
              </a:rPr>
              <a:t>Spenden </a:t>
            </a:r>
            <a:r>
              <a:rPr lang="de-DE" sz="1200" b="1" dirty="0">
                <a:solidFill>
                  <a:schemeClr val="bg1"/>
                </a:solidFill>
                <a:latin typeface="Montserrat" pitchFamily="2" charset="77"/>
                <a:ea typeface="Geneva" charset="0"/>
                <a:sym typeface="Arial" charset="0"/>
              </a:rPr>
              <a:t>ca. 1.242.000 €</a:t>
            </a:r>
          </a:p>
        </p:txBody>
      </p:sp>
      <p:sp>
        <p:nvSpPr>
          <p:cNvPr id="64" name="Textfeld 63">
            <a:extLst>
              <a:ext uri="{FF2B5EF4-FFF2-40B4-BE49-F238E27FC236}">
                <a16:creationId xmlns:a16="http://schemas.microsoft.com/office/drawing/2014/main" id="{2E0244F4-0B14-5B46-965E-1F10DF87417F}"/>
              </a:ext>
            </a:extLst>
          </p:cNvPr>
          <p:cNvSpPr txBox="1"/>
          <p:nvPr/>
        </p:nvSpPr>
        <p:spPr>
          <a:xfrm>
            <a:off x="334806" y="332002"/>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pitchFamily="2" charset="77"/>
                <a:ea typeface="Geneva" charset="0"/>
                <a:sym typeface="Arial" charset="0"/>
              </a:rPr>
              <a:t>1.600.000 €</a:t>
            </a:r>
          </a:p>
        </p:txBody>
      </p:sp>
      <p:sp>
        <p:nvSpPr>
          <p:cNvPr id="66" name="Textfeld 65">
            <a:extLst>
              <a:ext uri="{FF2B5EF4-FFF2-40B4-BE49-F238E27FC236}">
                <a16:creationId xmlns:a16="http://schemas.microsoft.com/office/drawing/2014/main" id="{2E0244F4-0B14-5B46-965E-1F10DF87417F}"/>
              </a:ext>
            </a:extLst>
          </p:cNvPr>
          <p:cNvSpPr txBox="1"/>
          <p:nvPr/>
        </p:nvSpPr>
        <p:spPr>
          <a:xfrm>
            <a:off x="334806" y="73884"/>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pitchFamily="2" charset="77"/>
                <a:ea typeface="Geneva" charset="0"/>
                <a:sym typeface="Arial" charset="0"/>
              </a:rPr>
              <a:t>1.700.000 €</a:t>
            </a:r>
          </a:p>
        </p:txBody>
      </p:sp>
      <p:sp>
        <p:nvSpPr>
          <p:cNvPr id="14" name="Titel 13">
            <a:extLst>
              <a:ext uri="{FF2B5EF4-FFF2-40B4-BE49-F238E27FC236}">
                <a16:creationId xmlns:a16="http://schemas.microsoft.com/office/drawing/2014/main" id="{98EED7D9-AA7E-D845-AB6B-416FFA1406B2}"/>
              </a:ext>
            </a:extLst>
          </p:cNvPr>
          <p:cNvSpPr>
            <a:spLocks noGrp="1"/>
          </p:cNvSpPr>
          <p:nvPr>
            <p:ph type="title"/>
          </p:nvPr>
        </p:nvSpPr>
        <p:spPr>
          <a:xfrm>
            <a:off x="6379438" y="166062"/>
            <a:ext cx="2431296" cy="671397"/>
          </a:xfrm>
          <a:solidFill>
            <a:srgbClr val="F7F1EC"/>
          </a:solidFill>
        </p:spPr>
        <p:txBody>
          <a:bodyPr/>
          <a:lstStyle/>
          <a:p>
            <a:pPr algn="ctr"/>
            <a:r>
              <a:rPr lang="de-DE" sz="2000" dirty="0"/>
              <a:t>Spendenbedarf</a:t>
            </a:r>
            <a:r>
              <a:rPr lang="de-DE" dirty="0"/>
              <a:t> </a:t>
            </a:r>
            <a:br>
              <a:rPr lang="de-DE" dirty="0"/>
            </a:br>
            <a:r>
              <a:rPr lang="de-DE" sz="2000" dirty="0"/>
              <a:t>2024</a:t>
            </a:r>
          </a:p>
        </p:txBody>
      </p:sp>
    </p:spTree>
    <p:extLst>
      <p:ext uri="{BB962C8B-B14F-4D97-AF65-F5344CB8AC3E}">
        <p14:creationId xmlns:p14="http://schemas.microsoft.com/office/powerpoint/2010/main" val="1360164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8D5"/>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B4A82C0-A4E9-1FA3-738B-90C96DB69E5E}"/>
              </a:ext>
            </a:extLst>
          </p:cNvPr>
          <p:cNvPicPr>
            <a:picLocks noChangeAspect="1"/>
          </p:cNvPicPr>
          <p:nvPr/>
        </p:nvPicPr>
        <p:blipFill>
          <a:blip r:embed="rId2"/>
          <a:srcRect/>
          <a:stretch/>
        </p:blipFill>
        <p:spPr>
          <a:xfrm>
            <a:off x="1218869" y="0"/>
            <a:ext cx="6706260" cy="5141466"/>
          </a:xfrm>
          <a:prstGeom prst="rect">
            <a:avLst/>
          </a:prstGeom>
        </p:spPr>
      </p:pic>
      <p:sp>
        <p:nvSpPr>
          <p:cNvPr id="5" name="Rechteck 4">
            <a:extLst>
              <a:ext uri="{FF2B5EF4-FFF2-40B4-BE49-F238E27FC236}">
                <a16:creationId xmlns:a16="http://schemas.microsoft.com/office/drawing/2014/main" id="{29EED970-124C-2FA0-CCF6-FCCC01D4F3C0}"/>
              </a:ext>
            </a:extLst>
          </p:cNvPr>
          <p:cNvSpPr/>
          <p:nvPr/>
        </p:nvSpPr>
        <p:spPr>
          <a:xfrm>
            <a:off x="270344" y="4508390"/>
            <a:ext cx="1089329" cy="477078"/>
          </a:xfrm>
          <a:prstGeom prst="rect">
            <a:avLst/>
          </a:prstGeom>
          <a:solidFill>
            <a:srgbClr val="FBF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328493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3E0A8-72EB-EDD9-AFD6-5D051A076483}"/>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89A891A5-5CE0-145D-AA56-2EA31F3A3CBC}"/>
              </a:ext>
            </a:extLst>
          </p:cNvPr>
          <p:cNvSpPr>
            <a:spLocks noGrp="1"/>
          </p:cNvSpPr>
          <p:nvPr>
            <p:ph type="ctrTitle"/>
          </p:nvPr>
        </p:nvSpPr>
        <p:spPr>
          <a:xfrm>
            <a:off x="0" y="1107934"/>
            <a:ext cx="9144000" cy="1790700"/>
          </a:xfrm>
        </p:spPr>
        <p:txBody>
          <a:bodyPr/>
          <a:lstStyle/>
          <a:p>
            <a:r>
              <a:rPr lang="de-DE" sz="5400" dirty="0"/>
              <a:t>Spendenprojekte</a:t>
            </a:r>
          </a:p>
        </p:txBody>
      </p:sp>
    </p:spTree>
    <p:extLst>
      <p:ext uri="{BB962C8B-B14F-4D97-AF65-F5344CB8AC3E}">
        <p14:creationId xmlns:p14="http://schemas.microsoft.com/office/powerpoint/2010/main" val="32919729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BAB8193D-2BF6-85C8-52BB-46221E08F3CC}"/>
              </a:ext>
            </a:extLst>
          </p:cNvPr>
          <p:cNvPicPr>
            <a:picLocks noChangeAspect="1"/>
          </p:cNvPicPr>
          <p:nvPr/>
        </p:nvPicPr>
        <p:blipFill>
          <a:blip r:embed="rId2"/>
          <a:srcRect l="12541" t="15585" r="12541" b="21186"/>
          <a:stretch/>
        </p:blipFill>
        <p:spPr>
          <a:xfrm>
            <a:off x="0" y="0"/>
            <a:ext cx="9144000" cy="5143500"/>
          </a:xfrm>
          <a:prstGeom prst="rect">
            <a:avLst/>
          </a:prstGeom>
        </p:spPr>
      </p:pic>
      <p:pic>
        <p:nvPicPr>
          <p:cNvPr id="12" name="Grafik 11">
            <a:extLst>
              <a:ext uri="{FF2B5EF4-FFF2-40B4-BE49-F238E27FC236}">
                <a16:creationId xmlns:a16="http://schemas.microsoft.com/office/drawing/2014/main" id="{BBCD7303-B6CE-1FE8-BDD3-0BCDDB090A9C}"/>
              </a:ext>
            </a:extLst>
          </p:cNvPr>
          <p:cNvPicPr>
            <a:picLocks noChangeAspect="1"/>
          </p:cNvPicPr>
          <p:nvPr/>
        </p:nvPicPr>
        <p:blipFill rotWithShape="1">
          <a:blip r:embed="rId3"/>
          <a:srcRect l="368" r="12855" b="81952"/>
          <a:stretch/>
        </p:blipFill>
        <p:spPr>
          <a:xfrm>
            <a:off x="0" y="3390901"/>
            <a:ext cx="9144000" cy="1752600"/>
          </a:xfrm>
          <a:prstGeom prst="rect">
            <a:avLst/>
          </a:prstGeom>
        </p:spPr>
      </p:pic>
      <p:pic>
        <p:nvPicPr>
          <p:cNvPr id="13" name="Grafik 12">
            <a:extLst>
              <a:ext uri="{FF2B5EF4-FFF2-40B4-BE49-F238E27FC236}">
                <a16:creationId xmlns:a16="http://schemas.microsoft.com/office/drawing/2014/main" id="{D73B5A5C-2509-495E-57F0-281D9B06AB44}"/>
              </a:ext>
            </a:extLst>
          </p:cNvPr>
          <p:cNvPicPr>
            <a:picLocks noChangeAspect="1"/>
          </p:cNvPicPr>
          <p:nvPr/>
        </p:nvPicPr>
        <p:blipFill rotWithShape="1">
          <a:blip r:embed="rId4"/>
          <a:srcRect l="7368" t="21589" r="7055" b="21922"/>
          <a:stretch/>
        </p:blipFill>
        <p:spPr>
          <a:xfrm>
            <a:off x="324000" y="4670328"/>
            <a:ext cx="1573711" cy="284383"/>
          </a:xfrm>
          <a:prstGeom prst="rect">
            <a:avLst/>
          </a:prstGeom>
        </p:spPr>
      </p:pic>
      <p:pic>
        <p:nvPicPr>
          <p:cNvPr id="14" name="Grafik 13">
            <a:extLst>
              <a:ext uri="{FF2B5EF4-FFF2-40B4-BE49-F238E27FC236}">
                <a16:creationId xmlns:a16="http://schemas.microsoft.com/office/drawing/2014/main" id="{24DC6AC7-6858-B18F-34E8-90A7B22C9152}"/>
              </a:ext>
            </a:extLst>
          </p:cNvPr>
          <p:cNvPicPr>
            <a:picLocks noChangeAspect="1"/>
          </p:cNvPicPr>
          <p:nvPr/>
        </p:nvPicPr>
        <p:blipFill>
          <a:blip r:embed="rId5"/>
          <a:stretch>
            <a:fillRect/>
          </a:stretch>
        </p:blipFill>
        <p:spPr>
          <a:xfrm>
            <a:off x="7827036" y="3859836"/>
            <a:ext cx="1094875" cy="1094875"/>
          </a:xfrm>
          <a:prstGeom prst="rect">
            <a:avLst/>
          </a:prstGeom>
        </p:spPr>
      </p:pic>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a:xfrm>
            <a:off x="2490656" y="4024111"/>
            <a:ext cx="5049201" cy="379499"/>
          </a:xfrm>
        </p:spPr>
        <p:txBody>
          <a:bodyPr/>
          <a:lstStyle/>
          <a:p>
            <a:pPr algn="ctr"/>
            <a:r>
              <a:rPr lang="de-DE" sz="3200" dirty="0"/>
              <a:t>Landesjugendreferenten</a:t>
            </a:r>
          </a:p>
        </p:txBody>
      </p:sp>
      <p:sp>
        <p:nvSpPr>
          <p:cNvPr id="15" name="Textplatzhalter 4">
            <a:extLst>
              <a:ext uri="{FF2B5EF4-FFF2-40B4-BE49-F238E27FC236}">
                <a16:creationId xmlns:a16="http://schemas.microsoft.com/office/drawing/2014/main" id="{E469DFF6-F329-1E49-B75C-71600D6C0914}"/>
              </a:ext>
            </a:extLst>
          </p:cNvPr>
          <p:cNvSpPr txBox="1">
            <a:spLocks/>
          </p:cNvSpPr>
          <p:nvPr/>
        </p:nvSpPr>
        <p:spPr>
          <a:xfrm>
            <a:off x="2555747" y="4686496"/>
            <a:ext cx="5049200" cy="206180"/>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dirty="0">
                <a:latin typeface="Montserrat" pitchFamily="2" charset="77"/>
              </a:rPr>
              <a:t>Spendenziel p.a. 360.000 Euro</a:t>
            </a:r>
            <a:endParaRPr lang="de-DE" dirty="0"/>
          </a:p>
        </p:txBody>
      </p:sp>
    </p:spTree>
    <p:extLst>
      <p:ext uri="{BB962C8B-B14F-4D97-AF65-F5344CB8AC3E}">
        <p14:creationId xmlns:p14="http://schemas.microsoft.com/office/powerpoint/2010/main" val="12217229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BAB8193D-2BF6-85C8-52BB-46221E08F3CC}"/>
              </a:ext>
            </a:extLst>
          </p:cNvPr>
          <p:cNvPicPr>
            <a:picLocks noChangeAspect="1"/>
          </p:cNvPicPr>
          <p:nvPr/>
        </p:nvPicPr>
        <p:blipFill rotWithShape="1">
          <a:blip r:embed="rId2"/>
          <a:srcRect t="17873" r="9502" b="5769"/>
          <a:stretch/>
        </p:blipFill>
        <p:spPr>
          <a:xfrm>
            <a:off x="0" y="0"/>
            <a:ext cx="9144000" cy="5143500"/>
          </a:xfrm>
          <a:prstGeom prst="rect">
            <a:avLst/>
          </a:prstGeom>
        </p:spPr>
      </p:pic>
      <p:pic>
        <p:nvPicPr>
          <p:cNvPr id="12" name="Grafik 11">
            <a:extLst>
              <a:ext uri="{FF2B5EF4-FFF2-40B4-BE49-F238E27FC236}">
                <a16:creationId xmlns:a16="http://schemas.microsoft.com/office/drawing/2014/main" id="{BBCD7303-B6CE-1FE8-BDD3-0BCDDB090A9C}"/>
              </a:ext>
            </a:extLst>
          </p:cNvPr>
          <p:cNvPicPr>
            <a:picLocks noChangeAspect="1"/>
          </p:cNvPicPr>
          <p:nvPr/>
        </p:nvPicPr>
        <p:blipFill rotWithShape="1">
          <a:blip r:embed="rId3"/>
          <a:srcRect l="368" r="12855" b="81952"/>
          <a:stretch/>
        </p:blipFill>
        <p:spPr>
          <a:xfrm>
            <a:off x="0" y="3390901"/>
            <a:ext cx="9144000" cy="1752600"/>
          </a:xfrm>
          <a:prstGeom prst="rect">
            <a:avLst/>
          </a:prstGeom>
        </p:spPr>
      </p:pic>
      <p:pic>
        <p:nvPicPr>
          <p:cNvPr id="13" name="Grafik 12">
            <a:extLst>
              <a:ext uri="{FF2B5EF4-FFF2-40B4-BE49-F238E27FC236}">
                <a16:creationId xmlns:a16="http://schemas.microsoft.com/office/drawing/2014/main" id="{D73B5A5C-2509-495E-57F0-281D9B06AB44}"/>
              </a:ext>
            </a:extLst>
          </p:cNvPr>
          <p:cNvPicPr>
            <a:picLocks noChangeAspect="1"/>
          </p:cNvPicPr>
          <p:nvPr/>
        </p:nvPicPr>
        <p:blipFill rotWithShape="1">
          <a:blip r:embed="rId4"/>
          <a:srcRect l="7368" t="21589" r="7055" b="21922"/>
          <a:stretch/>
        </p:blipFill>
        <p:spPr>
          <a:xfrm>
            <a:off x="324000" y="4670328"/>
            <a:ext cx="1573711" cy="284383"/>
          </a:xfrm>
          <a:prstGeom prst="rect">
            <a:avLst/>
          </a:prstGeom>
        </p:spPr>
      </p:pic>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a:xfrm>
            <a:off x="1988820" y="4024111"/>
            <a:ext cx="5551037" cy="379499"/>
          </a:xfrm>
        </p:spPr>
        <p:txBody>
          <a:bodyPr/>
          <a:lstStyle/>
          <a:p>
            <a:pPr algn="ctr"/>
            <a:r>
              <a:rPr lang="de-DE" sz="3200" dirty="0"/>
              <a:t>Zeitraum-Arbeit</a:t>
            </a:r>
          </a:p>
        </p:txBody>
      </p:sp>
      <p:sp>
        <p:nvSpPr>
          <p:cNvPr id="15" name="Textplatzhalter 4">
            <a:extLst>
              <a:ext uri="{FF2B5EF4-FFF2-40B4-BE49-F238E27FC236}">
                <a16:creationId xmlns:a16="http://schemas.microsoft.com/office/drawing/2014/main" id="{E469DFF6-F329-1E49-B75C-71600D6C0914}"/>
              </a:ext>
            </a:extLst>
          </p:cNvPr>
          <p:cNvSpPr txBox="1">
            <a:spLocks/>
          </p:cNvSpPr>
          <p:nvPr/>
        </p:nvSpPr>
        <p:spPr>
          <a:xfrm>
            <a:off x="2555747" y="4686496"/>
            <a:ext cx="5049200" cy="206180"/>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dirty="0">
                <a:latin typeface="Montserrat" pitchFamily="2" charset="77"/>
              </a:rPr>
              <a:t>Spendenziel p.a. 70.000 Euro</a:t>
            </a:r>
            <a:endParaRPr lang="de-DE" dirty="0"/>
          </a:p>
        </p:txBody>
      </p:sp>
      <p:pic>
        <p:nvPicPr>
          <p:cNvPr id="2" name="Grafik 1">
            <a:extLst>
              <a:ext uri="{FF2B5EF4-FFF2-40B4-BE49-F238E27FC236}">
                <a16:creationId xmlns:a16="http://schemas.microsoft.com/office/drawing/2014/main" id="{63694C81-9F2E-C876-8C31-CFD6FAE27C95}"/>
              </a:ext>
            </a:extLst>
          </p:cNvPr>
          <p:cNvPicPr>
            <a:picLocks noChangeAspect="1"/>
          </p:cNvPicPr>
          <p:nvPr/>
        </p:nvPicPr>
        <p:blipFill>
          <a:blip r:embed="rId5"/>
          <a:stretch>
            <a:fillRect/>
          </a:stretch>
        </p:blipFill>
        <p:spPr>
          <a:xfrm>
            <a:off x="7819019" y="3852045"/>
            <a:ext cx="1102666" cy="1102666"/>
          </a:xfrm>
          <a:prstGeom prst="rect">
            <a:avLst/>
          </a:prstGeom>
        </p:spPr>
      </p:pic>
    </p:spTree>
    <p:extLst>
      <p:ext uri="{BB962C8B-B14F-4D97-AF65-F5344CB8AC3E}">
        <p14:creationId xmlns:p14="http://schemas.microsoft.com/office/powerpoint/2010/main" val="23918592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BAB8193D-2BF6-85C8-52BB-46221E08F3CC}"/>
              </a:ext>
            </a:extLst>
          </p:cNvPr>
          <p:cNvPicPr>
            <a:picLocks noChangeAspect="1"/>
          </p:cNvPicPr>
          <p:nvPr/>
        </p:nvPicPr>
        <p:blipFill rotWithShape="1">
          <a:blip r:embed="rId2"/>
          <a:srcRect t="15624"/>
          <a:stretch/>
        </p:blipFill>
        <p:spPr>
          <a:xfrm>
            <a:off x="0" y="0"/>
            <a:ext cx="9144000" cy="5143500"/>
          </a:xfrm>
          <a:prstGeom prst="rect">
            <a:avLst/>
          </a:prstGeom>
        </p:spPr>
      </p:pic>
      <p:pic>
        <p:nvPicPr>
          <p:cNvPr id="12" name="Grafik 11">
            <a:extLst>
              <a:ext uri="{FF2B5EF4-FFF2-40B4-BE49-F238E27FC236}">
                <a16:creationId xmlns:a16="http://schemas.microsoft.com/office/drawing/2014/main" id="{BBCD7303-B6CE-1FE8-BDD3-0BCDDB090A9C}"/>
              </a:ext>
            </a:extLst>
          </p:cNvPr>
          <p:cNvPicPr>
            <a:picLocks noChangeAspect="1"/>
          </p:cNvPicPr>
          <p:nvPr/>
        </p:nvPicPr>
        <p:blipFill rotWithShape="1">
          <a:blip r:embed="rId3"/>
          <a:srcRect l="368" r="12855" b="81952"/>
          <a:stretch/>
        </p:blipFill>
        <p:spPr>
          <a:xfrm>
            <a:off x="0" y="3390901"/>
            <a:ext cx="9144000" cy="1752600"/>
          </a:xfrm>
          <a:prstGeom prst="rect">
            <a:avLst/>
          </a:prstGeom>
        </p:spPr>
      </p:pic>
      <p:pic>
        <p:nvPicPr>
          <p:cNvPr id="13" name="Grafik 12">
            <a:extLst>
              <a:ext uri="{FF2B5EF4-FFF2-40B4-BE49-F238E27FC236}">
                <a16:creationId xmlns:a16="http://schemas.microsoft.com/office/drawing/2014/main" id="{D73B5A5C-2509-495E-57F0-281D9B06AB44}"/>
              </a:ext>
            </a:extLst>
          </p:cNvPr>
          <p:cNvPicPr>
            <a:picLocks noChangeAspect="1"/>
          </p:cNvPicPr>
          <p:nvPr/>
        </p:nvPicPr>
        <p:blipFill rotWithShape="1">
          <a:blip r:embed="rId4"/>
          <a:srcRect l="7368" t="21589" r="7055" b="21922"/>
          <a:stretch/>
        </p:blipFill>
        <p:spPr>
          <a:xfrm>
            <a:off x="324000" y="4670328"/>
            <a:ext cx="1573711" cy="284383"/>
          </a:xfrm>
          <a:prstGeom prst="rect">
            <a:avLst/>
          </a:prstGeom>
        </p:spPr>
      </p:pic>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a:xfrm>
            <a:off x="2490657" y="4159026"/>
            <a:ext cx="4656904" cy="379499"/>
          </a:xfrm>
        </p:spPr>
        <p:txBody>
          <a:bodyPr/>
          <a:lstStyle/>
          <a:p>
            <a:pPr algn="ctr"/>
            <a:r>
              <a:rPr lang="de-DE" sz="3200" dirty="0"/>
              <a:t>Ich </a:t>
            </a:r>
            <a:r>
              <a:rPr lang="de-DE" sz="3200" dirty="0" err="1"/>
              <a:t>glaub‘s</a:t>
            </a:r>
            <a:endParaRPr lang="de-DE" sz="3200" dirty="0"/>
          </a:p>
        </p:txBody>
      </p:sp>
      <p:pic>
        <p:nvPicPr>
          <p:cNvPr id="2" name="Grafik 1">
            <a:extLst>
              <a:ext uri="{FF2B5EF4-FFF2-40B4-BE49-F238E27FC236}">
                <a16:creationId xmlns:a16="http://schemas.microsoft.com/office/drawing/2014/main" id="{F4E9A046-0808-BA8E-9B51-DF8DFFDCD30E}"/>
              </a:ext>
            </a:extLst>
          </p:cNvPr>
          <p:cNvPicPr>
            <a:picLocks noChangeAspect="1"/>
          </p:cNvPicPr>
          <p:nvPr/>
        </p:nvPicPr>
        <p:blipFill>
          <a:blip r:embed="rId5"/>
          <a:stretch>
            <a:fillRect/>
          </a:stretch>
        </p:blipFill>
        <p:spPr>
          <a:xfrm>
            <a:off x="7788085" y="3859836"/>
            <a:ext cx="1115040" cy="1115040"/>
          </a:xfrm>
          <a:prstGeom prst="rect">
            <a:avLst/>
          </a:prstGeom>
        </p:spPr>
      </p:pic>
    </p:spTree>
    <p:extLst>
      <p:ext uri="{BB962C8B-B14F-4D97-AF65-F5344CB8AC3E}">
        <p14:creationId xmlns:p14="http://schemas.microsoft.com/office/powerpoint/2010/main" val="8297962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BAB8193D-2BF6-85C8-52BB-46221E08F3CC}"/>
              </a:ext>
            </a:extLst>
          </p:cNvPr>
          <p:cNvPicPr>
            <a:picLocks noChangeAspect="1"/>
          </p:cNvPicPr>
          <p:nvPr/>
        </p:nvPicPr>
        <p:blipFill rotWithShape="1">
          <a:blip r:embed="rId2"/>
          <a:srcRect t="31899" b="-6899"/>
          <a:stretch/>
        </p:blipFill>
        <p:spPr>
          <a:xfrm>
            <a:off x="0" y="0"/>
            <a:ext cx="9144000" cy="5143500"/>
          </a:xfrm>
          <a:prstGeom prst="rect">
            <a:avLst/>
          </a:prstGeom>
        </p:spPr>
      </p:pic>
      <p:pic>
        <p:nvPicPr>
          <p:cNvPr id="12" name="Grafik 11">
            <a:extLst>
              <a:ext uri="{FF2B5EF4-FFF2-40B4-BE49-F238E27FC236}">
                <a16:creationId xmlns:a16="http://schemas.microsoft.com/office/drawing/2014/main" id="{BBCD7303-B6CE-1FE8-BDD3-0BCDDB090A9C}"/>
              </a:ext>
            </a:extLst>
          </p:cNvPr>
          <p:cNvPicPr>
            <a:picLocks noChangeAspect="1"/>
          </p:cNvPicPr>
          <p:nvPr/>
        </p:nvPicPr>
        <p:blipFill rotWithShape="1">
          <a:blip r:embed="rId3"/>
          <a:srcRect l="368" r="12855" b="81952"/>
          <a:stretch/>
        </p:blipFill>
        <p:spPr>
          <a:xfrm>
            <a:off x="0" y="3390901"/>
            <a:ext cx="9144000" cy="1752600"/>
          </a:xfrm>
          <a:prstGeom prst="rect">
            <a:avLst/>
          </a:prstGeom>
        </p:spPr>
      </p:pic>
      <p:pic>
        <p:nvPicPr>
          <p:cNvPr id="13" name="Grafik 12">
            <a:extLst>
              <a:ext uri="{FF2B5EF4-FFF2-40B4-BE49-F238E27FC236}">
                <a16:creationId xmlns:a16="http://schemas.microsoft.com/office/drawing/2014/main" id="{D73B5A5C-2509-495E-57F0-281D9B06AB44}"/>
              </a:ext>
            </a:extLst>
          </p:cNvPr>
          <p:cNvPicPr>
            <a:picLocks noChangeAspect="1"/>
          </p:cNvPicPr>
          <p:nvPr/>
        </p:nvPicPr>
        <p:blipFill rotWithShape="1">
          <a:blip r:embed="rId4"/>
          <a:srcRect l="7368" t="21589" r="7055" b="21922"/>
          <a:stretch/>
        </p:blipFill>
        <p:spPr>
          <a:xfrm>
            <a:off x="324000" y="4670328"/>
            <a:ext cx="1573711" cy="284383"/>
          </a:xfrm>
          <a:prstGeom prst="rect">
            <a:avLst/>
          </a:prstGeom>
        </p:spPr>
      </p:pic>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a:xfrm>
            <a:off x="2490656" y="4159026"/>
            <a:ext cx="5049201" cy="379499"/>
          </a:xfrm>
        </p:spPr>
        <p:txBody>
          <a:bodyPr/>
          <a:lstStyle/>
          <a:p>
            <a:pPr algn="ctr"/>
            <a:r>
              <a:rPr lang="de-DE" sz="3200" dirty="0"/>
              <a:t>FSZ  Dobel</a:t>
            </a:r>
          </a:p>
        </p:txBody>
      </p:sp>
      <p:pic>
        <p:nvPicPr>
          <p:cNvPr id="4" name="Grafik 3">
            <a:extLst>
              <a:ext uri="{FF2B5EF4-FFF2-40B4-BE49-F238E27FC236}">
                <a16:creationId xmlns:a16="http://schemas.microsoft.com/office/drawing/2014/main" id="{38BFEBFF-B085-F7C4-BEE5-AB8C4344058F}"/>
              </a:ext>
            </a:extLst>
          </p:cNvPr>
          <p:cNvPicPr>
            <a:picLocks noChangeAspect="1"/>
          </p:cNvPicPr>
          <p:nvPr/>
        </p:nvPicPr>
        <p:blipFill>
          <a:blip r:embed="rId5"/>
          <a:stretch>
            <a:fillRect/>
          </a:stretch>
        </p:blipFill>
        <p:spPr>
          <a:xfrm>
            <a:off x="7797216" y="3859835"/>
            <a:ext cx="1089425" cy="1089425"/>
          </a:xfrm>
          <a:prstGeom prst="rect">
            <a:avLst/>
          </a:prstGeom>
        </p:spPr>
      </p:pic>
    </p:spTree>
    <p:extLst>
      <p:ext uri="{BB962C8B-B14F-4D97-AF65-F5344CB8AC3E}">
        <p14:creationId xmlns:p14="http://schemas.microsoft.com/office/powerpoint/2010/main" val="22014992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BAB8193D-2BF6-85C8-52BB-46221E08F3CC}"/>
              </a:ext>
            </a:extLst>
          </p:cNvPr>
          <p:cNvPicPr>
            <a:picLocks noChangeAspect="1"/>
          </p:cNvPicPr>
          <p:nvPr/>
        </p:nvPicPr>
        <p:blipFill rotWithShape="1">
          <a:blip r:embed="rId2"/>
          <a:srcRect t="10551" b="14336"/>
          <a:stretch/>
        </p:blipFill>
        <p:spPr>
          <a:xfrm>
            <a:off x="0" y="0"/>
            <a:ext cx="9144000" cy="5143500"/>
          </a:xfrm>
          <a:prstGeom prst="rect">
            <a:avLst/>
          </a:prstGeom>
        </p:spPr>
      </p:pic>
      <p:pic>
        <p:nvPicPr>
          <p:cNvPr id="12" name="Grafik 11">
            <a:extLst>
              <a:ext uri="{FF2B5EF4-FFF2-40B4-BE49-F238E27FC236}">
                <a16:creationId xmlns:a16="http://schemas.microsoft.com/office/drawing/2014/main" id="{BBCD7303-B6CE-1FE8-BDD3-0BCDDB090A9C}"/>
              </a:ext>
            </a:extLst>
          </p:cNvPr>
          <p:cNvPicPr>
            <a:picLocks noChangeAspect="1"/>
          </p:cNvPicPr>
          <p:nvPr/>
        </p:nvPicPr>
        <p:blipFill rotWithShape="1">
          <a:blip r:embed="rId3"/>
          <a:srcRect l="368" r="12855" b="81952"/>
          <a:stretch/>
        </p:blipFill>
        <p:spPr>
          <a:xfrm>
            <a:off x="0" y="3390901"/>
            <a:ext cx="9144000" cy="1752600"/>
          </a:xfrm>
          <a:prstGeom prst="rect">
            <a:avLst/>
          </a:prstGeom>
        </p:spPr>
      </p:pic>
      <p:pic>
        <p:nvPicPr>
          <p:cNvPr id="13" name="Grafik 12">
            <a:extLst>
              <a:ext uri="{FF2B5EF4-FFF2-40B4-BE49-F238E27FC236}">
                <a16:creationId xmlns:a16="http://schemas.microsoft.com/office/drawing/2014/main" id="{D73B5A5C-2509-495E-57F0-281D9B06AB44}"/>
              </a:ext>
            </a:extLst>
          </p:cNvPr>
          <p:cNvPicPr>
            <a:picLocks noChangeAspect="1"/>
          </p:cNvPicPr>
          <p:nvPr/>
        </p:nvPicPr>
        <p:blipFill rotWithShape="1">
          <a:blip r:embed="rId4"/>
          <a:srcRect l="7368" t="21589" r="7055" b="21922"/>
          <a:stretch/>
        </p:blipFill>
        <p:spPr>
          <a:xfrm>
            <a:off x="324000" y="4670328"/>
            <a:ext cx="1573711" cy="284383"/>
          </a:xfrm>
          <a:prstGeom prst="rect">
            <a:avLst/>
          </a:prstGeom>
        </p:spPr>
      </p:pic>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a:xfrm>
            <a:off x="1988820" y="4024111"/>
            <a:ext cx="5551037" cy="379499"/>
          </a:xfrm>
        </p:spPr>
        <p:txBody>
          <a:bodyPr/>
          <a:lstStyle/>
          <a:p>
            <a:pPr algn="ctr"/>
            <a:r>
              <a:rPr lang="de-DE" sz="3200" dirty="0" err="1"/>
              <a:t>studiEC</a:t>
            </a:r>
            <a:endParaRPr lang="de-DE" sz="3200" dirty="0"/>
          </a:p>
        </p:txBody>
      </p:sp>
      <p:sp>
        <p:nvSpPr>
          <p:cNvPr id="15" name="Textplatzhalter 4">
            <a:extLst>
              <a:ext uri="{FF2B5EF4-FFF2-40B4-BE49-F238E27FC236}">
                <a16:creationId xmlns:a16="http://schemas.microsoft.com/office/drawing/2014/main" id="{E469DFF6-F329-1E49-B75C-71600D6C0914}"/>
              </a:ext>
            </a:extLst>
          </p:cNvPr>
          <p:cNvSpPr txBox="1">
            <a:spLocks/>
          </p:cNvSpPr>
          <p:nvPr/>
        </p:nvSpPr>
        <p:spPr>
          <a:xfrm>
            <a:off x="2343696" y="4686496"/>
            <a:ext cx="5049200" cy="206180"/>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dirty="0">
                <a:latin typeface="Montserrat" pitchFamily="2" charset="77"/>
              </a:rPr>
              <a:t>Spendenziel p.a. 50.000 Euro</a:t>
            </a:r>
            <a:endParaRPr lang="de-DE" dirty="0"/>
          </a:p>
        </p:txBody>
      </p:sp>
      <p:pic>
        <p:nvPicPr>
          <p:cNvPr id="4" name="Grafik 3">
            <a:extLst>
              <a:ext uri="{FF2B5EF4-FFF2-40B4-BE49-F238E27FC236}">
                <a16:creationId xmlns:a16="http://schemas.microsoft.com/office/drawing/2014/main" id="{309A127C-7791-9727-7C4D-5BC29660F791}"/>
              </a:ext>
            </a:extLst>
          </p:cNvPr>
          <p:cNvPicPr>
            <a:picLocks noChangeAspect="1"/>
          </p:cNvPicPr>
          <p:nvPr/>
        </p:nvPicPr>
        <p:blipFill>
          <a:blip r:embed="rId5"/>
          <a:stretch>
            <a:fillRect/>
          </a:stretch>
        </p:blipFill>
        <p:spPr>
          <a:xfrm>
            <a:off x="7838881" y="3865286"/>
            <a:ext cx="1089425" cy="1089425"/>
          </a:xfrm>
          <a:prstGeom prst="rect">
            <a:avLst/>
          </a:prstGeom>
        </p:spPr>
      </p:pic>
    </p:spTree>
    <p:extLst>
      <p:ext uri="{BB962C8B-B14F-4D97-AF65-F5344CB8AC3E}">
        <p14:creationId xmlns:p14="http://schemas.microsoft.com/office/powerpoint/2010/main" val="29120092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DED052AB-A3DF-8F6A-D16F-B8D66495A8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98293" y="518973"/>
            <a:ext cx="2747413" cy="3993662"/>
          </a:xfrm>
          <a:prstGeom prst="rect">
            <a:avLst/>
          </a:prstGeom>
        </p:spPr>
      </p:pic>
    </p:spTree>
    <p:extLst>
      <p:ext uri="{BB962C8B-B14F-4D97-AF65-F5344CB8AC3E}">
        <p14:creationId xmlns:p14="http://schemas.microsoft.com/office/powerpoint/2010/main" val="16612300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43883CDE-9644-4A52-BE8E-9860A7B036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9064">
            <a:off x="5033842" y="-450850"/>
            <a:ext cx="3637049" cy="5143500"/>
          </a:xfrm>
          <a:prstGeom prst="rect">
            <a:avLst/>
          </a:prstGeom>
          <a:effectLst>
            <a:outerShdw blurRad="50800" dist="38100" dir="2700000" algn="tl" rotWithShape="0">
              <a:prstClr val="black">
                <a:alpha val="12000"/>
              </a:prstClr>
            </a:outerShdw>
          </a:effectLst>
        </p:spPr>
      </p:pic>
      <p:pic>
        <p:nvPicPr>
          <p:cNvPr id="7" name="Grafik 6">
            <a:extLst>
              <a:ext uri="{FF2B5EF4-FFF2-40B4-BE49-F238E27FC236}">
                <a16:creationId xmlns:a16="http://schemas.microsoft.com/office/drawing/2014/main" id="{883BA87A-085B-4849-9EA1-FC1D9EC780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28268">
            <a:off x="4317072" y="2341103"/>
            <a:ext cx="3228801" cy="4566001"/>
          </a:xfrm>
          <a:prstGeom prst="rect">
            <a:avLst/>
          </a:prstGeom>
          <a:effectLst>
            <a:outerShdw blurRad="304800" dist="190500" dir="6060000" algn="tl" rotWithShape="0">
              <a:prstClr val="black">
                <a:alpha val="16000"/>
              </a:prstClr>
            </a:outerShdw>
          </a:effectLst>
        </p:spPr>
      </p:pic>
      <p:sp>
        <p:nvSpPr>
          <p:cNvPr id="14" name="Textplatzhalter 13">
            <a:extLst>
              <a:ext uri="{FF2B5EF4-FFF2-40B4-BE49-F238E27FC236}">
                <a16:creationId xmlns:a16="http://schemas.microsoft.com/office/drawing/2014/main" id="{F7E52C20-FB28-421A-A8F8-8790164D741B}"/>
              </a:ext>
            </a:extLst>
          </p:cNvPr>
          <p:cNvSpPr>
            <a:spLocks noGrp="1"/>
          </p:cNvSpPr>
          <p:nvPr>
            <p:ph type="body" sz="quarter" idx="15"/>
          </p:nvPr>
        </p:nvSpPr>
        <p:spPr/>
        <p:txBody>
          <a:bodyPr/>
          <a:lstStyle/>
          <a:p>
            <a:r>
              <a:rPr lang="de-DE" dirty="0"/>
              <a:t>Stundenentwurf</a:t>
            </a:r>
            <a:endParaRPr lang="en-US" dirty="0"/>
          </a:p>
        </p:txBody>
      </p:sp>
      <p:sp>
        <p:nvSpPr>
          <p:cNvPr id="15" name="Textplatzhalter 14">
            <a:extLst>
              <a:ext uri="{FF2B5EF4-FFF2-40B4-BE49-F238E27FC236}">
                <a16:creationId xmlns:a16="http://schemas.microsoft.com/office/drawing/2014/main" id="{86BD8A6C-01D1-46D5-91BC-B0FF5C6C1146}"/>
              </a:ext>
            </a:extLst>
          </p:cNvPr>
          <p:cNvSpPr>
            <a:spLocks noGrp="1"/>
          </p:cNvSpPr>
          <p:nvPr>
            <p:ph type="body" sz="quarter" idx="16"/>
          </p:nvPr>
        </p:nvSpPr>
        <p:spPr/>
        <p:txBody>
          <a:bodyPr/>
          <a:lstStyle/>
          <a:p>
            <a:r>
              <a:rPr lang="de-DE" dirty="0"/>
              <a:t>Für </a:t>
            </a:r>
            <a:r>
              <a:rPr lang="de-DE" dirty="0" err="1"/>
              <a:t>Teenkreis</a:t>
            </a:r>
            <a:r>
              <a:rPr lang="de-DE" dirty="0"/>
              <a:t> oder Jugendkreis</a:t>
            </a:r>
            <a:endParaRPr lang="en-US" dirty="0"/>
          </a:p>
        </p:txBody>
      </p:sp>
      <p:sp>
        <p:nvSpPr>
          <p:cNvPr id="16" name="Textplatzhalter 15">
            <a:extLst>
              <a:ext uri="{FF2B5EF4-FFF2-40B4-BE49-F238E27FC236}">
                <a16:creationId xmlns:a16="http://schemas.microsoft.com/office/drawing/2014/main" id="{BBD4D128-5ED8-4E23-B636-F91677081088}"/>
              </a:ext>
            </a:extLst>
          </p:cNvPr>
          <p:cNvSpPr>
            <a:spLocks noGrp="1"/>
          </p:cNvSpPr>
          <p:nvPr>
            <p:ph type="body" sz="quarter" idx="17"/>
          </p:nvPr>
        </p:nvSpPr>
        <p:spPr/>
        <p:txBody>
          <a:bodyPr/>
          <a:lstStyle/>
          <a:p>
            <a:r>
              <a:rPr lang="en-US" dirty="0" err="1"/>
              <a:t>Thema</a:t>
            </a:r>
            <a:r>
              <a:rPr lang="en-US" dirty="0"/>
              <a:t>: </a:t>
            </a:r>
            <a:r>
              <a:rPr lang="en-US" dirty="0" err="1"/>
              <a:t>Meine</a:t>
            </a:r>
            <a:r>
              <a:rPr lang="en-US" dirty="0"/>
              <a:t> </a:t>
            </a:r>
            <a:r>
              <a:rPr lang="en-US" dirty="0" err="1"/>
              <a:t>Ressource</a:t>
            </a:r>
            <a:r>
              <a:rPr lang="en-US" dirty="0"/>
              <a:t> Geld</a:t>
            </a:r>
          </a:p>
        </p:txBody>
      </p:sp>
      <p:pic>
        <p:nvPicPr>
          <p:cNvPr id="21" name="Grafik 20">
            <a:extLst>
              <a:ext uri="{FF2B5EF4-FFF2-40B4-BE49-F238E27FC236}">
                <a16:creationId xmlns:a16="http://schemas.microsoft.com/office/drawing/2014/main" id="{BBECDE55-2AA6-4DC4-B04E-91C8208B10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359159">
            <a:off x="7227257" y="3569361"/>
            <a:ext cx="1953674" cy="1386226"/>
          </a:xfrm>
          <a:prstGeom prst="rect">
            <a:avLst/>
          </a:prstGeom>
          <a:effectLst>
            <a:outerShdw blurRad="228600" dist="25400" dir="2700000" algn="tl" rotWithShape="0">
              <a:prstClr val="black">
                <a:alpha val="27000"/>
              </a:prstClr>
            </a:outerShdw>
          </a:effectLst>
        </p:spPr>
      </p:pic>
    </p:spTree>
    <p:extLst>
      <p:ext uri="{BB962C8B-B14F-4D97-AF65-F5344CB8AC3E}">
        <p14:creationId xmlns:p14="http://schemas.microsoft.com/office/powerpoint/2010/main" val="5638362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7FB99A5-E639-4AFC-8B4A-13506AD0C65B}"/>
              </a:ext>
            </a:extLst>
          </p:cNvPr>
          <p:cNvSpPr>
            <a:spLocks noGrp="1"/>
          </p:cNvSpPr>
          <p:nvPr>
            <p:ph type="body" sz="quarter" idx="16"/>
          </p:nvPr>
        </p:nvSpPr>
        <p:spPr>
          <a:xfrm>
            <a:off x="338137" y="973030"/>
            <a:ext cx="4185937" cy="636242"/>
          </a:xfrm>
        </p:spPr>
        <p:txBody>
          <a:bodyPr/>
          <a:lstStyle/>
          <a:p>
            <a:pPr algn="ctr"/>
            <a:r>
              <a:rPr lang="de-DE" sz="4800" dirty="0">
                <a:solidFill>
                  <a:srgbClr val="95C459"/>
                </a:solidFill>
              </a:rPr>
              <a:t>2500</a:t>
            </a:r>
            <a:endParaRPr lang="en-US" sz="4800" dirty="0">
              <a:solidFill>
                <a:srgbClr val="95C459"/>
              </a:solidFill>
            </a:endParaRPr>
          </a:p>
        </p:txBody>
      </p:sp>
      <p:sp>
        <p:nvSpPr>
          <p:cNvPr id="4" name="Textplatzhalter 3">
            <a:extLst>
              <a:ext uri="{FF2B5EF4-FFF2-40B4-BE49-F238E27FC236}">
                <a16:creationId xmlns:a16="http://schemas.microsoft.com/office/drawing/2014/main" id="{C7B5DF27-23CF-4601-BB6A-9B7B0E9DBBB6}"/>
              </a:ext>
            </a:extLst>
          </p:cNvPr>
          <p:cNvSpPr>
            <a:spLocks noGrp="1"/>
          </p:cNvSpPr>
          <p:nvPr>
            <p:ph type="body" sz="quarter" idx="17"/>
          </p:nvPr>
        </p:nvSpPr>
        <p:spPr>
          <a:xfrm>
            <a:off x="338137" y="1655168"/>
            <a:ext cx="4185937" cy="297457"/>
          </a:xfrm>
        </p:spPr>
        <p:txBody>
          <a:bodyPr/>
          <a:lstStyle/>
          <a:p>
            <a:pPr algn="ctr"/>
            <a:r>
              <a:rPr lang="de-DE" dirty="0"/>
              <a:t>Samentüten verteilt</a:t>
            </a:r>
            <a:endParaRPr lang="en-US" dirty="0"/>
          </a:p>
        </p:txBody>
      </p:sp>
      <p:sp>
        <p:nvSpPr>
          <p:cNvPr id="6" name="Textplatzhalter 5">
            <a:extLst>
              <a:ext uri="{FF2B5EF4-FFF2-40B4-BE49-F238E27FC236}">
                <a16:creationId xmlns:a16="http://schemas.microsoft.com/office/drawing/2014/main" id="{48E6C4C3-357D-46B7-AA1A-3344C07394C0}"/>
              </a:ext>
            </a:extLst>
          </p:cNvPr>
          <p:cNvSpPr>
            <a:spLocks noGrp="1"/>
          </p:cNvSpPr>
          <p:nvPr>
            <p:ph type="body" sz="quarter" idx="19"/>
          </p:nvPr>
        </p:nvSpPr>
        <p:spPr>
          <a:xfrm>
            <a:off x="338138" y="2695586"/>
            <a:ext cx="4185936" cy="644017"/>
          </a:xfrm>
        </p:spPr>
        <p:txBody>
          <a:bodyPr/>
          <a:lstStyle/>
          <a:p>
            <a:pPr algn="ctr"/>
            <a:r>
              <a:rPr lang="de-DE" sz="4800" dirty="0">
                <a:solidFill>
                  <a:srgbClr val="95C459"/>
                </a:solidFill>
              </a:rPr>
              <a:t>335</a:t>
            </a:r>
            <a:endParaRPr lang="en-US" sz="4800" dirty="0">
              <a:solidFill>
                <a:srgbClr val="95C459"/>
              </a:solidFill>
            </a:endParaRPr>
          </a:p>
        </p:txBody>
      </p:sp>
      <p:sp>
        <p:nvSpPr>
          <p:cNvPr id="7" name="Textplatzhalter 6">
            <a:extLst>
              <a:ext uri="{FF2B5EF4-FFF2-40B4-BE49-F238E27FC236}">
                <a16:creationId xmlns:a16="http://schemas.microsoft.com/office/drawing/2014/main" id="{188D98DF-59D4-47B5-A02C-470C3E9EE5E1}"/>
              </a:ext>
            </a:extLst>
          </p:cNvPr>
          <p:cNvSpPr>
            <a:spLocks noGrp="1"/>
          </p:cNvSpPr>
          <p:nvPr>
            <p:ph type="body" sz="quarter" idx="20"/>
          </p:nvPr>
        </p:nvSpPr>
        <p:spPr>
          <a:xfrm>
            <a:off x="338138" y="3467791"/>
            <a:ext cx="4185936" cy="297457"/>
          </a:xfrm>
        </p:spPr>
        <p:txBody>
          <a:bodyPr/>
          <a:lstStyle/>
          <a:p>
            <a:pPr algn="ctr"/>
            <a:r>
              <a:rPr lang="en-US" dirty="0" err="1"/>
              <a:t>Bäume</a:t>
            </a:r>
            <a:r>
              <a:rPr lang="en-US" dirty="0"/>
              <a:t> </a:t>
            </a:r>
            <a:r>
              <a:rPr lang="en-US" dirty="0" err="1"/>
              <a:t>gepflanzt</a:t>
            </a:r>
            <a:endParaRPr lang="en-US" dirty="0"/>
          </a:p>
        </p:txBody>
      </p:sp>
      <p:sp>
        <p:nvSpPr>
          <p:cNvPr id="9" name="Textplatzhalter 8">
            <a:extLst>
              <a:ext uri="{FF2B5EF4-FFF2-40B4-BE49-F238E27FC236}">
                <a16:creationId xmlns:a16="http://schemas.microsoft.com/office/drawing/2014/main" id="{6B635E5C-7D9D-40A9-8E86-92CC4279BC33}"/>
              </a:ext>
            </a:extLst>
          </p:cNvPr>
          <p:cNvSpPr>
            <a:spLocks noGrp="1"/>
          </p:cNvSpPr>
          <p:nvPr>
            <p:ph type="body" sz="quarter" idx="22"/>
          </p:nvPr>
        </p:nvSpPr>
        <p:spPr>
          <a:xfrm>
            <a:off x="4679784" y="973030"/>
            <a:ext cx="4126078" cy="636242"/>
          </a:xfrm>
        </p:spPr>
        <p:txBody>
          <a:bodyPr/>
          <a:lstStyle/>
          <a:p>
            <a:pPr algn="ctr"/>
            <a:r>
              <a:rPr lang="de-DE" sz="4800" dirty="0">
                <a:solidFill>
                  <a:srgbClr val="95C459"/>
                </a:solidFill>
              </a:rPr>
              <a:t>97</a:t>
            </a:r>
            <a:endParaRPr lang="en-US" sz="4800" dirty="0">
              <a:solidFill>
                <a:srgbClr val="95C459"/>
              </a:solidFill>
            </a:endParaRPr>
          </a:p>
        </p:txBody>
      </p:sp>
      <p:sp>
        <p:nvSpPr>
          <p:cNvPr id="10" name="Textplatzhalter 9">
            <a:extLst>
              <a:ext uri="{FF2B5EF4-FFF2-40B4-BE49-F238E27FC236}">
                <a16:creationId xmlns:a16="http://schemas.microsoft.com/office/drawing/2014/main" id="{FB58A3D4-67B2-4634-BE68-AA97D1106FF0}"/>
              </a:ext>
            </a:extLst>
          </p:cNvPr>
          <p:cNvSpPr>
            <a:spLocks noGrp="1"/>
          </p:cNvSpPr>
          <p:nvPr>
            <p:ph type="body" sz="quarter" idx="23"/>
          </p:nvPr>
        </p:nvSpPr>
        <p:spPr>
          <a:xfrm>
            <a:off x="4679784" y="1655168"/>
            <a:ext cx="4126078" cy="297457"/>
          </a:xfrm>
        </p:spPr>
        <p:txBody>
          <a:bodyPr/>
          <a:lstStyle/>
          <a:p>
            <a:pPr algn="ctr"/>
            <a:r>
              <a:rPr lang="en-US" dirty="0" err="1"/>
              <a:t>Daueraufträge</a:t>
            </a:r>
            <a:r>
              <a:rPr lang="en-US" dirty="0"/>
              <a:t> </a:t>
            </a:r>
            <a:r>
              <a:rPr lang="en-US" dirty="0" err="1"/>
              <a:t>bereits</a:t>
            </a:r>
            <a:r>
              <a:rPr lang="en-US" dirty="0"/>
              <a:t> </a:t>
            </a:r>
            <a:r>
              <a:rPr lang="en-US" dirty="0" err="1"/>
              <a:t>eingerichtet</a:t>
            </a:r>
            <a:endParaRPr lang="en-US" dirty="0"/>
          </a:p>
        </p:txBody>
      </p:sp>
      <p:sp>
        <p:nvSpPr>
          <p:cNvPr id="12" name="Textplatzhalter 11">
            <a:extLst>
              <a:ext uri="{FF2B5EF4-FFF2-40B4-BE49-F238E27FC236}">
                <a16:creationId xmlns:a16="http://schemas.microsoft.com/office/drawing/2014/main" id="{A2CA0CF6-0542-447C-AD9D-520E70423E3D}"/>
              </a:ext>
            </a:extLst>
          </p:cNvPr>
          <p:cNvSpPr>
            <a:spLocks noGrp="1"/>
          </p:cNvSpPr>
          <p:nvPr>
            <p:ph type="body" sz="quarter" idx="25"/>
          </p:nvPr>
        </p:nvSpPr>
        <p:spPr>
          <a:xfrm>
            <a:off x="4679784" y="2695586"/>
            <a:ext cx="4126078" cy="644017"/>
          </a:xfrm>
        </p:spPr>
        <p:txBody>
          <a:bodyPr/>
          <a:lstStyle/>
          <a:p>
            <a:pPr algn="ctr"/>
            <a:r>
              <a:rPr lang="de-DE" sz="4800" dirty="0">
                <a:solidFill>
                  <a:srgbClr val="95C459"/>
                </a:solidFill>
              </a:rPr>
              <a:t>1.166 €</a:t>
            </a:r>
            <a:endParaRPr lang="en-US" sz="4800" dirty="0">
              <a:solidFill>
                <a:srgbClr val="95C459"/>
              </a:solidFill>
            </a:endParaRPr>
          </a:p>
        </p:txBody>
      </p:sp>
      <p:sp>
        <p:nvSpPr>
          <p:cNvPr id="13" name="Textplatzhalter 12">
            <a:extLst>
              <a:ext uri="{FF2B5EF4-FFF2-40B4-BE49-F238E27FC236}">
                <a16:creationId xmlns:a16="http://schemas.microsoft.com/office/drawing/2014/main" id="{EE66FE3D-8164-47B6-AEEA-AC7BF436F57B}"/>
              </a:ext>
            </a:extLst>
          </p:cNvPr>
          <p:cNvSpPr>
            <a:spLocks noGrp="1"/>
          </p:cNvSpPr>
          <p:nvPr>
            <p:ph type="body" sz="quarter" idx="26"/>
          </p:nvPr>
        </p:nvSpPr>
        <p:spPr>
          <a:xfrm>
            <a:off x="4679784" y="3467791"/>
            <a:ext cx="4126078" cy="297457"/>
          </a:xfrm>
        </p:spPr>
        <p:txBody>
          <a:bodyPr/>
          <a:lstStyle/>
          <a:p>
            <a:pPr algn="ctr"/>
            <a:r>
              <a:rPr lang="de-DE" dirty="0"/>
              <a:t>Monatlicher Betrag</a:t>
            </a:r>
            <a:endParaRPr lang="en-US" dirty="0"/>
          </a:p>
        </p:txBody>
      </p:sp>
    </p:spTree>
    <p:extLst>
      <p:ext uri="{BB962C8B-B14F-4D97-AF65-F5344CB8AC3E}">
        <p14:creationId xmlns:p14="http://schemas.microsoft.com/office/powerpoint/2010/main" val="171773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300"/>
                                        <p:tgtEl>
                                          <p:spTgt spid="4">
                                            <p:txEl>
                                              <p:pRg st="0" end="0"/>
                                            </p:txEl>
                                          </p:spTgt>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300"/>
                                        <p:tgtEl>
                                          <p:spTgt spid="3">
                                            <p:txEl>
                                              <p:pRg st="0" end="0"/>
                                            </p:txEl>
                                          </p:spTgt>
                                        </p:tgtEl>
                                      </p:cBhvr>
                                    </p:animEffect>
                                  </p:childTnLst>
                                </p:cTn>
                              </p:par>
                              <p:par>
                                <p:cTn id="11" presetID="10" presetClass="entr" presetSubtype="0" fill="hold" grpId="0" nodeType="withEffect">
                                  <p:stCondLst>
                                    <p:cond delay="80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300"/>
                                        <p:tgtEl>
                                          <p:spTgt spid="9">
                                            <p:txEl>
                                              <p:pRg st="0" end="0"/>
                                            </p:txEl>
                                          </p:spTgt>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fade">
                                      <p:cBhvr>
                                        <p:cTn id="16" dur="300"/>
                                        <p:tgtEl>
                                          <p:spTgt spid="10">
                                            <p:txEl>
                                              <p:pRg st="0" end="0"/>
                                            </p:txEl>
                                          </p:spTgt>
                                        </p:tgtEl>
                                      </p:cBhvr>
                                    </p:animEffect>
                                  </p:childTnLst>
                                </p:cTn>
                              </p:par>
                              <p:par>
                                <p:cTn id="17" presetID="10" presetClass="entr" presetSubtype="0" fill="hold" grpId="0" nodeType="withEffect">
                                  <p:stCondLst>
                                    <p:cond delay="120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300"/>
                                        <p:tgtEl>
                                          <p:spTgt spid="6">
                                            <p:txEl>
                                              <p:pRg st="0" end="0"/>
                                            </p:txEl>
                                          </p:spTgt>
                                        </p:tgtEl>
                                      </p:cBhvr>
                                    </p:animEffect>
                                  </p:childTnLst>
                                </p:cTn>
                              </p:par>
                              <p:par>
                                <p:cTn id="20" presetID="10" presetClass="entr" presetSubtype="0" fill="hold" grpId="0" nodeType="withEffect">
                                  <p:stCondLst>
                                    <p:cond delay="120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300"/>
                                        <p:tgtEl>
                                          <p:spTgt spid="7">
                                            <p:txEl>
                                              <p:pRg st="0" end="0"/>
                                            </p:txEl>
                                          </p:spTgt>
                                        </p:tgtEl>
                                      </p:cBhvr>
                                    </p:animEffect>
                                  </p:childTnLst>
                                </p:cTn>
                              </p:par>
                              <p:par>
                                <p:cTn id="23" presetID="10" presetClass="entr" presetSubtype="0" fill="hold" grpId="0" nodeType="withEffect">
                                  <p:stCondLst>
                                    <p:cond delay="140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fade">
                                      <p:cBhvr>
                                        <p:cTn id="25" dur="300"/>
                                        <p:tgtEl>
                                          <p:spTgt spid="12">
                                            <p:txEl>
                                              <p:pRg st="0" end="0"/>
                                            </p:txEl>
                                          </p:spTgt>
                                        </p:tgtEl>
                                      </p:cBhvr>
                                    </p:animEffect>
                                  </p:childTnLst>
                                </p:cTn>
                              </p:par>
                              <p:par>
                                <p:cTn id="26" presetID="10" presetClass="entr" presetSubtype="0" fill="hold" grpId="0" nodeType="withEffect">
                                  <p:stCondLst>
                                    <p:cond delay="1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3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6" grpId="0" build="p"/>
      <p:bldP spid="7" grpId="0" build="p"/>
      <p:bldP spid="9" grpId="0" build="p"/>
      <p:bldP spid="10" grpId="0" build="p"/>
      <p:bldP spid="12" grpId="0" build="p"/>
      <p:bldP spid="1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B8B225D-D297-4765-BA18-4C007603A2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027092">
            <a:off x="5110707" y="502920"/>
            <a:ext cx="2124562" cy="4137660"/>
          </a:xfrm>
          <a:prstGeom prst="rect">
            <a:avLst/>
          </a:prstGeom>
        </p:spPr>
      </p:pic>
      <p:pic>
        <p:nvPicPr>
          <p:cNvPr id="3" name="Grafik 2">
            <a:extLst>
              <a:ext uri="{FF2B5EF4-FFF2-40B4-BE49-F238E27FC236}">
                <a16:creationId xmlns:a16="http://schemas.microsoft.com/office/drawing/2014/main" id="{E5512CEA-8C7E-4B34-B085-3D696E1B1C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259100">
            <a:off x="3590879" y="650248"/>
            <a:ext cx="3879119" cy="2909339"/>
          </a:xfrm>
          <a:prstGeom prst="rect">
            <a:avLst/>
          </a:prstGeom>
        </p:spPr>
      </p:pic>
      <p:pic>
        <p:nvPicPr>
          <p:cNvPr id="5" name="Grafik 4">
            <a:extLst>
              <a:ext uri="{FF2B5EF4-FFF2-40B4-BE49-F238E27FC236}">
                <a16:creationId xmlns:a16="http://schemas.microsoft.com/office/drawing/2014/main" id="{30AA78E4-89E0-4160-903B-15345293B6F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98723">
            <a:off x="6931582" y="1111388"/>
            <a:ext cx="2537455" cy="3383273"/>
          </a:xfrm>
          <a:prstGeom prst="rect">
            <a:avLst/>
          </a:prstGeom>
        </p:spPr>
      </p:pic>
      <p:pic>
        <p:nvPicPr>
          <p:cNvPr id="10" name="Grafik 9">
            <a:extLst>
              <a:ext uri="{FF2B5EF4-FFF2-40B4-BE49-F238E27FC236}">
                <a16:creationId xmlns:a16="http://schemas.microsoft.com/office/drawing/2014/main" id="{8DFA98BF-7DBD-4F87-B00B-F0595774A75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369083">
            <a:off x="3504265" y="2525392"/>
            <a:ext cx="5830992" cy="2774422"/>
          </a:xfrm>
          <a:prstGeom prst="rect">
            <a:avLst/>
          </a:prstGeom>
        </p:spPr>
      </p:pic>
      <p:sp>
        <p:nvSpPr>
          <p:cNvPr id="46" name="Ellipse 45">
            <a:extLst>
              <a:ext uri="{FF2B5EF4-FFF2-40B4-BE49-F238E27FC236}">
                <a16:creationId xmlns:a16="http://schemas.microsoft.com/office/drawing/2014/main" id="{135915BE-3B47-43E4-9D62-6143AB2AA1B1}"/>
              </a:ext>
            </a:extLst>
          </p:cNvPr>
          <p:cNvSpPr/>
          <p:nvPr/>
        </p:nvSpPr>
        <p:spPr>
          <a:xfrm>
            <a:off x="2151260" y="-3484475"/>
            <a:ext cx="9474134" cy="12045105"/>
          </a:xfrm>
          <a:prstGeom prst="ellipse">
            <a:avLst/>
          </a:prstGeom>
          <a:gradFill flip="none" rotWithShape="1">
            <a:gsLst>
              <a:gs pos="50000">
                <a:srgbClr val="F7F1EC">
                  <a:alpha val="69804"/>
                </a:srgbClr>
              </a:gs>
              <a:gs pos="0">
                <a:srgbClr val="F7F1EC"/>
              </a:gs>
              <a:gs pos="100000">
                <a:srgbClr val="F7F1EC">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fik 10">
            <a:extLst>
              <a:ext uri="{FF2B5EF4-FFF2-40B4-BE49-F238E27FC236}">
                <a16:creationId xmlns:a16="http://schemas.microsoft.com/office/drawing/2014/main" id="{C1D281C0-1458-43AD-A011-170C8E1DE8B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4777" y="228600"/>
            <a:ext cx="4547297" cy="4287574"/>
          </a:xfrm>
          <a:prstGeom prst="rect">
            <a:avLst/>
          </a:prstGeom>
          <a:effectLst>
            <a:outerShdw blurRad="215900" dir="2100000" sx="102000" sy="102000" algn="ctr" rotWithShape="0">
              <a:prstClr val="black">
                <a:alpha val="8000"/>
              </a:prstClr>
            </a:outerShdw>
          </a:effectLst>
        </p:spPr>
      </p:pic>
      <p:grpSp>
        <p:nvGrpSpPr>
          <p:cNvPr id="15" name="Gruppieren 14">
            <a:extLst>
              <a:ext uri="{FF2B5EF4-FFF2-40B4-BE49-F238E27FC236}">
                <a16:creationId xmlns:a16="http://schemas.microsoft.com/office/drawing/2014/main" id="{ACF7A42B-1CA9-4FEA-A6A5-0CB20E330106}"/>
              </a:ext>
            </a:extLst>
          </p:cNvPr>
          <p:cNvGrpSpPr/>
          <p:nvPr/>
        </p:nvGrpSpPr>
        <p:grpSpPr>
          <a:xfrm>
            <a:off x="3372405" y="1197929"/>
            <a:ext cx="586581" cy="457517"/>
            <a:chOff x="3415268" y="1197929"/>
            <a:chExt cx="586581" cy="457517"/>
          </a:xfrm>
        </p:grpSpPr>
        <p:sp>
          <p:nvSpPr>
            <p:cNvPr id="13" name="Rechteck: abgerundete Ecken 12">
              <a:extLst>
                <a:ext uri="{FF2B5EF4-FFF2-40B4-BE49-F238E27FC236}">
                  <a16:creationId xmlns:a16="http://schemas.microsoft.com/office/drawing/2014/main" id="{A5A2DD11-1FA1-4018-A119-FC83A7D96964}"/>
                </a:ext>
              </a:extLst>
            </p:cNvPr>
            <p:cNvSpPr/>
            <p:nvPr/>
          </p:nvSpPr>
          <p:spPr>
            <a:xfrm>
              <a:off x="3415268" y="1197929"/>
              <a:ext cx="586581" cy="350837"/>
            </a:xfrm>
            <a:prstGeom prst="roundRect">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latin typeface="Montserrat" panose="00000500000000000000" pitchFamily="50" charset="0"/>
                </a:rPr>
                <a:t>135</a:t>
              </a:r>
              <a:endParaRPr lang="en-US" sz="1600" b="1" dirty="0">
                <a:latin typeface="Montserrat" panose="00000500000000000000" pitchFamily="50" charset="0"/>
              </a:endParaRPr>
            </a:p>
          </p:txBody>
        </p:sp>
        <p:sp>
          <p:nvSpPr>
            <p:cNvPr id="14" name="Gleichschenkliges Dreieck 13">
              <a:extLst>
                <a:ext uri="{FF2B5EF4-FFF2-40B4-BE49-F238E27FC236}">
                  <a16:creationId xmlns:a16="http://schemas.microsoft.com/office/drawing/2014/main" id="{73B42159-D778-49CE-8A7A-D72E25960E54}"/>
                </a:ext>
              </a:extLst>
            </p:cNvPr>
            <p:cNvSpPr/>
            <p:nvPr/>
          </p:nvSpPr>
          <p:spPr>
            <a:xfrm rot="10800000">
              <a:off x="3604260" y="1548766"/>
              <a:ext cx="213360" cy="106680"/>
            </a:xfrm>
            <a:prstGeom prst="triangle">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uppieren 15">
            <a:extLst>
              <a:ext uri="{FF2B5EF4-FFF2-40B4-BE49-F238E27FC236}">
                <a16:creationId xmlns:a16="http://schemas.microsoft.com/office/drawing/2014/main" id="{EB566A40-4F6D-4480-ADC9-9DAFC6988A2F}"/>
              </a:ext>
            </a:extLst>
          </p:cNvPr>
          <p:cNvGrpSpPr/>
          <p:nvPr/>
        </p:nvGrpSpPr>
        <p:grpSpPr>
          <a:xfrm>
            <a:off x="1275155" y="2114233"/>
            <a:ext cx="586581" cy="457517"/>
            <a:chOff x="3415268" y="1197929"/>
            <a:chExt cx="586581" cy="457517"/>
          </a:xfrm>
        </p:grpSpPr>
        <p:sp>
          <p:nvSpPr>
            <p:cNvPr id="17" name="Rechteck: abgerundete Ecken 16">
              <a:extLst>
                <a:ext uri="{FF2B5EF4-FFF2-40B4-BE49-F238E27FC236}">
                  <a16:creationId xmlns:a16="http://schemas.microsoft.com/office/drawing/2014/main" id="{4ACDE6FB-6C8A-4C02-A007-B83C2C72A795}"/>
                </a:ext>
              </a:extLst>
            </p:cNvPr>
            <p:cNvSpPr/>
            <p:nvPr/>
          </p:nvSpPr>
          <p:spPr>
            <a:xfrm>
              <a:off x="3415268" y="1197929"/>
              <a:ext cx="586581" cy="350837"/>
            </a:xfrm>
            <a:prstGeom prst="roundRect">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latin typeface="Montserrat" panose="00000500000000000000" pitchFamily="50" charset="0"/>
                </a:rPr>
                <a:t>50</a:t>
              </a:r>
              <a:endParaRPr lang="en-US" sz="1600" b="1" dirty="0">
                <a:latin typeface="Montserrat" panose="00000500000000000000" pitchFamily="50" charset="0"/>
              </a:endParaRPr>
            </a:p>
          </p:txBody>
        </p:sp>
        <p:sp>
          <p:nvSpPr>
            <p:cNvPr id="18" name="Gleichschenkliges Dreieck 17">
              <a:extLst>
                <a:ext uri="{FF2B5EF4-FFF2-40B4-BE49-F238E27FC236}">
                  <a16:creationId xmlns:a16="http://schemas.microsoft.com/office/drawing/2014/main" id="{859B266A-ABE2-45B1-A9E4-9F34058A2B7A}"/>
                </a:ext>
              </a:extLst>
            </p:cNvPr>
            <p:cNvSpPr/>
            <p:nvPr/>
          </p:nvSpPr>
          <p:spPr>
            <a:xfrm rot="10800000">
              <a:off x="3604260" y="1548766"/>
              <a:ext cx="213360" cy="106680"/>
            </a:xfrm>
            <a:prstGeom prst="triangle">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uppieren 18">
            <a:extLst>
              <a:ext uri="{FF2B5EF4-FFF2-40B4-BE49-F238E27FC236}">
                <a16:creationId xmlns:a16="http://schemas.microsoft.com/office/drawing/2014/main" id="{E3A30B4E-70AE-4E14-8091-9C6576335FF5}"/>
              </a:ext>
            </a:extLst>
          </p:cNvPr>
          <p:cNvGrpSpPr/>
          <p:nvPr/>
        </p:nvGrpSpPr>
        <p:grpSpPr>
          <a:xfrm>
            <a:off x="1391276" y="2571750"/>
            <a:ext cx="586581" cy="457200"/>
            <a:chOff x="3415268" y="1091566"/>
            <a:chExt cx="586581" cy="457200"/>
          </a:xfrm>
        </p:grpSpPr>
        <p:sp>
          <p:nvSpPr>
            <p:cNvPr id="20" name="Rechteck: abgerundete Ecken 19">
              <a:extLst>
                <a:ext uri="{FF2B5EF4-FFF2-40B4-BE49-F238E27FC236}">
                  <a16:creationId xmlns:a16="http://schemas.microsoft.com/office/drawing/2014/main" id="{F4CA5CBC-B045-4F36-953D-26A8821BE30D}"/>
                </a:ext>
              </a:extLst>
            </p:cNvPr>
            <p:cNvSpPr/>
            <p:nvPr/>
          </p:nvSpPr>
          <p:spPr>
            <a:xfrm>
              <a:off x="3415268" y="1197929"/>
              <a:ext cx="586581" cy="350837"/>
            </a:xfrm>
            <a:prstGeom prst="roundRect">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580" b="1" dirty="0">
                  <a:latin typeface="Montserrat" panose="00000500000000000000" pitchFamily="50" charset="0"/>
                </a:rPr>
                <a:t>150</a:t>
              </a:r>
              <a:endParaRPr lang="en-US" sz="1580" b="1" dirty="0">
                <a:latin typeface="Montserrat" panose="00000500000000000000" pitchFamily="50" charset="0"/>
              </a:endParaRPr>
            </a:p>
          </p:txBody>
        </p:sp>
        <p:sp>
          <p:nvSpPr>
            <p:cNvPr id="21" name="Gleichschenkliges Dreieck 20">
              <a:extLst>
                <a:ext uri="{FF2B5EF4-FFF2-40B4-BE49-F238E27FC236}">
                  <a16:creationId xmlns:a16="http://schemas.microsoft.com/office/drawing/2014/main" id="{C1335AD7-305C-487F-BA5C-AAED849C43B8}"/>
                </a:ext>
              </a:extLst>
            </p:cNvPr>
            <p:cNvSpPr/>
            <p:nvPr/>
          </p:nvSpPr>
          <p:spPr>
            <a:xfrm>
              <a:off x="3604260" y="1091566"/>
              <a:ext cx="213360" cy="106680"/>
            </a:xfrm>
            <a:prstGeom prst="triangle">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platzhalter 26">
            <a:extLst>
              <a:ext uri="{FF2B5EF4-FFF2-40B4-BE49-F238E27FC236}">
                <a16:creationId xmlns:a16="http://schemas.microsoft.com/office/drawing/2014/main" id="{EDAD99BE-0CF2-4BA1-B425-A0AE29922342}"/>
              </a:ext>
            </a:extLst>
          </p:cNvPr>
          <p:cNvSpPr txBox="1">
            <a:spLocks/>
          </p:cNvSpPr>
          <p:nvPr/>
        </p:nvSpPr>
        <p:spPr>
          <a:xfrm>
            <a:off x="5393699" y="2735643"/>
            <a:ext cx="2989260" cy="496729"/>
          </a:xfrm>
          <a:prstGeom prst="rect">
            <a:avLst/>
          </a:prstGeom>
        </p:spPr>
        <p:txBody>
          <a:bodyPr vert="horz" lIns="0" tIns="0" rIns="0" bIns="0" rtlCol="0">
            <a:noAutofit/>
          </a:bodyPr>
          <a:lstStyle>
            <a:lvl1pPr marL="0" indent="0" algn="r" defTabSz="685800" rtl="0" eaLnBrk="1" latinLnBrk="0" hangingPunct="1">
              <a:lnSpc>
                <a:spcPct val="90000"/>
              </a:lnSpc>
              <a:spcBef>
                <a:spcPts val="750"/>
              </a:spcBef>
              <a:spcAft>
                <a:spcPts val="600"/>
              </a:spcAft>
              <a:buFontTx/>
              <a:buNone/>
              <a:defRPr sz="1800" b="1" i="0" kern="1200">
                <a:solidFill>
                  <a:schemeClr val="tx1"/>
                </a:solidFill>
                <a:latin typeface="Montserra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sz="1400" dirty="0"/>
              <a:t>KV Franken</a:t>
            </a:r>
            <a:endParaRPr lang="en-US" sz="1400" dirty="0"/>
          </a:p>
        </p:txBody>
      </p:sp>
      <p:sp>
        <p:nvSpPr>
          <p:cNvPr id="34" name="Textplatzhalter 27">
            <a:extLst>
              <a:ext uri="{FF2B5EF4-FFF2-40B4-BE49-F238E27FC236}">
                <a16:creationId xmlns:a16="http://schemas.microsoft.com/office/drawing/2014/main" id="{247ABAAD-B413-47AA-8B7B-D23E5C8582CB}"/>
              </a:ext>
            </a:extLst>
          </p:cNvPr>
          <p:cNvSpPr txBox="1">
            <a:spLocks/>
          </p:cNvSpPr>
          <p:nvPr/>
        </p:nvSpPr>
        <p:spPr>
          <a:xfrm>
            <a:off x="5393698" y="1982456"/>
            <a:ext cx="2989261" cy="496729"/>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chemeClr val="tx1"/>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sz="1200" spc="300" dirty="0"/>
              <a:t>NOVEMBER 2021</a:t>
            </a:r>
            <a:endParaRPr lang="en-US" sz="1200" spc="300" dirty="0"/>
          </a:p>
        </p:txBody>
      </p:sp>
      <p:sp>
        <p:nvSpPr>
          <p:cNvPr id="35" name="Textplatzhalter 26">
            <a:extLst>
              <a:ext uri="{FF2B5EF4-FFF2-40B4-BE49-F238E27FC236}">
                <a16:creationId xmlns:a16="http://schemas.microsoft.com/office/drawing/2014/main" id="{E1EDFDF2-AADC-4A24-BC97-8CFF84728C50}"/>
              </a:ext>
            </a:extLst>
          </p:cNvPr>
          <p:cNvSpPr txBox="1">
            <a:spLocks/>
          </p:cNvSpPr>
          <p:nvPr/>
        </p:nvSpPr>
        <p:spPr>
          <a:xfrm>
            <a:off x="5393698" y="2289714"/>
            <a:ext cx="2989260" cy="496729"/>
          </a:xfrm>
          <a:prstGeom prst="rect">
            <a:avLst/>
          </a:prstGeom>
        </p:spPr>
        <p:txBody>
          <a:bodyPr vert="horz" lIns="0" tIns="0" rIns="0" bIns="0" rtlCol="0">
            <a:noAutofit/>
          </a:bodyPr>
          <a:lstStyle>
            <a:lvl1pPr marL="0" indent="0" algn="r" defTabSz="685800" rtl="0" eaLnBrk="1" latinLnBrk="0" hangingPunct="1">
              <a:lnSpc>
                <a:spcPct val="90000"/>
              </a:lnSpc>
              <a:spcBef>
                <a:spcPts val="750"/>
              </a:spcBef>
              <a:spcAft>
                <a:spcPts val="600"/>
              </a:spcAft>
              <a:buFontTx/>
              <a:buNone/>
              <a:defRPr sz="1800" b="1" i="0" kern="1200">
                <a:solidFill>
                  <a:schemeClr val="tx1"/>
                </a:solidFill>
                <a:latin typeface="Montserra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sz="2800" dirty="0">
                <a:solidFill>
                  <a:srgbClr val="95C459"/>
                </a:solidFill>
              </a:rPr>
              <a:t>135 Bäume</a:t>
            </a:r>
            <a:endParaRPr lang="en-US" sz="2800" dirty="0">
              <a:solidFill>
                <a:srgbClr val="95C459"/>
              </a:solidFill>
            </a:endParaRPr>
          </a:p>
        </p:txBody>
      </p:sp>
      <p:sp>
        <p:nvSpPr>
          <p:cNvPr id="40" name="Textplatzhalter 26">
            <a:extLst>
              <a:ext uri="{FF2B5EF4-FFF2-40B4-BE49-F238E27FC236}">
                <a16:creationId xmlns:a16="http://schemas.microsoft.com/office/drawing/2014/main" id="{43B3312D-A9FC-40F4-A9A2-E4C02C3CDA78}"/>
              </a:ext>
            </a:extLst>
          </p:cNvPr>
          <p:cNvSpPr txBox="1">
            <a:spLocks/>
          </p:cNvSpPr>
          <p:nvPr/>
        </p:nvSpPr>
        <p:spPr>
          <a:xfrm>
            <a:off x="5393698" y="1218562"/>
            <a:ext cx="2989260" cy="496729"/>
          </a:xfrm>
          <a:prstGeom prst="rect">
            <a:avLst/>
          </a:prstGeom>
        </p:spPr>
        <p:txBody>
          <a:bodyPr vert="horz" lIns="0" tIns="0" rIns="0" bIns="0" rtlCol="0">
            <a:noAutofit/>
          </a:bodyPr>
          <a:lstStyle>
            <a:lvl1pPr marL="0" indent="0" algn="r" defTabSz="685800" rtl="0" eaLnBrk="1" latinLnBrk="0" hangingPunct="1">
              <a:lnSpc>
                <a:spcPct val="90000"/>
              </a:lnSpc>
              <a:spcBef>
                <a:spcPts val="750"/>
              </a:spcBef>
              <a:spcAft>
                <a:spcPts val="600"/>
              </a:spcAft>
              <a:buFontTx/>
              <a:buNone/>
              <a:defRPr sz="1800" b="1" i="0" kern="1200">
                <a:solidFill>
                  <a:schemeClr val="tx1"/>
                </a:solidFill>
                <a:latin typeface="Montserra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sz="1400" dirty="0"/>
              <a:t>KV Freudenstadt + Nordschwarzwald</a:t>
            </a:r>
            <a:endParaRPr lang="en-US" sz="1400" dirty="0"/>
          </a:p>
        </p:txBody>
      </p:sp>
      <p:sp>
        <p:nvSpPr>
          <p:cNvPr id="41" name="Textplatzhalter 27">
            <a:extLst>
              <a:ext uri="{FF2B5EF4-FFF2-40B4-BE49-F238E27FC236}">
                <a16:creationId xmlns:a16="http://schemas.microsoft.com/office/drawing/2014/main" id="{07481C9B-3AF3-410F-9558-CFBD71D6538D}"/>
              </a:ext>
            </a:extLst>
          </p:cNvPr>
          <p:cNvSpPr txBox="1">
            <a:spLocks/>
          </p:cNvSpPr>
          <p:nvPr/>
        </p:nvSpPr>
        <p:spPr>
          <a:xfrm>
            <a:off x="5393697" y="465375"/>
            <a:ext cx="2989261" cy="496729"/>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chemeClr val="tx1"/>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sz="1200" spc="300" dirty="0"/>
              <a:t>OKTOBER 2021</a:t>
            </a:r>
            <a:endParaRPr lang="en-US" sz="1200" spc="300" dirty="0"/>
          </a:p>
        </p:txBody>
      </p:sp>
      <p:sp>
        <p:nvSpPr>
          <p:cNvPr id="42" name="Textplatzhalter 26">
            <a:extLst>
              <a:ext uri="{FF2B5EF4-FFF2-40B4-BE49-F238E27FC236}">
                <a16:creationId xmlns:a16="http://schemas.microsoft.com/office/drawing/2014/main" id="{639908EC-300A-4D03-A967-47E03216BCE2}"/>
              </a:ext>
            </a:extLst>
          </p:cNvPr>
          <p:cNvSpPr txBox="1">
            <a:spLocks/>
          </p:cNvSpPr>
          <p:nvPr/>
        </p:nvSpPr>
        <p:spPr>
          <a:xfrm>
            <a:off x="5393697" y="772633"/>
            <a:ext cx="2989260" cy="496729"/>
          </a:xfrm>
          <a:prstGeom prst="rect">
            <a:avLst/>
          </a:prstGeom>
        </p:spPr>
        <p:txBody>
          <a:bodyPr vert="horz" lIns="0" tIns="0" rIns="0" bIns="0" rtlCol="0">
            <a:noAutofit/>
          </a:bodyPr>
          <a:lstStyle>
            <a:lvl1pPr marL="0" indent="0" algn="r" defTabSz="685800" rtl="0" eaLnBrk="1" latinLnBrk="0" hangingPunct="1">
              <a:lnSpc>
                <a:spcPct val="90000"/>
              </a:lnSpc>
              <a:spcBef>
                <a:spcPts val="750"/>
              </a:spcBef>
              <a:spcAft>
                <a:spcPts val="600"/>
              </a:spcAft>
              <a:buFontTx/>
              <a:buNone/>
              <a:defRPr sz="1800" b="1" i="0" kern="1200">
                <a:solidFill>
                  <a:schemeClr val="tx1"/>
                </a:solidFill>
                <a:latin typeface="Montserra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sz="2800" dirty="0">
                <a:solidFill>
                  <a:srgbClr val="95C459"/>
                </a:solidFill>
              </a:rPr>
              <a:t>50 Bäume</a:t>
            </a:r>
            <a:endParaRPr lang="en-US" sz="2800" dirty="0">
              <a:solidFill>
                <a:srgbClr val="95C459"/>
              </a:solidFill>
            </a:endParaRPr>
          </a:p>
        </p:txBody>
      </p:sp>
      <p:sp>
        <p:nvSpPr>
          <p:cNvPr id="43" name="Textplatzhalter 26">
            <a:extLst>
              <a:ext uri="{FF2B5EF4-FFF2-40B4-BE49-F238E27FC236}">
                <a16:creationId xmlns:a16="http://schemas.microsoft.com/office/drawing/2014/main" id="{2680C2EB-C957-4256-B19F-6D713D4B19F2}"/>
              </a:ext>
            </a:extLst>
          </p:cNvPr>
          <p:cNvSpPr txBox="1">
            <a:spLocks/>
          </p:cNvSpPr>
          <p:nvPr/>
        </p:nvSpPr>
        <p:spPr>
          <a:xfrm>
            <a:off x="5393700" y="4110168"/>
            <a:ext cx="2989260" cy="496729"/>
          </a:xfrm>
          <a:prstGeom prst="rect">
            <a:avLst/>
          </a:prstGeom>
        </p:spPr>
        <p:txBody>
          <a:bodyPr vert="horz" lIns="0" tIns="0" rIns="0" bIns="0" rtlCol="0">
            <a:noAutofit/>
          </a:bodyPr>
          <a:lstStyle>
            <a:lvl1pPr marL="0" indent="0" algn="r" defTabSz="685800" rtl="0" eaLnBrk="1" latinLnBrk="0" hangingPunct="1">
              <a:lnSpc>
                <a:spcPct val="90000"/>
              </a:lnSpc>
              <a:spcBef>
                <a:spcPts val="750"/>
              </a:spcBef>
              <a:spcAft>
                <a:spcPts val="600"/>
              </a:spcAft>
              <a:buFontTx/>
              <a:buNone/>
              <a:defRPr sz="1800" b="1" i="0" kern="1200">
                <a:solidFill>
                  <a:schemeClr val="tx1"/>
                </a:solidFill>
                <a:latin typeface="Montserra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sz="1400" dirty="0"/>
              <a:t>KV Freudenstadt</a:t>
            </a:r>
            <a:endParaRPr lang="en-US" sz="1400" dirty="0"/>
          </a:p>
        </p:txBody>
      </p:sp>
      <p:sp>
        <p:nvSpPr>
          <p:cNvPr id="44" name="Textplatzhalter 27">
            <a:extLst>
              <a:ext uri="{FF2B5EF4-FFF2-40B4-BE49-F238E27FC236}">
                <a16:creationId xmlns:a16="http://schemas.microsoft.com/office/drawing/2014/main" id="{1CEF9389-592D-4F5F-A1D9-0EEF65FD0D1D}"/>
              </a:ext>
            </a:extLst>
          </p:cNvPr>
          <p:cNvSpPr txBox="1">
            <a:spLocks/>
          </p:cNvSpPr>
          <p:nvPr/>
        </p:nvSpPr>
        <p:spPr>
          <a:xfrm>
            <a:off x="5393699" y="3356981"/>
            <a:ext cx="2989261" cy="496729"/>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chemeClr val="tx1"/>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sz="1200" spc="300" dirty="0"/>
              <a:t>APRIL 2022</a:t>
            </a:r>
            <a:endParaRPr lang="en-US" sz="1200" spc="300" dirty="0"/>
          </a:p>
        </p:txBody>
      </p:sp>
      <p:sp>
        <p:nvSpPr>
          <p:cNvPr id="45" name="Textplatzhalter 26">
            <a:extLst>
              <a:ext uri="{FF2B5EF4-FFF2-40B4-BE49-F238E27FC236}">
                <a16:creationId xmlns:a16="http://schemas.microsoft.com/office/drawing/2014/main" id="{398994E3-CFD8-4AF8-8BA9-597EE1C4876E}"/>
              </a:ext>
            </a:extLst>
          </p:cNvPr>
          <p:cNvSpPr txBox="1">
            <a:spLocks/>
          </p:cNvSpPr>
          <p:nvPr/>
        </p:nvSpPr>
        <p:spPr>
          <a:xfrm>
            <a:off x="5393699" y="3664239"/>
            <a:ext cx="2989260" cy="496729"/>
          </a:xfrm>
          <a:prstGeom prst="rect">
            <a:avLst/>
          </a:prstGeom>
        </p:spPr>
        <p:txBody>
          <a:bodyPr vert="horz" lIns="0" tIns="0" rIns="0" bIns="0" rtlCol="0">
            <a:noAutofit/>
          </a:bodyPr>
          <a:lstStyle>
            <a:lvl1pPr marL="0" indent="0" algn="r" defTabSz="685800" rtl="0" eaLnBrk="1" latinLnBrk="0" hangingPunct="1">
              <a:lnSpc>
                <a:spcPct val="90000"/>
              </a:lnSpc>
              <a:spcBef>
                <a:spcPts val="750"/>
              </a:spcBef>
              <a:spcAft>
                <a:spcPts val="600"/>
              </a:spcAft>
              <a:buFontTx/>
              <a:buNone/>
              <a:defRPr sz="1800" b="1" i="0" kern="1200">
                <a:solidFill>
                  <a:schemeClr val="tx1"/>
                </a:solidFill>
                <a:latin typeface="Montserra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sz="2800" dirty="0">
                <a:solidFill>
                  <a:srgbClr val="95C459"/>
                </a:solidFill>
              </a:rPr>
              <a:t>150 Bäume</a:t>
            </a:r>
            <a:endParaRPr lang="en-US" sz="2800" dirty="0">
              <a:solidFill>
                <a:srgbClr val="95C459"/>
              </a:solidFill>
            </a:endParaRPr>
          </a:p>
        </p:txBody>
      </p:sp>
    </p:spTree>
    <p:extLst>
      <p:ext uri="{BB962C8B-B14F-4D97-AF65-F5344CB8AC3E}">
        <p14:creationId xmlns:p14="http://schemas.microsoft.com/office/powerpoint/2010/main" val="15603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
                                        <p:tgtEl>
                                          <p:spTgt spid="16"/>
                                        </p:tgtEl>
                                      </p:cBhvr>
                                    </p:animEffect>
                                  </p:childTnLst>
                                </p:cTn>
                              </p:par>
                            </p:childTnLst>
                          </p:cTn>
                        </p:par>
                        <p:par>
                          <p:cTn id="8" fill="hold">
                            <p:stCondLst>
                              <p:cond delay="400"/>
                            </p:stCondLst>
                            <p:childTnLst>
                              <p:par>
                                <p:cTn id="9" presetID="10" presetClass="entr" presetSubtype="0"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200"/>
                                        <p:tgtEl>
                                          <p:spTgt spid="41"/>
                                        </p:tgtEl>
                                      </p:cBhvr>
                                    </p:animEffect>
                                  </p:childTnLst>
                                </p:cTn>
                              </p:par>
                            </p:childTnLst>
                          </p:cTn>
                        </p:par>
                        <p:par>
                          <p:cTn id="12" fill="hold">
                            <p:stCondLst>
                              <p:cond delay="600"/>
                            </p:stCondLst>
                            <p:childTnLst>
                              <p:par>
                                <p:cTn id="13" presetID="10" presetClass="entr" presetSubtype="0" fill="hold" grpId="0"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200"/>
                                        <p:tgtEl>
                                          <p:spTgt spid="42"/>
                                        </p:tgtEl>
                                      </p:cBhvr>
                                    </p:animEffect>
                                  </p:childTnLst>
                                </p:cTn>
                              </p:par>
                            </p:childTnLst>
                          </p:cTn>
                        </p:par>
                        <p:par>
                          <p:cTn id="16" fill="hold">
                            <p:stCondLst>
                              <p:cond delay="800"/>
                            </p:stCondLst>
                            <p:childTnLst>
                              <p:par>
                                <p:cTn id="17" presetID="10" presetClass="entr" presetSubtype="0" fill="hold" grpId="0"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200"/>
                                        <p:tgtEl>
                                          <p:spTgt spid="40"/>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200"/>
                                        <p:tgtEl>
                                          <p:spTgt spid="15"/>
                                        </p:tgtEl>
                                      </p:cBhvr>
                                    </p:animEffect>
                                  </p:childTnLst>
                                </p:cTn>
                              </p:par>
                            </p:childTnLst>
                          </p:cTn>
                        </p:par>
                        <p:par>
                          <p:cTn id="33" fill="hold">
                            <p:stCondLst>
                              <p:cond delay="700"/>
                            </p:stCondLst>
                            <p:childTnLst>
                              <p:par>
                                <p:cTn id="34" presetID="10" presetClass="entr" presetSubtype="0" fill="hold" grpId="0"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200"/>
                                        <p:tgtEl>
                                          <p:spTgt spid="34"/>
                                        </p:tgtEl>
                                      </p:cBhvr>
                                    </p:animEffect>
                                  </p:childTnLst>
                                </p:cTn>
                              </p:par>
                            </p:childTnLst>
                          </p:cTn>
                        </p:par>
                        <p:par>
                          <p:cTn id="37" fill="hold">
                            <p:stCondLst>
                              <p:cond delay="900"/>
                            </p:stCondLst>
                            <p:childTnLst>
                              <p:par>
                                <p:cTn id="38" presetID="10" presetClass="entr" presetSubtype="0" fill="hold" grpId="0" nodeType="after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200"/>
                                        <p:tgtEl>
                                          <p:spTgt spid="35"/>
                                        </p:tgtEl>
                                      </p:cBhvr>
                                    </p:animEffect>
                                  </p:childTnLst>
                                </p:cTn>
                              </p:par>
                            </p:childTnLst>
                          </p:cTn>
                        </p:par>
                        <p:par>
                          <p:cTn id="41" fill="hold">
                            <p:stCondLst>
                              <p:cond delay="1100"/>
                            </p:stCondLst>
                            <p:childTnLst>
                              <p:par>
                                <p:cTn id="42" presetID="10" presetClass="entr" presetSubtype="0" fill="hold" grpId="0" nodeType="after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200"/>
                                        <p:tgtEl>
                                          <p:spTgt spid="33"/>
                                        </p:tgtEl>
                                      </p:cBhvr>
                                    </p:animEffect>
                                  </p:childTnLst>
                                </p:cTn>
                              </p:par>
                            </p:childTnLst>
                          </p:cTn>
                        </p:par>
                        <p:par>
                          <p:cTn id="45" fill="hold">
                            <p:stCondLst>
                              <p:cond delay="1300"/>
                            </p:stCondLst>
                            <p:childTnLst>
                              <p:par>
                                <p:cTn id="46" presetID="10" presetClass="entr" presetSubtype="0" fill="hold"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200"/>
                                        <p:tgtEl>
                                          <p:spTgt spid="19"/>
                                        </p:tgtEl>
                                      </p:cBhvr>
                                    </p:animEffect>
                                  </p:childTnLst>
                                </p:cTn>
                              </p:par>
                            </p:childTnLst>
                          </p:cTn>
                        </p:par>
                        <p:par>
                          <p:cTn id="58" fill="hold">
                            <p:stCondLst>
                              <p:cond delay="700"/>
                            </p:stCondLst>
                            <p:childTnLst>
                              <p:par>
                                <p:cTn id="59" presetID="10" presetClass="entr" presetSubtype="0" fill="hold" grpId="0" nodeType="after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200"/>
                                        <p:tgtEl>
                                          <p:spTgt spid="44"/>
                                        </p:tgtEl>
                                      </p:cBhvr>
                                    </p:animEffect>
                                  </p:childTnLst>
                                </p:cTn>
                              </p:par>
                            </p:childTnLst>
                          </p:cTn>
                        </p:par>
                        <p:par>
                          <p:cTn id="62" fill="hold">
                            <p:stCondLst>
                              <p:cond delay="900"/>
                            </p:stCondLst>
                            <p:childTnLst>
                              <p:par>
                                <p:cTn id="63" presetID="10" presetClass="entr" presetSubtype="0" fill="hold" grpId="0" nodeType="after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fade">
                                      <p:cBhvr>
                                        <p:cTn id="65" dur="200"/>
                                        <p:tgtEl>
                                          <p:spTgt spid="45"/>
                                        </p:tgtEl>
                                      </p:cBhvr>
                                    </p:animEffect>
                                  </p:childTnLst>
                                </p:cTn>
                              </p:par>
                            </p:childTnLst>
                          </p:cTn>
                        </p:par>
                        <p:par>
                          <p:cTn id="66" fill="hold">
                            <p:stCondLst>
                              <p:cond delay="1100"/>
                            </p:stCondLst>
                            <p:childTnLst>
                              <p:par>
                                <p:cTn id="67" presetID="10" presetClass="entr" presetSubtype="0" fill="hold" grpId="0" nodeType="after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200"/>
                                        <p:tgtEl>
                                          <p:spTgt spid="43"/>
                                        </p:tgtEl>
                                      </p:cBhvr>
                                    </p:animEffect>
                                  </p:childTnLst>
                                </p:cTn>
                              </p:par>
                            </p:childTnLst>
                          </p:cTn>
                        </p:par>
                        <p:par>
                          <p:cTn id="70" fill="hold">
                            <p:stCondLst>
                              <p:cond delay="1300"/>
                            </p:stCondLst>
                            <p:childTnLst>
                              <p:par>
                                <p:cTn id="71" presetID="10" presetClass="entr" presetSubtype="0" fill="hold" nodeType="after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fade">
                                      <p:cBhvr>
                                        <p:cTn id="73" dur="500"/>
                                        <p:tgtEl>
                                          <p:spTgt spid="5"/>
                                        </p:tgtEl>
                                      </p:cBhvr>
                                    </p:animEffect>
                                  </p:childTnLst>
                                </p:cTn>
                              </p:par>
                              <p:par>
                                <p:cTn id="74" presetID="10" presetClass="entr" presetSubtype="0" fill="hold" nodeType="withEffect">
                                  <p:stCondLst>
                                    <p:cond delay="200"/>
                                  </p:stCondLst>
                                  <p:childTnLst>
                                    <p:set>
                                      <p:cBhvr>
                                        <p:cTn id="75" dur="1" fill="hold">
                                          <p:stCondLst>
                                            <p:cond delay="0"/>
                                          </p:stCondLst>
                                        </p:cTn>
                                        <p:tgtEl>
                                          <p:spTgt spid="3"/>
                                        </p:tgtEl>
                                        <p:attrNameLst>
                                          <p:attrName>style.visibility</p:attrName>
                                        </p:attrNameLst>
                                      </p:cBhvr>
                                      <p:to>
                                        <p:strVal val="visible"/>
                                      </p:to>
                                    </p:set>
                                    <p:animEffect transition="in" filter="fade">
                                      <p:cBhvr>
                                        <p:cTn id="7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40" grpId="0"/>
      <p:bldP spid="41" grpId="0"/>
      <p:bldP spid="42" grpId="0"/>
      <p:bldP spid="43" grpId="0"/>
      <p:bldP spid="44" grpId="0"/>
      <p:bldP spid="4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AFD8A-4F86-3A8D-D116-027A6321BCD9}"/>
            </a:ext>
          </a:extLst>
        </p:cNvPr>
        <p:cNvGrpSpPr/>
        <p:nvPr/>
      </p:nvGrpSpPr>
      <p:grpSpPr>
        <a:xfrm>
          <a:off x="0" y="0"/>
          <a:ext cx="0" cy="0"/>
          <a:chOff x="0" y="0"/>
          <a:chExt cx="0" cy="0"/>
        </a:xfrm>
      </p:grpSpPr>
      <p:sp>
        <p:nvSpPr>
          <p:cNvPr id="2" name="Bildplatzhalter 1">
            <a:extLst>
              <a:ext uri="{FF2B5EF4-FFF2-40B4-BE49-F238E27FC236}">
                <a16:creationId xmlns:a16="http://schemas.microsoft.com/office/drawing/2014/main" id="{F628E514-1ABF-FFBD-5A34-FE18184C5AAD}"/>
              </a:ext>
            </a:extLst>
          </p:cNvPr>
          <p:cNvSpPr>
            <a:spLocks noGrp="1"/>
          </p:cNvSpPr>
          <p:nvPr>
            <p:ph type="pic" sz="quarter" idx="14"/>
          </p:nvPr>
        </p:nvSpPr>
        <p:spPr/>
        <p:txBody>
          <a:bodyPr/>
          <a:lstStyle/>
          <a:p>
            <a:endParaRPr lang="de-DE"/>
          </a:p>
        </p:txBody>
      </p:sp>
      <p:sp>
        <p:nvSpPr>
          <p:cNvPr id="3" name="Textplatzhalter 2">
            <a:extLst>
              <a:ext uri="{FF2B5EF4-FFF2-40B4-BE49-F238E27FC236}">
                <a16:creationId xmlns:a16="http://schemas.microsoft.com/office/drawing/2014/main" id="{5BD5F186-FC34-F396-2A87-2F69E7E6BCCC}"/>
              </a:ext>
            </a:extLst>
          </p:cNvPr>
          <p:cNvSpPr>
            <a:spLocks noGrp="1"/>
          </p:cNvSpPr>
          <p:nvPr>
            <p:ph type="body" sz="quarter" idx="15"/>
          </p:nvPr>
        </p:nvSpPr>
        <p:spPr/>
        <p:txBody>
          <a:bodyPr/>
          <a:lstStyle/>
          <a:p>
            <a:r>
              <a:rPr lang="de-DE" dirty="0"/>
              <a:t>EC </a:t>
            </a:r>
            <a:r>
              <a:rPr lang="de-DE" dirty="0" err="1"/>
              <a:t>GoodGaming</a:t>
            </a:r>
            <a:r>
              <a:rPr lang="de-DE" dirty="0"/>
              <a:t> </a:t>
            </a:r>
            <a:br>
              <a:rPr lang="de-DE" dirty="0"/>
            </a:br>
            <a:r>
              <a:rPr lang="de-DE" dirty="0"/>
              <a:t>LAN-Party</a:t>
            </a:r>
          </a:p>
        </p:txBody>
      </p:sp>
      <p:sp>
        <p:nvSpPr>
          <p:cNvPr id="4" name="Textplatzhalter 3">
            <a:extLst>
              <a:ext uri="{FF2B5EF4-FFF2-40B4-BE49-F238E27FC236}">
                <a16:creationId xmlns:a16="http://schemas.microsoft.com/office/drawing/2014/main" id="{D4A1B190-2A88-8EDE-E352-D9D2659DF761}"/>
              </a:ext>
            </a:extLst>
          </p:cNvPr>
          <p:cNvSpPr>
            <a:spLocks noGrp="1"/>
          </p:cNvSpPr>
          <p:nvPr>
            <p:ph type="body" sz="quarter" idx="16"/>
          </p:nvPr>
        </p:nvSpPr>
        <p:spPr/>
        <p:txBody>
          <a:bodyPr/>
          <a:lstStyle/>
          <a:p>
            <a:r>
              <a:rPr lang="de-DE" dirty="0"/>
              <a:t>24. – 26. JANUAR</a:t>
            </a:r>
          </a:p>
        </p:txBody>
      </p:sp>
      <p:sp>
        <p:nvSpPr>
          <p:cNvPr id="5" name="Textplatzhalter 4">
            <a:extLst>
              <a:ext uri="{FF2B5EF4-FFF2-40B4-BE49-F238E27FC236}">
                <a16:creationId xmlns:a16="http://schemas.microsoft.com/office/drawing/2014/main" id="{CBD744BA-7BF4-6A9E-06EC-6078A9F0C12A}"/>
              </a:ext>
            </a:extLst>
          </p:cNvPr>
          <p:cNvSpPr>
            <a:spLocks noGrp="1"/>
          </p:cNvSpPr>
          <p:nvPr>
            <p:ph type="body" sz="quarter" idx="17"/>
          </p:nvPr>
        </p:nvSpPr>
        <p:spPr/>
        <p:txBody>
          <a:bodyPr/>
          <a:lstStyle/>
          <a:p>
            <a:r>
              <a:rPr lang="de-DE" dirty="0">
                <a:latin typeface="Montserrat" pitchFamily="2" charset="77"/>
              </a:rPr>
              <a:t>Wir machen die Nacht zum Tag. Von Freitag bis Sonntag gibt es die geballte Ladung.</a:t>
            </a:r>
          </a:p>
          <a:p>
            <a:r>
              <a:rPr lang="de-DE" dirty="0">
                <a:latin typeface="Montserrat" pitchFamily="2" charset="77"/>
              </a:rPr>
              <a:t>Jesus erleben, neue Leute kennenlernen und zocken.</a:t>
            </a:r>
          </a:p>
          <a:p>
            <a:r>
              <a:rPr lang="de-DE" dirty="0">
                <a:latin typeface="Montserrat" pitchFamily="2" charset="77"/>
              </a:rPr>
              <a:t>Mehr Infos und Anmeldung unter </a:t>
            </a:r>
            <a:r>
              <a:rPr lang="de-DE" dirty="0" err="1">
                <a:latin typeface="Montserrat" pitchFamily="2" charset="77"/>
              </a:rPr>
              <a:t>www.SWDEC.de</a:t>
            </a:r>
            <a:endParaRPr lang="de-DE" dirty="0">
              <a:latin typeface="Montserrat" pitchFamily="2" charset="77"/>
            </a:endParaRPr>
          </a:p>
        </p:txBody>
      </p:sp>
      <p:pic>
        <p:nvPicPr>
          <p:cNvPr id="7" name="Bildplatzhalter 13">
            <a:extLst>
              <a:ext uri="{FF2B5EF4-FFF2-40B4-BE49-F238E27FC236}">
                <a16:creationId xmlns:a16="http://schemas.microsoft.com/office/drawing/2014/main" id="{0F21D793-1A73-7005-5BE1-0FA1956E87BC}"/>
              </a:ext>
            </a:extLst>
          </p:cNvPr>
          <p:cNvPicPr>
            <a:picLocks noChangeAspect="1"/>
          </p:cNvPicPr>
          <p:nvPr/>
        </p:nvPicPr>
        <p:blipFill rotWithShape="1">
          <a:blip r:embed="rId2"/>
          <a:srcRect l="-1730" t="12029" r="26217"/>
          <a:stretch/>
        </p:blipFill>
        <p:spPr>
          <a:xfrm>
            <a:off x="6025602" y="-815550"/>
            <a:ext cx="4295774" cy="375350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pic>
      <p:pic>
        <p:nvPicPr>
          <p:cNvPr id="14" name="Bildplatzhalter 13">
            <a:extLst>
              <a:ext uri="{FF2B5EF4-FFF2-40B4-BE49-F238E27FC236}">
                <a16:creationId xmlns:a16="http://schemas.microsoft.com/office/drawing/2014/main" id="{750F1A45-A7E1-3DF6-7B2A-9D707EFDC6D5}"/>
              </a:ext>
            </a:extLst>
          </p:cNvPr>
          <p:cNvPicPr>
            <a:picLocks noGrp="1" noChangeAspect="1"/>
          </p:cNvPicPr>
          <p:nvPr>
            <p:ph type="pic" sz="quarter" idx="18"/>
          </p:nvPr>
        </p:nvPicPr>
        <p:blipFill>
          <a:blip r:embed="rId3"/>
          <a:srcRect t="20896" b="20896"/>
          <a:stretch/>
        </p:blipFill>
        <p:spPr/>
      </p:pic>
      <p:pic>
        <p:nvPicPr>
          <p:cNvPr id="11" name="Grafik 10">
            <a:extLst>
              <a:ext uri="{FF2B5EF4-FFF2-40B4-BE49-F238E27FC236}">
                <a16:creationId xmlns:a16="http://schemas.microsoft.com/office/drawing/2014/main" id="{0E87D00B-E134-BB35-921F-C661A5271FA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67096" y="3955244"/>
            <a:ext cx="1106393" cy="1008991"/>
          </a:xfrm>
          <a:prstGeom prst="rect">
            <a:avLst/>
          </a:prstGeom>
        </p:spPr>
      </p:pic>
    </p:spTree>
    <p:extLst>
      <p:ext uri="{BB962C8B-B14F-4D97-AF65-F5344CB8AC3E}">
        <p14:creationId xmlns:p14="http://schemas.microsoft.com/office/powerpoint/2010/main" val="25245792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5A404E61-B76C-4344-BF7A-360386FDC5CB}"/>
              </a:ext>
            </a:extLst>
          </p:cNvPr>
          <p:cNvSpPr>
            <a:spLocks noGrp="1"/>
          </p:cNvSpPr>
          <p:nvPr>
            <p:ph type="pic" sz="quarter" idx="14"/>
          </p:nvPr>
        </p:nvSpPr>
        <p:spPr/>
        <p:txBody>
          <a:bodyPr/>
          <a:lstStyle/>
          <a:p>
            <a:endParaRPr lang="de-DE"/>
          </a:p>
        </p:txBody>
      </p:sp>
      <p:sp>
        <p:nvSpPr>
          <p:cNvPr id="3" name="Textplatzhalter 2">
            <a:extLst>
              <a:ext uri="{FF2B5EF4-FFF2-40B4-BE49-F238E27FC236}">
                <a16:creationId xmlns:a16="http://schemas.microsoft.com/office/drawing/2014/main" id="{5C9260DD-BD40-F177-A59D-781E566E31AB}"/>
              </a:ext>
            </a:extLst>
          </p:cNvPr>
          <p:cNvSpPr>
            <a:spLocks noGrp="1"/>
          </p:cNvSpPr>
          <p:nvPr>
            <p:ph type="body" sz="quarter" idx="15"/>
          </p:nvPr>
        </p:nvSpPr>
        <p:spPr/>
        <p:txBody>
          <a:bodyPr/>
          <a:lstStyle/>
          <a:p>
            <a:r>
              <a:rPr lang="de-DE" dirty="0"/>
              <a:t>Dein Dauerauftrag</a:t>
            </a:r>
          </a:p>
        </p:txBody>
      </p:sp>
      <p:sp>
        <p:nvSpPr>
          <p:cNvPr id="4" name="Textplatzhalter 3">
            <a:extLst>
              <a:ext uri="{FF2B5EF4-FFF2-40B4-BE49-F238E27FC236}">
                <a16:creationId xmlns:a16="http://schemas.microsoft.com/office/drawing/2014/main" id="{922097B3-A019-D8C4-52A6-8B14E7AEF38A}"/>
              </a:ext>
            </a:extLst>
          </p:cNvPr>
          <p:cNvSpPr>
            <a:spLocks noGrp="1"/>
          </p:cNvSpPr>
          <p:nvPr>
            <p:ph type="body" sz="quarter" idx="16"/>
          </p:nvPr>
        </p:nvSpPr>
        <p:spPr/>
        <p:txBody>
          <a:bodyPr/>
          <a:lstStyle/>
          <a:p>
            <a:r>
              <a:rPr lang="de-DE" dirty="0"/>
              <a:t>WERDE TEIL VON ETWAS GROSSEM!</a:t>
            </a:r>
          </a:p>
        </p:txBody>
      </p:sp>
      <p:sp>
        <p:nvSpPr>
          <p:cNvPr id="5" name="Textplatzhalter 4">
            <a:extLst>
              <a:ext uri="{FF2B5EF4-FFF2-40B4-BE49-F238E27FC236}">
                <a16:creationId xmlns:a16="http://schemas.microsoft.com/office/drawing/2014/main" id="{9875533B-AF9C-06D0-0C13-519100D6745A}"/>
              </a:ext>
            </a:extLst>
          </p:cNvPr>
          <p:cNvSpPr>
            <a:spLocks noGrp="1"/>
          </p:cNvSpPr>
          <p:nvPr>
            <p:ph type="body" sz="quarter" idx="17"/>
          </p:nvPr>
        </p:nvSpPr>
        <p:spPr/>
        <p:txBody>
          <a:bodyPr/>
          <a:lstStyle/>
          <a:p>
            <a:r>
              <a:rPr lang="de-DE" dirty="0">
                <a:latin typeface="Montserrat" pitchFamily="2" charset="77"/>
              </a:rPr>
              <a:t>Mit einem Dauerauftrag von </a:t>
            </a:r>
            <a:r>
              <a:rPr lang="de-DE" b="1" dirty="0">
                <a:latin typeface="Montserrat" pitchFamily="2" charset="77"/>
              </a:rPr>
              <a:t>5 € pro Monat </a:t>
            </a:r>
            <a:r>
              <a:rPr lang="de-DE" dirty="0">
                <a:latin typeface="Montserrat" pitchFamily="2" charset="77"/>
              </a:rPr>
              <a:t>ermöglichst du, dass Kinder und Jugendliche im Glauben wachsen! </a:t>
            </a:r>
          </a:p>
          <a:p>
            <a:r>
              <a:rPr lang="de-DE" dirty="0" err="1">
                <a:latin typeface="Montserrat" pitchFamily="2" charset="77"/>
              </a:rPr>
              <a:t>www.PLANTIFIVE.de</a:t>
            </a:r>
            <a:endParaRPr lang="de-DE" dirty="0">
              <a:latin typeface="Montserrat" pitchFamily="2" charset="77"/>
            </a:endParaRPr>
          </a:p>
          <a:p>
            <a:endParaRPr lang="de-DE" dirty="0">
              <a:latin typeface="Montserrat" pitchFamily="2" charset="77"/>
            </a:endParaRPr>
          </a:p>
        </p:txBody>
      </p:sp>
      <p:pic>
        <p:nvPicPr>
          <p:cNvPr id="8" name="Bildplatzhalter 7">
            <a:extLst>
              <a:ext uri="{FF2B5EF4-FFF2-40B4-BE49-F238E27FC236}">
                <a16:creationId xmlns:a16="http://schemas.microsoft.com/office/drawing/2014/main" id="{BF8341CF-6585-8F38-393B-FEF0CA63AB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8415" t="-7130" r="4789" b="8957"/>
          <a:stretch/>
        </p:blipFill>
        <p:spPr>
          <a:xfrm>
            <a:off x="6025602" y="-782167"/>
            <a:ext cx="4295774" cy="375350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pic>
      <p:sp>
        <p:nvSpPr>
          <p:cNvPr id="6" name="Bildplatzhalter 5">
            <a:extLst>
              <a:ext uri="{FF2B5EF4-FFF2-40B4-BE49-F238E27FC236}">
                <a16:creationId xmlns:a16="http://schemas.microsoft.com/office/drawing/2014/main" id="{50C9B2B4-6FBE-AE51-10BC-D5771FF96912}"/>
              </a:ext>
            </a:extLst>
          </p:cNvPr>
          <p:cNvSpPr>
            <a:spLocks noGrp="1"/>
          </p:cNvSpPr>
          <p:nvPr>
            <p:ph type="pic" sz="quarter" idx="18"/>
          </p:nvPr>
        </p:nvSpPr>
        <p:spPr>
          <a:solidFill>
            <a:schemeClr val="bg1"/>
          </a:solidFill>
        </p:spPr>
        <p:txBody>
          <a:bodyPr/>
          <a:lstStyle/>
          <a:p>
            <a:endParaRPr lang="de-DE"/>
          </a:p>
        </p:txBody>
      </p:sp>
      <p:pic>
        <p:nvPicPr>
          <p:cNvPr id="9" name="Grafik 8">
            <a:extLst>
              <a:ext uri="{FF2B5EF4-FFF2-40B4-BE49-F238E27FC236}">
                <a16:creationId xmlns:a16="http://schemas.microsoft.com/office/drawing/2014/main" id="{DE39BEFE-3973-81B8-1947-D7EDA02B5CD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15859" y="3673333"/>
            <a:ext cx="1294962" cy="1180959"/>
          </a:xfrm>
          <a:prstGeom prst="rect">
            <a:avLst/>
          </a:prstGeom>
        </p:spPr>
      </p:pic>
      <p:pic>
        <p:nvPicPr>
          <p:cNvPr id="7" name="Grafik 6">
            <a:extLst>
              <a:ext uri="{FF2B5EF4-FFF2-40B4-BE49-F238E27FC236}">
                <a16:creationId xmlns:a16="http://schemas.microsoft.com/office/drawing/2014/main" id="{E1126A88-3B81-F96C-44FE-A22C10A09AEF}"/>
              </a:ext>
            </a:extLst>
          </p:cNvPr>
          <p:cNvPicPr>
            <a:picLocks noChangeAspect="1"/>
          </p:cNvPicPr>
          <p:nvPr/>
        </p:nvPicPr>
        <p:blipFill>
          <a:blip r:embed="rId4" cstate="screen">
            <a:extLst>
              <a:ext uri="{BEBA8EAE-BF5A-486C-A8C5-ECC9F3942E4B}">
                <a14:imgProps xmlns:a14="http://schemas.microsoft.com/office/drawing/2010/main">
                  <a14:imgLayer r:embed="rId5">
                    <a14:imgEffect>
                      <a14:colorTemperature colorTemp="4700"/>
                    </a14:imgEffect>
                    <a14:imgEffect>
                      <a14:saturation sat="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6367269" y="2832521"/>
            <a:ext cx="1197828" cy="1197828"/>
          </a:xfrm>
          <a:prstGeom prst="rect">
            <a:avLst/>
          </a:prstGeom>
        </p:spPr>
      </p:pic>
    </p:spTree>
    <p:extLst>
      <p:ext uri="{BB962C8B-B14F-4D97-AF65-F5344CB8AC3E}">
        <p14:creationId xmlns:p14="http://schemas.microsoft.com/office/powerpoint/2010/main" val="38047460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EFE0FB38-0F52-8520-F980-82A3EA07D0D9}"/>
              </a:ext>
            </a:extLst>
          </p:cNvPr>
          <p:cNvSpPr>
            <a:spLocks noGrp="1"/>
          </p:cNvSpPr>
          <p:nvPr>
            <p:ph type="body" sz="quarter" idx="15"/>
          </p:nvPr>
        </p:nvSpPr>
        <p:spPr/>
        <p:txBody>
          <a:bodyPr/>
          <a:lstStyle/>
          <a:p>
            <a:r>
              <a:rPr lang="de-DE" dirty="0"/>
              <a:t>Jetzt einfach </a:t>
            </a:r>
            <a:br>
              <a:rPr lang="de-DE" dirty="0"/>
            </a:br>
            <a:r>
              <a:rPr lang="de-DE" dirty="0"/>
              <a:t>online spenden</a:t>
            </a:r>
          </a:p>
        </p:txBody>
      </p:sp>
      <p:sp>
        <p:nvSpPr>
          <p:cNvPr id="5" name="Textplatzhalter 4">
            <a:extLst>
              <a:ext uri="{FF2B5EF4-FFF2-40B4-BE49-F238E27FC236}">
                <a16:creationId xmlns:a16="http://schemas.microsoft.com/office/drawing/2014/main" id="{A30572C7-E09F-6E37-ED1D-89448105FEB1}"/>
              </a:ext>
            </a:extLst>
          </p:cNvPr>
          <p:cNvSpPr>
            <a:spLocks noGrp="1"/>
          </p:cNvSpPr>
          <p:nvPr>
            <p:ph type="body" sz="quarter" idx="17"/>
          </p:nvPr>
        </p:nvSpPr>
        <p:spPr/>
        <p:txBody>
          <a:bodyPr/>
          <a:lstStyle/>
          <a:p>
            <a:r>
              <a:rPr lang="de-DE" b="1" dirty="0">
                <a:latin typeface="Montserrat" pitchFamily="2" charset="77"/>
              </a:rPr>
              <a:t>www.SWDEC.de / spenden</a:t>
            </a:r>
          </a:p>
        </p:txBody>
      </p:sp>
      <p:pic>
        <p:nvPicPr>
          <p:cNvPr id="13" name="Bildplatzhalter 12" descr="Ein Bild, das Menschliches Gesicht, Kleidung, Person, Lächeln enthält.&#10;&#10;Automatisch generierte Beschreibung">
            <a:extLst>
              <a:ext uri="{FF2B5EF4-FFF2-40B4-BE49-F238E27FC236}">
                <a16:creationId xmlns:a16="http://schemas.microsoft.com/office/drawing/2014/main" id="{325F8DC1-9CD2-BE0F-96D0-800197684F8B}"/>
              </a:ext>
            </a:extLst>
          </p:cNvPr>
          <p:cNvPicPr>
            <a:picLocks noGrp="1" noChangeAspect="1"/>
          </p:cNvPicPr>
          <p:nvPr>
            <p:ph type="pic" sz="quarter" idx="14"/>
          </p:nvPr>
        </p:nvPicPr>
        <p:blipFill rotWithShape="1">
          <a:blip r:embed="rId2"/>
          <a:srcRect l="33654" t="-15094" r="-1156" b="45624"/>
          <a:stretch/>
        </p:blipFill>
        <p:spPr>
          <a:xfrm>
            <a:off x="6025602" y="-815552"/>
            <a:ext cx="4295774" cy="3753501"/>
          </a:xfrm>
        </p:spPr>
      </p:pic>
      <p:pic>
        <p:nvPicPr>
          <p:cNvPr id="14" name="Grafik 13">
            <a:extLst>
              <a:ext uri="{FF2B5EF4-FFF2-40B4-BE49-F238E27FC236}">
                <a16:creationId xmlns:a16="http://schemas.microsoft.com/office/drawing/2014/main" id="{8DD7AED3-41A6-0DFB-B232-488D4437C57F}"/>
              </a:ext>
            </a:extLst>
          </p:cNvPr>
          <p:cNvPicPr/>
          <p:nvPr/>
        </p:nvPicPr>
        <p:blipFill>
          <a:blip r:embed="rId3"/>
          <a:stretch>
            <a:fillRect/>
          </a:stretch>
        </p:blipFill>
        <p:spPr>
          <a:xfrm rot="18410379" flipH="1" flipV="1">
            <a:off x="7387860" y="459331"/>
            <a:ext cx="1086385" cy="876794"/>
          </a:xfrm>
          <a:prstGeom prst="rect">
            <a:avLst/>
          </a:prstGeom>
        </p:spPr>
      </p:pic>
      <p:sp>
        <p:nvSpPr>
          <p:cNvPr id="6" name="Bildplatzhalter 5">
            <a:extLst>
              <a:ext uri="{FF2B5EF4-FFF2-40B4-BE49-F238E27FC236}">
                <a16:creationId xmlns:a16="http://schemas.microsoft.com/office/drawing/2014/main" id="{4AB21C0C-7276-3F43-864A-2943FF8C6F1E}"/>
              </a:ext>
            </a:extLst>
          </p:cNvPr>
          <p:cNvSpPr>
            <a:spLocks noGrp="1"/>
          </p:cNvSpPr>
          <p:nvPr>
            <p:ph type="pic" sz="quarter" idx="18"/>
          </p:nvPr>
        </p:nvSpPr>
        <p:spPr>
          <a:solidFill>
            <a:schemeClr val="bg1"/>
          </a:solidFill>
        </p:spPr>
        <p:txBody>
          <a:bodyPr/>
          <a:lstStyle/>
          <a:p>
            <a:endParaRPr lang="de-DE"/>
          </a:p>
        </p:txBody>
      </p:sp>
      <p:pic>
        <p:nvPicPr>
          <p:cNvPr id="15" name="Grafik 14">
            <a:extLst>
              <a:ext uri="{FF2B5EF4-FFF2-40B4-BE49-F238E27FC236}">
                <a16:creationId xmlns:a16="http://schemas.microsoft.com/office/drawing/2014/main" id="{08E82424-C05A-8974-94F7-7A08D5845AB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15859" y="3673333"/>
            <a:ext cx="1294962" cy="1180959"/>
          </a:xfrm>
          <a:prstGeom prst="rect">
            <a:avLst/>
          </a:prstGeom>
        </p:spPr>
      </p:pic>
      <p:pic>
        <p:nvPicPr>
          <p:cNvPr id="7" name="Grafik 6">
            <a:extLst>
              <a:ext uri="{FF2B5EF4-FFF2-40B4-BE49-F238E27FC236}">
                <a16:creationId xmlns:a16="http://schemas.microsoft.com/office/drawing/2014/main" id="{1EEFAAF5-FC62-4F0D-3763-5F461A42094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7667" y="2944399"/>
            <a:ext cx="965130" cy="970522"/>
          </a:xfrm>
          <a:prstGeom prst="rect">
            <a:avLst/>
          </a:prstGeom>
        </p:spPr>
      </p:pic>
    </p:spTree>
    <p:extLst>
      <p:ext uri="{BB962C8B-B14F-4D97-AF65-F5344CB8AC3E}">
        <p14:creationId xmlns:p14="http://schemas.microsoft.com/office/powerpoint/2010/main" val="2245846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FE7B3-C584-182F-8506-223F54820084}"/>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A83EFDE9-A3E0-9966-CAB5-1200F91528CB}"/>
              </a:ext>
            </a:extLst>
          </p:cNvPr>
          <p:cNvSpPr>
            <a:spLocks noGrp="1"/>
          </p:cNvSpPr>
          <p:nvPr>
            <p:ph type="body" sz="quarter" idx="15"/>
          </p:nvPr>
        </p:nvSpPr>
        <p:spPr/>
        <p:txBody>
          <a:bodyPr/>
          <a:lstStyle/>
          <a:p>
            <a:r>
              <a:rPr lang="de-DE" dirty="0"/>
              <a:t>Unterstütze uns</a:t>
            </a:r>
          </a:p>
        </p:txBody>
      </p:sp>
      <p:pic>
        <p:nvPicPr>
          <p:cNvPr id="14" name="Grafik 13">
            <a:extLst>
              <a:ext uri="{FF2B5EF4-FFF2-40B4-BE49-F238E27FC236}">
                <a16:creationId xmlns:a16="http://schemas.microsoft.com/office/drawing/2014/main" id="{24134A61-D1D9-2331-576E-13804DD13CB0}"/>
              </a:ext>
            </a:extLst>
          </p:cNvPr>
          <p:cNvPicPr/>
          <p:nvPr/>
        </p:nvPicPr>
        <p:blipFill>
          <a:blip r:embed="rId2"/>
          <a:stretch>
            <a:fillRect/>
          </a:stretch>
        </p:blipFill>
        <p:spPr>
          <a:xfrm rot="18410379" flipH="1" flipV="1">
            <a:off x="7387860" y="459331"/>
            <a:ext cx="1086385" cy="876794"/>
          </a:xfrm>
          <a:prstGeom prst="rect">
            <a:avLst/>
          </a:prstGeom>
        </p:spPr>
      </p:pic>
      <p:sp>
        <p:nvSpPr>
          <p:cNvPr id="2" name="Textplatzhalter 3">
            <a:extLst>
              <a:ext uri="{FF2B5EF4-FFF2-40B4-BE49-F238E27FC236}">
                <a16:creationId xmlns:a16="http://schemas.microsoft.com/office/drawing/2014/main" id="{4D03FC56-1228-3B3C-B7EB-A2F3EA89233D}"/>
              </a:ext>
            </a:extLst>
          </p:cNvPr>
          <p:cNvSpPr>
            <a:spLocks noGrp="1"/>
          </p:cNvSpPr>
          <p:nvPr>
            <p:ph type="body" sz="quarter" idx="16"/>
          </p:nvPr>
        </p:nvSpPr>
        <p:spPr>
          <a:xfrm>
            <a:off x="338138" y="1489845"/>
            <a:ext cx="5033962" cy="297457"/>
          </a:xfrm>
        </p:spPr>
        <p:txBody>
          <a:bodyPr/>
          <a:lstStyle/>
          <a:p>
            <a:r>
              <a:rPr lang="de-DE" dirty="0"/>
              <a:t>AUF VERSCHIEDENEN WEGEN</a:t>
            </a:r>
          </a:p>
        </p:txBody>
      </p:sp>
      <p:sp>
        <p:nvSpPr>
          <p:cNvPr id="9" name="Textplatzhalter 4">
            <a:extLst>
              <a:ext uri="{FF2B5EF4-FFF2-40B4-BE49-F238E27FC236}">
                <a16:creationId xmlns:a16="http://schemas.microsoft.com/office/drawing/2014/main" id="{B8512E12-BA13-0C2A-08D1-C2A22588B521}"/>
              </a:ext>
            </a:extLst>
          </p:cNvPr>
          <p:cNvSpPr txBox="1">
            <a:spLocks/>
          </p:cNvSpPr>
          <p:nvPr/>
        </p:nvSpPr>
        <p:spPr>
          <a:xfrm>
            <a:off x="338138" y="3364205"/>
            <a:ext cx="1400738" cy="207449"/>
          </a:xfrm>
          <a:prstGeom prst="rect">
            <a:avLst/>
          </a:prstGeom>
        </p:spPr>
        <p:txBody>
          <a:bodyPr vert="horz" lIns="0" tIns="0" rIns="0" bIns="0" rtlCol="0">
            <a:noAutofit/>
          </a:bodyPr>
          <a:lstStyle>
            <a:lvl1pPr marL="0" indent="0" algn="l" defTabSz="685800" rtl="0" eaLnBrk="1" latinLnBrk="0" hangingPunct="1">
              <a:lnSpc>
                <a:spcPts val="1800"/>
              </a:lnSpc>
              <a:spcBef>
                <a:spcPts val="0"/>
              </a:spcBef>
              <a:spcAft>
                <a:spcPts val="600"/>
              </a:spcAft>
              <a:buFontTx/>
              <a:buNone/>
              <a:defRPr sz="1400" b="0" i="0" kern="1200">
                <a:solidFill>
                  <a:schemeClr val="tx1"/>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dirty="0">
                <a:latin typeface="Montserrat" pitchFamily="2" charset="77"/>
              </a:rPr>
              <a:t>Online-Spende</a:t>
            </a:r>
            <a:endParaRPr lang="de-DE" dirty="0"/>
          </a:p>
        </p:txBody>
      </p:sp>
      <p:sp>
        <p:nvSpPr>
          <p:cNvPr id="10" name="Textplatzhalter 4">
            <a:extLst>
              <a:ext uri="{FF2B5EF4-FFF2-40B4-BE49-F238E27FC236}">
                <a16:creationId xmlns:a16="http://schemas.microsoft.com/office/drawing/2014/main" id="{1E259ABA-3E68-1C49-1239-4FFB0A47C468}"/>
              </a:ext>
            </a:extLst>
          </p:cNvPr>
          <p:cNvSpPr txBox="1">
            <a:spLocks/>
          </p:cNvSpPr>
          <p:nvPr/>
        </p:nvSpPr>
        <p:spPr>
          <a:xfrm>
            <a:off x="2251937" y="3355128"/>
            <a:ext cx="1709931" cy="216526"/>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dirty="0">
                <a:latin typeface="Montserrat" pitchFamily="2" charset="77"/>
              </a:rPr>
              <a:t>Bildungsspender</a:t>
            </a:r>
            <a:endParaRPr lang="de-DE" dirty="0"/>
          </a:p>
        </p:txBody>
      </p:sp>
      <p:pic>
        <p:nvPicPr>
          <p:cNvPr id="12" name="Grafik 11">
            <a:extLst>
              <a:ext uri="{FF2B5EF4-FFF2-40B4-BE49-F238E27FC236}">
                <a16:creationId xmlns:a16="http://schemas.microsoft.com/office/drawing/2014/main" id="{4112BC29-EF06-ECD3-F132-DD79C3EB94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6881" y="2383163"/>
            <a:ext cx="863251" cy="868074"/>
          </a:xfrm>
          <a:prstGeom prst="rect">
            <a:avLst/>
          </a:prstGeom>
        </p:spPr>
      </p:pic>
      <p:pic>
        <p:nvPicPr>
          <p:cNvPr id="15" name="Grafik 14">
            <a:extLst>
              <a:ext uri="{FF2B5EF4-FFF2-40B4-BE49-F238E27FC236}">
                <a16:creationId xmlns:a16="http://schemas.microsoft.com/office/drawing/2014/main" id="{681B32A7-0B18-D343-8CFE-F5E4599B3E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90828" y="2383162"/>
            <a:ext cx="868073" cy="868073"/>
          </a:xfrm>
          <a:prstGeom prst="rect">
            <a:avLst/>
          </a:prstGeom>
        </p:spPr>
      </p:pic>
      <p:pic>
        <p:nvPicPr>
          <p:cNvPr id="20" name="Bildplatzhalter 19" descr="Ein Bild, das Person, Im Haus, Computer, computer enthält.&#10;&#10;Automatisch generierte Beschreibung">
            <a:extLst>
              <a:ext uri="{FF2B5EF4-FFF2-40B4-BE49-F238E27FC236}">
                <a16:creationId xmlns:a16="http://schemas.microsoft.com/office/drawing/2014/main" id="{B3A56E33-CE88-2DD3-0DCD-FC666654D161}"/>
              </a:ext>
            </a:extLst>
          </p:cNvPr>
          <p:cNvPicPr>
            <a:picLocks noGrp="1" noChangeAspect="1"/>
          </p:cNvPicPr>
          <p:nvPr>
            <p:ph type="pic" sz="quarter" idx="14"/>
          </p:nvPr>
        </p:nvPicPr>
        <p:blipFill>
          <a:blip r:embed="rId5"/>
          <a:srcRect l="11870" r="11870"/>
          <a:stretch>
            <a:fillRect/>
          </a:stretch>
        </p:blipFill>
        <p:spPr>
          <a:xfrm>
            <a:off x="5424249" y="-815552"/>
            <a:ext cx="4897127" cy="4278943"/>
          </a:xfrm>
        </p:spPr>
      </p:pic>
      <p:pic>
        <p:nvPicPr>
          <p:cNvPr id="21" name="Grafik 20">
            <a:extLst>
              <a:ext uri="{FF2B5EF4-FFF2-40B4-BE49-F238E27FC236}">
                <a16:creationId xmlns:a16="http://schemas.microsoft.com/office/drawing/2014/main" id="{D54CA7C2-18CD-BD1E-0138-14F5CB04EA1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963830" y="2919695"/>
            <a:ext cx="1709931" cy="1559396"/>
          </a:xfrm>
          <a:prstGeom prst="rect">
            <a:avLst/>
          </a:prstGeom>
        </p:spPr>
      </p:pic>
    </p:spTree>
    <p:extLst>
      <p:ext uri="{BB962C8B-B14F-4D97-AF65-F5344CB8AC3E}">
        <p14:creationId xmlns:p14="http://schemas.microsoft.com/office/powerpoint/2010/main" val="18058158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19863B-1FFA-CE4E-B3A5-5E26B2F6B796}"/>
              </a:ext>
            </a:extLst>
          </p:cNvPr>
          <p:cNvSpPr>
            <a:spLocks noGrp="1"/>
          </p:cNvSpPr>
          <p:nvPr>
            <p:ph type="ctrTitle"/>
          </p:nvPr>
        </p:nvSpPr>
        <p:spPr/>
        <p:txBody>
          <a:bodyPr/>
          <a:lstStyle/>
          <a:p>
            <a:r>
              <a:rPr lang="de-DE" dirty="0"/>
              <a:t>Aktuelle Infos</a:t>
            </a:r>
          </a:p>
        </p:txBody>
      </p:sp>
      <p:sp>
        <p:nvSpPr>
          <p:cNvPr id="3" name="Untertitel 2">
            <a:extLst>
              <a:ext uri="{FF2B5EF4-FFF2-40B4-BE49-F238E27FC236}">
                <a16:creationId xmlns:a16="http://schemas.microsoft.com/office/drawing/2014/main" id="{E55A79EB-20C1-574F-A2B5-B6366E7DCBCC}"/>
              </a:ext>
            </a:extLst>
          </p:cNvPr>
          <p:cNvSpPr>
            <a:spLocks noGrp="1"/>
          </p:cNvSpPr>
          <p:nvPr>
            <p:ph type="subTitle" idx="1"/>
          </p:nvPr>
        </p:nvSpPr>
        <p:spPr/>
        <p:txBody>
          <a:bodyPr/>
          <a:lstStyle/>
          <a:p>
            <a:r>
              <a:rPr lang="de-DE" dirty="0">
                <a:latin typeface="Montserrat" pitchFamily="2" charset="77"/>
              </a:rPr>
              <a:t>AUS DER SEELSORGE-ARBEIT ZEITRAUM</a:t>
            </a:r>
          </a:p>
        </p:txBody>
      </p:sp>
    </p:spTree>
    <p:extLst>
      <p:ext uri="{BB962C8B-B14F-4D97-AF65-F5344CB8AC3E}">
        <p14:creationId xmlns:p14="http://schemas.microsoft.com/office/powerpoint/2010/main" val="38614735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A6BE6798-F1EE-E3D8-3980-C475930C8DDE}"/>
              </a:ext>
            </a:extLst>
          </p:cNvPr>
          <p:cNvSpPr>
            <a:spLocks noGrp="1"/>
          </p:cNvSpPr>
          <p:nvPr>
            <p:ph type="body" sz="quarter" idx="15"/>
          </p:nvPr>
        </p:nvSpPr>
        <p:spPr>
          <a:xfrm>
            <a:off x="338138" y="458701"/>
            <a:ext cx="5033962" cy="512529"/>
          </a:xfrm>
        </p:spPr>
        <p:txBody>
          <a:bodyPr/>
          <a:lstStyle/>
          <a:p>
            <a:r>
              <a:rPr lang="de-DE" dirty="0"/>
              <a:t>Zeitraum zu 2weit</a:t>
            </a:r>
          </a:p>
        </p:txBody>
      </p:sp>
      <p:sp>
        <p:nvSpPr>
          <p:cNvPr id="4" name="Textplatzhalter 3">
            <a:extLst>
              <a:ext uri="{FF2B5EF4-FFF2-40B4-BE49-F238E27FC236}">
                <a16:creationId xmlns:a16="http://schemas.microsoft.com/office/drawing/2014/main" id="{4BDDEF17-82FC-0002-FEC4-6ABEC040CB60}"/>
              </a:ext>
            </a:extLst>
          </p:cNvPr>
          <p:cNvSpPr>
            <a:spLocks noGrp="1"/>
          </p:cNvSpPr>
          <p:nvPr>
            <p:ph type="body" sz="quarter" idx="16"/>
          </p:nvPr>
        </p:nvSpPr>
        <p:spPr>
          <a:xfrm>
            <a:off x="338138" y="1429472"/>
            <a:ext cx="5033962" cy="297457"/>
          </a:xfrm>
        </p:spPr>
        <p:txBody>
          <a:bodyPr/>
          <a:lstStyle/>
          <a:p>
            <a:r>
              <a:rPr lang="de-DE" dirty="0"/>
              <a:t>16. – 20. APRIL</a:t>
            </a:r>
          </a:p>
        </p:txBody>
      </p:sp>
      <p:sp>
        <p:nvSpPr>
          <p:cNvPr id="5" name="Textplatzhalter 4">
            <a:extLst>
              <a:ext uri="{FF2B5EF4-FFF2-40B4-BE49-F238E27FC236}">
                <a16:creationId xmlns:a16="http://schemas.microsoft.com/office/drawing/2014/main" id="{0A7329D4-2A84-63C3-DE9B-B5F5A30C04B4}"/>
              </a:ext>
            </a:extLst>
          </p:cNvPr>
          <p:cNvSpPr>
            <a:spLocks noGrp="1"/>
          </p:cNvSpPr>
          <p:nvPr>
            <p:ph type="body" sz="quarter" idx="17"/>
          </p:nvPr>
        </p:nvSpPr>
        <p:spPr>
          <a:xfrm>
            <a:off x="338138" y="1981016"/>
            <a:ext cx="5033962" cy="1171062"/>
          </a:xfrm>
        </p:spPr>
        <p:txBody>
          <a:bodyPr/>
          <a:lstStyle/>
          <a:p>
            <a:r>
              <a:rPr lang="de-DE" dirty="0">
                <a:latin typeface="Montserrat" pitchFamily="2" charset="77"/>
              </a:rPr>
              <a:t>Wir bieten es nochmal an, da das erste schon so schnell ausgebucht war. Ihr tragt die rosa rote Brille und schwebt im siebten Himmel? Oder seid schon darüber hinaus? Lasst uns gemeinsam die Basis anschauen und in unserer Beziehung zueinander wachsen.</a:t>
            </a:r>
          </a:p>
        </p:txBody>
      </p:sp>
      <p:sp>
        <p:nvSpPr>
          <p:cNvPr id="2" name="Textfeld 1">
            <a:extLst>
              <a:ext uri="{FF2B5EF4-FFF2-40B4-BE49-F238E27FC236}">
                <a16:creationId xmlns:a16="http://schemas.microsoft.com/office/drawing/2014/main" id="{FF679EF9-057B-3621-88F8-8D323ACF617D}"/>
              </a:ext>
            </a:extLst>
          </p:cNvPr>
          <p:cNvSpPr txBox="1"/>
          <p:nvPr/>
        </p:nvSpPr>
        <p:spPr>
          <a:xfrm>
            <a:off x="1500653" y="3532692"/>
            <a:ext cx="3222422" cy="507831"/>
          </a:xfrm>
          <a:prstGeom prst="rect">
            <a:avLst/>
          </a:prstGeom>
          <a:noFill/>
          <a:ln>
            <a:noFill/>
          </a:ln>
        </p:spPr>
        <p:txBody>
          <a:bodyPr wrap="square">
            <a:spAutoFit/>
          </a:bodyPr>
          <a:lstStyle/>
          <a:p>
            <a:r>
              <a:rPr lang="de-DE" dirty="0">
                <a:latin typeface="Montserrat" pitchFamily="2" charset="77"/>
              </a:rPr>
              <a:t>Mehr Infos und Anmeldung unter </a:t>
            </a:r>
          </a:p>
          <a:p>
            <a:r>
              <a:rPr lang="de-DE" dirty="0">
                <a:latin typeface="Montserrat" pitchFamily="2" charset="77"/>
              </a:rPr>
              <a:t>www.SWDEC.de / </a:t>
            </a:r>
            <a:r>
              <a:rPr lang="de-DE" dirty="0" err="1">
                <a:latin typeface="Montserrat" pitchFamily="2" charset="77"/>
              </a:rPr>
              <a:t>zeitraumzuzweit</a:t>
            </a:r>
            <a:endParaRPr lang="de-DE" dirty="0">
              <a:latin typeface="Montserrat" pitchFamily="2" charset="77"/>
            </a:endParaRPr>
          </a:p>
        </p:txBody>
      </p:sp>
      <p:pic>
        <p:nvPicPr>
          <p:cNvPr id="9" name="Grafik 8" descr="Ein Bild, das Muster, Quadrat, Symmetrie, Pixel enthält.&#10;&#10;Automatisch generierte Beschreibung">
            <a:extLst>
              <a:ext uri="{FF2B5EF4-FFF2-40B4-BE49-F238E27FC236}">
                <a16:creationId xmlns:a16="http://schemas.microsoft.com/office/drawing/2014/main" id="{C1518533-6EEA-1539-6924-399957F5A3F0}"/>
              </a:ext>
            </a:extLst>
          </p:cNvPr>
          <p:cNvPicPr>
            <a:picLocks noChangeAspect="1"/>
          </p:cNvPicPr>
          <p:nvPr/>
        </p:nvPicPr>
        <p:blipFill>
          <a:blip r:embed="rId2"/>
          <a:stretch>
            <a:fillRect/>
          </a:stretch>
        </p:blipFill>
        <p:spPr>
          <a:xfrm>
            <a:off x="338138" y="3282114"/>
            <a:ext cx="1008992" cy="1008992"/>
          </a:xfrm>
          <a:prstGeom prst="rect">
            <a:avLst/>
          </a:prstGeom>
        </p:spPr>
      </p:pic>
      <p:pic>
        <p:nvPicPr>
          <p:cNvPr id="14" name="Bildplatzhalter 13" descr="Ein Bild, das Person, Kleidung, draußen, Wasser enthält.&#10;&#10;Automatisch generierte Beschreibung">
            <a:extLst>
              <a:ext uri="{FF2B5EF4-FFF2-40B4-BE49-F238E27FC236}">
                <a16:creationId xmlns:a16="http://schemas.microsoft.com/office/drawing/2014/main" id="{662C8382-2CEB-3507-0946-30071E11759C}"/>
              </a:ext>
            </a:extLst>
          </p:cNvPr>
          <p:cNvPicPr>
            <a:picLocks noGrp="1" noChangeAspect="1"/>
          </p:cNvPicPr>
          <p:nvPr>
            <p:ph type="pic" sz="quarter" idx="14"/>
          </p:nvPr>
        </p:nvPicPr>
        <p:blipFill>
          <a:blip r:embed="rId3"/>
          <a:srcRect t="34557" b="7177"/>
          <a:stretch/>
        </p:blipFill>
        <p:spPr>
          <a:xfrm>
            <a:off x="6025602" y="-815552"/>
            <a:ext cx="4295774" cy="3753501"/>
          </a:xfrm>
        </p:spPr>
      </p:pic>
      <p:pic>
        <p:nvPicPr>
          <p:cNvPr id="23" name="Bildplatzhalter 22" descr="Ein Bild, das Kleidung, Schuhwerk, Wand, Person enthält.&#10;&#10;Automatisch generierte Beschreibung">
            <a:extLst>
              <a:ext uri="{FF2B5EF4-FFF2-40B4-BE49-F238E27FC236}">
                <a16:creationId xmlns:a16="http://schemas.microsoft.com/office/drawing/2014/main" id="{3EE1CE89-CA25-5C1C-EBA9-5F100A605C32}"/>
              </a:ext>
            </a:extLst>
          </p:cNvPr>
          <p:cNvPicPr>
            <a:picLocks noGrp="1" noChangeAspect="1"/>
          </p:cNvPicPr>
          <p:nvPr>
            <p:ph type="pic" sz="quarter" idx="18"/>
          </p:nvPr>
        </p:nvPicPr>
        <p:blipFill>
          <a:blip r:embed="rId4"/>
          <a:srcRect l="1097" t="27654" r="8924" b="19961"/>
          <a:stretch/>
        </p:blipFill>
        <p:spPr>
          <a:xfrm>
            <a:off x="5856710" y="2456703"/>
            <a:ext cx="2227044" cy="1945915"/>
          </a:xfrm>
        </p:spPr>
      </p:pic>
      <p:pic>
        <p:nvPicPr>
          <p:cNvPr id="11" name="Grafik 10">
            <a:extLst>
              <a:ext uri="{FF2B5EF4-FFF2-40B4-BE49-F238E27FC236}">
                <a16:creationId xmlns:a16="http://schemas.microsoft.com/office/drawing/2014/main" id="{1F7D6767-CBE8-C583-DCB8-704EDE11692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067096" y="3955244"/>
            <a:ext cx="1106393" cy="1008991"/>
          </a:xfrm>
          <a:prstGeom prst="rect">
            <a:avLst/>
          </a:prstGeom>
        </p:spPr>
      </p:pic>
    </p:spTree>
    <p:extLst>
      <p:ext uri="{BB962C8B-B14F-4D97-AF65-F5344CB8AC3E}">
        <p14:creationId xmlns:p14="http://schemas.microsoft.com/office/powerpoint/2010/main" val="32440982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98841-6658-635B-B42F-BDDDB6EEA53C}"/>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C44B7D08-8703-D482-1D7B-2C884BC0AED3}"/>
              </a:ext>
            </a:extLst>
          </p:cNvPr>
          <p:cNvSpPr>
            <a:spLocks noGrp="1"/>
          </p:cNvSpPr>
          <p:nvPr>
            <p:ph type="body" sz="quarter" idx="15"/>
          </p:nvPr>
        </p:nvSpPr>
        <p:spPr/>
        <p:txBody>
          <a:bodyPr/>
          <a:lstStyle/>
          <a:p>
            <a:r>
              <a:rPr lang="de-DE" dirty="0"/>
              <a:t>Zeitraum </a:t>
            </a:r>
            <a:r>
              <a:rPr lang="de-DE" dirty="0" err="1"/>
              <a:t>spezial</a:t>
            </a:r>
            <a:endParaRPr lang="de-DE" dirty="0"/>
          </a:p>
        </p:txBody>
      </p:sp>
      <p:sp>
        <p:nvSpPr>
          <p:cNvPr id="4" name="Textplatzhalter 3">
            <a:extLst>
              <a:ext uri="{FF2B5EF4-FFF2-40B4-BE49-F238E27FC236}">
                <a16:creationId xmlns:a16="http://schemas.microsoft.com/office/drawing/2014/main" id="{CF845222-D610-4F2F-B145-96BBFD2BC5FB}"/>
              </a:ext>
            </a:extLst>
          </p:cNvPr>
          <p:cNvSpPr>
            <a:spLocks noGrp="1"/>
          </p:cNvSpPr>
          <p:nvPr>
            <p:ph type="body" sz="quarter" idx="16"/>
          </p:nvPr>
        </p:nvSpPr>
        <p:spPr/>
        <p:txBody>
          <a:bodyPr/>
          <a:lstStyle/>
          <a:p>
            <a:r>
              <a:rPr lang="de-DE" dirty="0"/>
              <a:t>12. APRIL</a:t>
            </a:r>
          </a:p>
        </p:txBody>
      </p:sp>
      <p:sp>
        <p:nvSpPr>
          <p:cNvPr id="5" name="Textplatzhalter 4">
            <a:extLst>
              <a:ext uri="{FF2B5EF4-FFF2-40B4-BE49-F238E27FC236}">
                <a16:creationId xmlns:a16="http://schemas.microsoft.com/office/drawing/2014/main" id="{45B8E14B-DD1F-9291-1F48-2C6AA75C926B}"/>
              </a:ext>
            </a:extLst>
          </p:cNvPr>
          <p:cNvSpPr>
            <a:spLocks noGrp="1"/>
          </p:cNvSpPr>
          <p:nvPr>
            <p:ph type="body" sz="quarter" idx="17"/>
          </p:nvPr>
        </p:nvSpPr>
        <p:spPr/>
        <p:txBody>
          <a:bodyPr/>
          <a:lstStyle/>
          <a:p>
            <a:r>
              <a:rPr lang="de-DE" dirty="0">
                <a:latin typeface="Montserrat" pitchFamily="2" charset="77"/>
              </a:rPr>
              <a:t>Thema „Selbstfürsorge für EC-Leitende“</a:t>
            </a:r>
          </a:p>
          <a:p>
            <a:r>
              <a:rPr lang="de-DE" dirty="0">
                <a:latin typeface="Montserrat" pitchFamily="2" charset="77"/>
              </a:rPr>
              <a:t>Mehr Infos folgen.</a:t>
            </a:r>
          </a:p>
        </p:txBody>
      </p:sp>
      <p:pic>
        <p:nvPicPr>
          <p:cNvPr id="8" name="Bildplatzhalter 7" descr="Ein Bild, das Buch, Quittung, Im Haus, Tee enthält.&#10;&#10;Automatisch generierte Beschreibung">
            <a:extLst>
              <a:ext uri="{FF2B5EF4-FFF2-40B4-BE49-F238E27FC236}">
                <a16:creationId xmlns:a16="http://schemas.microsoft.com/office/drawing/2014/main" id="{1413FC9A-2263-1C13-3172-0B52E131B26C}"/>
              </a:ext>
            </a:extLst>
          </p:cNvPr>
          <p:cNvPicPr>
            <a:picLocks noGrp="1" noChangeAspect="1"/>
          </p:cNvPicPr>
          <p:nvPr>
            <p:ph type="pic" sz="quarter" idx="14"/>
          </p:nvPr>
        </p:nvPicPr>
        <p:blipFill>
          <a:blip r:embed="rId2"/>
          <a:srcRect l="-314" t="9569" r="-14451" b="23630"/>
          <a:stretch/>
        </p:blipFill>
        <p:spPr>
          <a:xfrm>
            <a:off x="4876800" y="-815552"/>
            <a:ext cx="5444576" cy="4757285"/>
          </a:xfrm>
        </p:spPr>
      </p:pic>
      <p:pic>
        <p:nvPicPr>
          <p:cNvPr id="11" name="Grafik 10">
            <a:extLst>
              <a:ext uri="{FF2B5EF4-FFF2-40B4-BE49-F238E27FC236}">
                <a16:creationId xmlns:a16="http://schemas.microsoft.com/office/drawing/2014/main" id="{EA1CB228-1D93-C793-C4D9-D5457D45269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655716">
            <a:off x="5513360" y="3150875"/>
            <a:ext cx="1868748" cy="1704232"/>
          </a:xfrm>
          <a:prstGeom prst="rect">
            <a:avLst/>
          </a:prstGeom>
        </p:spPr>
      </p:pic>
    </p:spTree>
    <p:extLst>
      <p:ext uri="{BB962C8B-B14F-4D97-AF65-F5344CB8AC3E}">
        <p14:creationId xmlns:p14="http://schemas.microsoft.com/office/powerpoint/2010/main" val="72218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F466B-A084-3558-7855-DAFC773A5D43}"/>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B5F4286E-AFF0-7090-88AE-00C4B8AA5FD1}"/>
              </a:ext>
            </a:extLst>
          </p:cNvPr>
          <p:cNvSpPr>
            <a:spLocks noGrp="1"/>
          </p:cNvSpPr>
          <p:nvPr>
            <p:ph type="body" sz="quarter" idx="15"/>
          </p:nvPr>
        </p:nvSpPr>
        <p:spPr/>
        <p:txBody>
          <a:bodyPr/>
          <a:lstStyle/>
          <a:p>
            <a:r>
              <a:rPr lang="de-DE" dirty="0" err="1"/>
              <a:t>Rauszeit</a:t>
            </a:r>
            <a:endParaRPr lang="de-DE" dirty="0"/>
          </a:p>
        </p:txBody>
      </p:sp>
      <p:sp>
        <p:nvSpPr>
          <p:cNvPr id="4" name="Textplatzhalter 3">
            <a:extLst>
              <a:ext uri="{FF2B5EF4-FFF2-40B4-BE49-F238E27FC236}">
                <a16:creationId xmlns:a16="http://schemas.microsoft.com/office/drawing/2014/main" id="{4C7717B0-FD74-0E30-800A-41C51C09BA6C}"/>
              </a:ext>
            </a:extLst>
          </p:cNvPr>
          <p:cNvSpPr>
            <a:spLocks noGrp="1"/>
          </p:cNvSpPr>
          <p:nvPr>
            <p:ph type="body" sz="quarter" idx="16"/>
          </p:nvPr>
        </p:nvSpPr>
        <p:spPr>
          <a:xfrm>
            <a:off x="338138" y="1429472"/>
            <a:ext cx="5033962" cy="297457"/>
          </a:xfrm>
        </p:spPr>
        <p:txBody>
          <a:bodyPr/>
          <a:lstStyle/>
          <a:p>
            <a:r>
              <a:rPr lang="de-DE" dirty="0"/>
              <a:t>GOTT BEGEGNEN</a:t>
            </a:r>
          </a:p>
        </p:txBody>
      </p:sp>
      <p:sp>
        <p:nvSpPr>
          <p:cNvPr id="5" name="Textplatzhalter 4">
            <a:extLst>
              <a:ext uri="{FF2B5EF4-FFF2-40B4-BE49-F238E27FC236}">
                <a16:creationId xmlns:a16="http://schemas.microsoft.com/office/drawing/2014/main" id="{3B844449-A121-44D4-42CF-4762646336B9}"/>
              </a:ext>
            </a:extLst>
          </p:cNvPr>
          <p:cNvSpPr>
            <a:spLocks noGrp="1"/>
          </p:cNvSpPr>
          <p:nvPr>
            <p:ph type="body" sz="quarter" idx="17"/>
          </p:nvPr>
        </p:nvSpPr>
        <p:spPr>
          <a:xfrm>
            <a:off x="338138" y="1981016"/>
            <a:ext cx="5033962" cy="956933"/>
          </a:xfrm>
        </p:spPr>
        <p:txBody>
          <a:bodyPr/>
          <a:lstStyle/>
          <a:p>
            <a:r>
              <a:rPr lang="de-DE" dirty="0">
                <a:latin typeface="Montserrat" pitchFamily="2" charset="77"/>
              </a:rPr>
              <a:t>[R]AUSZEIT steht für zwei Tage intensiver Gemeinschaft mit Gott. Du trittst heraus aus deinem Alltag und deiner gewohnten Umgebung, und nimmst dir Zeit, Gott ganz bewusst zu begegnen. </a:t>
            </a:r>
          </a:p>
        </p:txBody>
      </p:sp>
      <p:pic>
        <p:nvPicPr>
          <p:cNvPr id="8" name="Bildplatzhalter 7">
            <a:extLst>
              <a:ext uri="{FF2B5EF4-FFF2-40B4-BE49-F238E27FC236}">
                <a16:creationId xmlns:a16="http://schemas.microsoft.com/office/drawing/2014/main" id="{6B300A11-02B3-E7ED-33C7-931A7E677E44}"/>
              </a:ext>
            </a:extLst>
          </p:cNvPr>
          <p:cNvPicPr>
            <a:picLocks noGrp="1" noChangeAspect="1"/>
          </p:cNvPicPr>
          <p:nvPr>
            <p:ph type="pic" sz="quarter" idx="14"/>
          </p:nvPr>
        </p:nvPicPr>
        <p:blipFill rotWithShape="1">
          <a:blip r:embed="rId2"/>
          <a:srcRect t="22826" b="18880"/>
          <a:stretch/>
        </p:blipFill>
        <p:spPr>
          <a:xfrm>
            <a:off x="6025602" y="-815552"/>
            <a:ext cx="4295774" cy="3753501"/>
          </a:xfrm>
        </p:spPr>
      </p:pic>
      <p:pic>
        <p:nvPicPr>
          <p:cNvPr id="15" name="Bildplatzhalter 14">
            <a:extLst>
              <a:ext uri="{FF2B5EF4-FFF2-40B4-BE49-F238E27FC236}">
                <a16:creationId xmlns:a16="http://schemas.microsoft.com/office/drawing/2014/main" id="{5413B28B-DF51-CB1C-8901-766AF7A807D3}"/>
              </a:ext>
            </a:extLst>
          </p:cNvPr>
          <p:cNvPicPr>
            <a:picLocks noGrp="1" noChangeAspect="1"/>
          </p:cNvPicPr>
          <p:nvPr>
            <p:ph type="pic" sz="quarter" idx="18"/>
          </p:nvPr>
        </p:nvPicPr>
        <p:blipFill rotWithShape="1">
          <a:blip r:embed="rId3"/>
          <a:srcRect l="49135" t="16632" r="12454" b="30276"/>
          <a:stretch/>
        </p:blipFill>
        <p:spPr>
          <a:xfrm>
            <a:off x="5856710" y="2456703"/>
            <a:ext cx="2227044" cy="1945915"/>
          </a:xfrm>
        </p:spPr>
      </p:pic>
      <p:pic>
        <p:nvPicPr>
          <p:cNvPr id="11" name="Grafik 10">
            <a:extLst>
              <a:ext uri="{FF2B5EF4-FFF2-40B4-BE49-F238E27FC236}">
                <a16:creationId xmlns:a16="http://schemas.microsoft.com/office/drawing/2014/main" id="{A30132BE-EDAB-7FD6-C42D-198AC07E2A4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67096" y="3955244"/>
            <a:ext cx="1106393" cy="1008991"/>
          </a:xfrm>
          <a:prstGeom prst="rect">
            <a:avLst/>
          </a:prstGeom>
        </p:spPr>
      </p:pic>
      <p:sp>
        <p:nvSpPr>
          <p:cNvPr id="2" name="Textfeld 1">
            <a:extLst>
              <a:ext uri="{FF2B5EF4-FFF2-40B4-BE49-F238E27FC236}">
                <a16:creationId xmlns:a16="http://schemas.microsoft.com/office/drawing/2014/main" id="{6538CC8E-A6A4-BF68-112B-972CDE2D1AEA}"/>
              </a:ext>
            </a:extLst>
          </p:cNvPr>
          <p:cNvSpPr txBox="1"/>
          <p:nvPr/>
        </p:nvSpPr>
        <p:spPr>
          <a:xfrm>
            <a:off x="1500653" y="3396191"/>
            <a:ext cx="2513082" cy="507831"/>
          </a:xfrm>
          <a:prstGeom prst="rect">
            <a:avLst/>
          </a:prstGeom>
          <a:noFill/>
          <a:ln>
            <a:noFill/>
          </a:ln>
        </p:spPr>
        <p:txBody>
          <a:bodyPr wrap="square">
            <a:spAutoFit/>
          </a:bodyPr>
          <a:lstStyle/>
          <a:p>
            <a:r>
              <a:rPr lang="de-DE" dirty="0">
                <a:latin typeface="Montserrat" pitchFamily="2" charset="77"/>
              </a:rPr>
              <a:t>Mehr Infos unter </a:t>
            </a:r>
          </a:p>
          <a:p>
            <a:r>
              <a:rPr lang="de-DE" dirty="0" err="1">
                <a:latin typeface="Montserrat" pitchFamily="2" charset="77"/>
              </a:rPr>
              <a:t>www.rauszeit.swdec.de</a:t>
            </a:r>
            <a:endParaRPr lang="de-DE" dirty="0">
              <a:latin typeface="Montserrat" pitchFamily="2" charset="77"/>
            </a:endParaRPr>
          </a:p>
        </p:txBody>
      </p:sp>
      <p:pic>
        <p:nvPicPr>
          <p:cNvPr id="6" name="Grafik 5">
            <a:extLst>
              <a:ext uri="{FF2B5EF4-FFF2-40B4-BE49-F238E27FC236}">
                <a16:creationId xmlns:a16="http://schemas.microsoft.com/office/drawing/2014/main" id="{23BC9B94-F06E-2CA4-813C-644C66613C3B}"/>
              </a:ext>
            </a:extLst>
          </p:cNvPr>
          <p:cNvPicPr>
            <a:picLocks noChangeAspect="1"/>
          </p:cNvPicPr>
          <p:nvPr/>
        </p:nvPicPr>
        <p:blipFill>
          <a:blip r:embed="rId5"/>
          <a:srcRect/>
          <a:stretch/>
        </p:blipFill>
        <p:spPr>
          <a:xfrm>
            <a:off x="302887" y="3145612"/>
            <a:ext cx="1008991" cy="1008991"/>
          </a:xfrm>
          <a:prstGeom prst="rect">
            <a:avLst/>
          </a:prstGeom>
        </p:spPr>
      </p:pic>
    </p:spTree>
    <p:extLst>
      <p:ext uri="{BB962C8B-B14F-4D97-AF65-F5344CB8AC3E}">
        <p14:creationId xmlns:p14="http://schemas.microsoft.com/office/powerpoint/2010/main" val="7167070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A6BE6798-F1EE-E3D8-3980-C475930C8DDE}"/>
              </a:ext>
            </a:extLst>
          </p:cNvPr>
          <p:cNvSpPr>
            <a:spLocks noGrp="1"/>
          </p:cNvSpPr>
          <p:nvPr>
            <p:ph type="body" sz="quarter" idx="15"/>
          </p:nvPr>
        </p:nvSpPr>
        <p:spPr/>
        <p:txBody>
          <a:bodyPr/>
          <a:lstStyle/>
          <a:p>
            <a:r>
              <a:rPr lang="de-DE" dirty="0"/>
              <a:t>Just </a:t>
            </a:r>
            <a:r>
              <a:rPr lang="de-DE" dirty="0" err="1"/>
              <a:t>call</a:t>
            </a:r>
            <a:endParaRPr lang="de-DE" dirty="0"/>
          </a:p>
        </p:txBody>
      </p:sp>
      <p:sp>
        <p:nvSpPr>
          <p:cNvPr id="4" name="Textplatzhalter 3">
            <a:extLst>
              <a:ext uri="{FF2B5EF4-FFF2-40B4-BE49-F238E27FC236}">
                <a16:creationId xmlns:a16="http://schemas.microsoft.com/office/drawing/2014/main" id="{4BDDEF17-82FC-0002-FEC4-6ABEC040CB60}"/>
              </a:ext>
            </a:extLst>
          </p:cNvPr>
          <p:cNvSpPr>
            <a:spLocks noGrp="1"/>
          </p:cNvSpPr>
          <p:nvPr>
            <p:ph type="body" sz="quarter" idx="16"/>
          </p:nvPr>
        </p:nvSpPr>
        <p:spPr/>
        <p:txBody>
          <a:bodyPr/>
          <a:lstStyle/>
          <a:p>
            <a:r>
              <a:rPr lang="de-DE" dirty="0"/>
              <a:t>WIR SIND FÜR DICH DA</a:t>
            </a:r>
          </a:p>
        </p:txBody>
      </p:sp>
      <p:sp>
        <p:nvSpPr>
          <p:cNvPr id="5" name="Textplatzhalter 4">
            <a:extLst>
              <a:ext uri="{FF2B5EF4-FFF2-40B4-BE49-F238E27FC236}">
                <a16:creationId xmlns:a16="http://schemas.microsoft.com/office/drawing/2014/main" id="{0A7329D4-2A84-63C3-DE9B-B5F5A30C04B4}"/>
              </a:ext>
            </a:extLst>
          </p:cNvPr>
          <p:cNvSpPr>
            <a:spLocks noGrp="1"/>
          </p:cNvSpPr>
          <p:nvPr>
            <p:ph type="body" sz="quarter" idx="17"/>
          </p:nvPr>
        </p:nvSpPr>
        <p:spPr/>
        <p:txBody>
          <a:bodyPr/>
          <a:lstStyle/>
          <a:p>
            <a:r>
              <a:rPr lang="de-DE" dirty="0">
                <a:latin typeface="Montserrat" pitchFamily="2" charset="77"/>
              </a:rPr>
              <a:t>Wochentags von </a:t>
            </a:r>
            <a:br>
              <a:rPr lang="de-DE" dirty="0">
                <a:latin typeface="Montserrat" pitchFamily="2" charset="77"/>
              </a:rPr>
            </a:br>
            <a:r>
              <a:rPr lang="de-DE" dirty="0">
                <a:latin typeface="Montserrat" pitchFamily="2" charset="77"/>
              </a:rPr>
              <a:t>09:00 – 12:00 Uhr und 14:00 – 17:00 Uhr </a:t>
            </a:r>
            <a:br>
              <a:rPr lang="de-DE" dirty="0">
                <a:latin typeface="Montserrat" pitchFamily="2" charset="77"/>
              </a:rPr>
            </a:br>
            <a:r>
              <a:rPr lang="de-DE" dirty="0">
                <a:latin typeface="Montserrat" pitchFamily="2" charset="77"/>
              </a:rPr>
              <a:t>unter der Nummer 07083-933 2776</a:t>
            </a:r>
          </a:p>
          <a:p>
            <a:r>
              <a:rPr lang="de-DE" dirty="0">
                <a:latin typeface="Montserrat" pitchFamily="2" charset="77"/>
              </a:rPr>
              <a:t>oder per Mail an </a:t>
            </a:r>
            <a:r>
              <a:rPr lang="de-DE" dirty="0" err="1">
                <a:latin typeface="Montserrat" pitchFamily="2" charset="77"/>
              </a:rPr>
              <a:t>zeitraum@swdec.de</a:t>
            </a:r>
            <a:endParaRPr lang="de-DE" dirty="0">
              <a:latin typeface="Montserrat" pitchFamily="2" charset="77"/>
            </a:endParaRPr>
          </a:p>
        </p:txBody>
      </p:sp>
      <p:pic>
        <p:nvPicPr>
          <p:cNvPr id="9" name="Bildplatzhalter 8">
            <a:extLst>
              <a:ext uri="{FF2B5EF4-FFF2-40B4-BE49-F238E27FC236}">
                <a16:creationId xmlns:a16="http://schemas.microsoft.com/office/drawing/2014/main" id="{9FC960ED-7704-75A8-6452-3991A7AC3B5B}"/>
              </a:ext>
            </a:extLst>
          </p:cNvPr>
          <p:cNvPicPr>
            <a:picLocks noGrp="1" noChangeAspect="1"/>
          </p:cNvPicPr>
          <p:nvPr>
            <p:ph type="pic" sz="quarter" idx="14"/>
          </p:nvPr>
        </p:nvPicPr>
        <p:blipFill rotWithShape="1">
          <a:blip r:embed="rId2"/>
          <a:srcRect l="32708" t="15763" r="14091" b="14493"/>
          <a:stretch/>
        </p:blipFill>
        <p:spPr>
          <a:xfrm>
            <a:off x="6025602" y="-815552"/>
            <a:ext cx="4295774" cy="3753501"/>
          </a:xfrm>
        </p:spPr>
      </p:pic>
      <p:pic>
        <p:nvPicPr>
          <p:cNvPr id="15" name="Bildplatzhalter 14">
            <a:extLst>
              <a:ext uri="{FF2B5EF4-FFF2-40B4-BE49-F238E27FC236}">
                <a16:creationId xmlns:a16="http://schemas.microsoft.com/office/drawing/2014/main" id="{72D8098C-9DFE-82A9-EEFE-0A83E18B3195}"/>
              </a:ext>
            </a:extLst>
          </p:cNvPr>
          <p:cNvPicPr>
            <a:picLocks noGrp="1" noChangeAspect="1"/>
          </p:cNvPicPr>
          <p:nvPr>
            <p:ph type="pic" sz="quarter" idx="18"/>
          </p:nvPr>
        </p:nvPicPr>
        <p:blipFill rotWithShape="1">
          <a:blip r:embed="rId3"/>
          <a:srcRect l="49135" t="16632" r="12454" b="30276"/>
          <a:stretch/>
        </p:blipFill>
        <p:spPr>
          <a:xfrm>
            <a:off x="5856710" y="2456703"/>
            <a:ext cx="2227044" cy="1945915"/>
          </a:xfrm>
        </p:spPr>
      </p:pic>
      <p:pic>
        <p:nvPicPr>
          <p:cNvPr id="11" name="Grafik 10">
            <a:extLst>
              <a:ext uri="{FF2B5EF4-FFF2-40B4-BE49-F238E27FC236}">
                <a16:creationId xmlns:a16="http://schemas.microsoft.com/office/drawing/2014/main" id="{1F7D6767-CBE8-C583-DCB8-704EDE11692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67096" y="3955244"/>
            <a:ext cx="1106393" cy="1008991"/>
          </a:xfrm>
          <a:prstGeom prst="rect">
            <a:avLst/>
          </a:prstGeom>
        </p:spPr>
      </p:pic>
    </p:spTree>
    <p:extLst>
      <p:ext uri="{BB962C8B-B14F-4D97-AF65-F5344CB8AC3E}">
        <p14:creationId xmlns:p14="http://schemas.microsoft.com/office/powerpoint/2010/main" val="39705766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platzhalter 13">
            <a:extLst>
              <a:ext uri="{FF2B5EF4-FFF2-40B4-BE49-F238E27FC236}">
                <a16:creationId xmlns:a16="http://schemas.microsoft.com/office/drawing/2014/main" id="{CB806CA7-D7BC-B94F-AFB1-55460B3FB7DA}"/>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l="-35316" t="-15677" b="-1"/>
          <a:stretch/>
        </p:blipFill>
        <p:spPr>
          <a:xfrm>
            <a:off x="-1473200" y="-668421"/>
            <a:ext cx="5644801" cy="4932234"/>
          </a:xfrm>
          <a:noFill/>
        </p:spPr>
      </p:pic>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p:txBody>
          <a:bodyPr/>
          <a:lstStyle/>
          <a:p>
            <a:r>
              <a:rPr lang="de-DE" dirty="0"/>
              <a:t>Immer informiert</a:t>
            </a:r>
          </a:p>
        </p:txBody>
      </p:sp>
      <p:sp>
        <p:nvSpPr>
          <p:cNvPr id="4" name="Textplatzhalter 3">
            <a:extLst>
              <a:ext uri="{FF2B5EF4-FFF2-40B4-BE49-F238E27FC236}">
                <a16:creationId xmlns:a16="http://schemas.microsoft.com/office/drawing/2014/main" id="{A9D23F81-B0BE-BA46-974F-F32380B519B3}"/>
              </a:ext>
            </a:extLst>
          </p:cNvPr>
          <p:cNvSpPr>
            <a:spLocks noGrp="1"/>
          </p:cNvSpPr>
          <p:nvPr>
            <p:ph type="body" sz="quarter" idx="16"/>
          </p:nvPr>
        </p:nvSpPr>
        <p:spPr/>
        <p:txBody>
          <a:bodyPr/>
          <a:lstStyle/>
          <a:p>
            <a:r>
              <a:rPr lang="de-DE" dirty="0"/>
              <a:t>FOLGE UNS AUF INSTAGRAM</a:t>
            </a:r>
          </a:p>
        </p:txBody>
      </p:sp>
      <p:sp>
        <p:nvSpPr>
          <p:cNvPr id="25" name="Textplatzhalter 4">
            <a:extLst>
              <a:ext uri="{FF2B5EF4-FFF2-40B4-BE49-F238E27FC236}">
                <a16:creationId xmlns:a16="http://schemas.microsoft.com/office/drawing/2014/main" id="{D4925EA9-872F-3D4B-8641-9D33BFC79C71}"/>
              </a:ext>
            </a:extLst>
          </p:cNvPr>
          <p:cNvSpPr txBox="1">
            <a:spLocks/>
          </p:cNvSpPr>
          <p:nvPr/>
        </p:nvSpPr>
        <p:spPr>
          <a:xfrm>
            <a:off x="6215170" y="4070311"/>
            <a:ext cx="2587607" cy="192690"/>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b="1" dirty="0" err="1">
                <a:latin typeface="Montserrat" pitchFamily="2" charset="77"/>
              </a:rPr>
              <a:t>www.SWDEC.de</a:t>
            </a:r>
            <a:r>
              <a:rPr lang="de-DE" b="1" dirty="0">
                <a:latin typeface="Montserrat" pitchFamily="2" charset="77"/>
              </a:rPr>
              <a:t>/</a:t>
            </a:r>
            <a:r>
              <a:rPr lang="de-DE" b="1" dirty="0" err="1">
                <a:latin typeface="Montserrat" pitchFamily="2" charset="77"/>
              </a:rPr>
              <a:t>seelsorge</a:t>
            </a:r>
            <a:endParaRPr lang="de-DE" b="1" dirty="0">
              <a:latin typeface="Montserrat" pitchFamily="2" charset="77"/>
            </a:endParaRPr>
          </a:p>
        </p:txBody>
      </p:sp>
      <p:pic>
        <p:nvPicPr>
          <p:cNvPr id="6" name="Grafik 5">
            <a:extLst>
              <a:ext uri="{FF2B5EF4-FFF2-40B4-BE49-F238E27FC236}">
                <a16:creationId xmlns:a16="http://schemas.microsoft.com/office/drawing/2014/main" id="{9E2A1E22-DEA5-7F4C-882B-3984DC4423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32821" y="2382349"/>
            <a:ext cx="869956" cy="869956"/>
          </a:xfrm>
          <a:prstGeom prst="rect">
            <a:avLst/>
          </a:prstGeom>
        </p:spPr>
      </p:pic>
      <p:pic>
        <p:nvPicPr>
          <p:cNvPr id="8" name="Grafik 7">
            <a:extLst>
              <a:ext uri="{FF2B5EF4-FFF2-40B4-BE49-F238E27FC236}">
                <a16:creationId xmlns:a16="http://schemas.microsoft.com/office/drawing/2014/main" id="{875AD1B5-52D0-324F-A4D0-A2F9CD5E8F3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64106" y="3611247"/>
            <a:ext cx="2028145" cy="1849596"/>
          </a:xfrm>
          <a:prstGeom prst="rect">
            <a:avLst/>
          </a:prstGeom>
        </p:spPr>
      </p:pic>
    </p:spTree>
    <p:extLst>
      <p:ext uri="{BB962C8B-B14F-4D97-AF65-F5344CB8AC3E}">
        <p14:creationId xmlns:p14="http://schemas.microsoft.com/office/powerpoint/2010/main" val="17012625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223924-4B9C-1C4E-826F-E394032F7620}"/>
              </a:ext>
            </a:extLst>
          </p:cNvPr>
          <p:cNvSpPr>
            <a:spLocks noGrp="1"/>
          </p:cNvSpPr>
          <p:nvPr>
            <p:ph type="ctrTitle"/>
          </p:nvPr>
        </p:nvSpPr>
        <p:spPr/>
        <p:txBody>
          <a:bodyPr/>
          <a:lstStyle/>
          <a:p>
            <a:r>
              <a:rPr lang="de-DE" dirty="0"/>
              <a:t>Aktuelle Infos</a:t>
            </a:r>
          </a:p>
        </p:txBody>
      </p:sp>
      <p:sp>
        <p:nvSpPr>
          <p:cNvPr id="3" name="Untertitel 2">
            <a:extLst>
              <a:ext uri="{FF2B5EF4-FFF2-40B4-BE49-F238E27FC236}">
                <a16:creationId xmlns:a16="http://schemas.microsoft.com/office/drawing/2014/main" id="{435BA13D-FD80-CF49-E3C3-21BDEDD2B49E}"/>
              </a:ext>
            </a:extLst>
          </p:cNvPr>
          <p:cNvSpPr>
            <a:spLocks noGrp="1"/>
          </p:cNvSpPr>
          <p:nvPr>
            <p:ph type="subTitle" idx="1"/>
          </p:nvPr>
        </p:nvSpPr>
        <p:spPr/>
        <p:txBody>
          <a:bodyPr/>
          <a:lstStyle/>
          <a:p>
            <a:r>
              <a:rPr lang="de-DE" dirty="0">
                <a:latin typeface="Montserrat" pitchFamily="2" charset="77"/>
              </a:rPr>
              <a:t>AUS DEM EC-FREIZEIT- UND SCHULUNGSZENTRUM DOBEL</a:t>
            </a:r>
          </a:p>
        </p:txBody>
      </p:sp>
    </p:spTree>
    <p:extLst>
      <p:ext uri="{BB962C8B-B14F-4D97-AF65-F5344CB8AC3E}">
        <p14:creationId xmlns:p14="http://schemas.microsoft.com/office/powerpoint/2010/main" val="323391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Grafik 13" descr="Ein Bild, das Rauch, Licht enthält.&#10;&#10;Automatisch generierte Beschreibung mit mittlerer Zuverlässigkeit">
            <a:extLst>
              <a:ext uri="{FF2B5EF4-FFF2-40B4-BE49-F238E27FC236}">
                <a16:creationId xmlns:a16="http://schemas.microsoft.com/office/drawing/2014/main" id="{E1201A77-8917-570E-5AC9-D298C99511D1}"/>
              </a:ext>
            </a:extLst>
          </p:cNvPr>
          <p:cNvPicPr>
            <a:picLocks noChangeAspect="1"/>
          </p:cNvPicPr>
          <p:nvPr/>
        </p:nvPicPr>
        <p:blipFill>
          <a:blip r:embed="rId2"/>
          <a:srcRect l="12039" t="51315" r="24042" b="2664"/>
          <a:stretch/>
        </p:blipFill>
        <p:spPr>
          <a:xfrm>
            <a:off x="2000250" y="0"/>
            <a:ext cx="7143750" cy="5143500"/>
          </a:xfrm>
          <a:prstGeom prst="rect">
            <a:avLst/>
          </a:prstGeom>
        </p:spPr>
      </p:pic>
      <p:pic>
        <p:nvPicPr>
          <p:cNvPr id="5" name="Grafik 4" descr="Ein Bild, das Text, Schrift, Grafiken, Logo enthält.&#10;&#10;Automatisch generierte Beschreibung">
            <a:extLst>
              <a:ext uri="{FF2B5EF4-FFF2-40B4-BE49-F238E27FC236}">
                <a16:creationId xmlns:a16="http://schemas.microsoft.com/office/drawing/2014/main" id="{01DBEB46-DBB9-320B-2691-39E98669CFD5}"/>
              </a:ext>
            </a:extLst>
          </p:cNvPr>
          <p:cNvPicPr>
            <a:picLocks noChangeAspect="1"/>
          </p:cNvPicPr>
          <p:nvPr/>
        </p:nvPicPr>
        <p:blipFill>
          <a:blip r:embed="rId3"/>
          <a:stretch>
            <a:fillRect/>
          </a:stretch>
        </p:blipFill>
        <p:spPr>
          <a:xfrm>
            <a:off x="235355" y="441782"/>
            <a:ext cx="4591169" cy="2785164"/>
          </a:xfrm>
          <a:prstGeom prst="rect">
            <a:avLst/>
          </a:prstGeom>
        </p:spPr>
      </p:pic>
      <p:sp>
        <p:nvSpPr>
          <p:cNvPr id="6" name="Textfeld 5">
            <a:extLst>
              <a:ext uri="{FF2B5EF4-FFF2-40B4-BE49-F238E27FC236}">
                <a16:creationId xmlns:a16="http://schemas.microsoft.com/office/drawing/2014/main" id="{FA12CEB9-FDD9-35BF-15F0-6012ECA5FB73}"/>
              </a:ext>
            </a:extLst>
          </p:cNvPr>
          <p:cNvSpPr txBox="1"/>
          <p:nvPr/>
        </p:nvSpPr>
        <p:spPr>
          <a:xfrm>
            <a:off x="5079395" y="2283168"/>
            <a:ext cx="2918619" cy="895424"/>
          </a:xfrm>
          <a:prstGeom prst="rect">
            <a:avLst/>
          </a:prstGeom>
          <a:noFill/>
          <a:ln>
            <a:noFill/>
          </a:ln>
        </p:spPr>
        <p:txBody>
          <a:bodyPr vert="horz" wrap="square" lIns="135000" tIns="216000" rIns="135000" bIns="135000" rtlCol="0" anchor="t">
            <a:noAutofit/>
          </a:bodyPr>
          <a:lstStyle/>
          <a:p>
            <a:pPr algn="l"/>
            <a:r>
              <a:rPr lang="de-DE" sz="2400" b="1" dirty="0">
                <a:solidFill>
                  <a:schemeClr val="bg1"/>
                </a:solidFill>
                <a:latin typeface="Montserrat" pitchFamily="2" charset="77"/>
              </a:rPr>
              <a:t>01.02.2025</a:t>
            </a:r>
          </a:p>
          <a:p>
            <a:pPr algn="l"/>
            <a:r>
              <a:rPr lang="de-DE" sz="2400" b="1" spc="0" dirty="0">
                <a:solidFill>
                  <a:schemeClr val="bg1"/>
                </a:solidFill>
                <a:latin typeface="Montserrat" pitchFamily="2" charset="77"/>
              </a:rPr>
              <a:t>PFORZHEIM</a:t>
            </a:r>
          </a:p>
        </p:txBody>
      </p:sp>
      <p:sp>
        <p:nvSpPr>
          <p:cNvPr id="8" name="Textplatzhalter 4">
            <a:extLst>
              <a:ext uri="{FF2B5EF4-FFF2-40B4-BE49-F238E27FC236}">
                <a16:creationId xmlns:a16="http://schemas.microsoft.com/office/drawing/2014/main" id="{8C4817C0-3A1D-B88D-2085-9B0DB3972B9B}"/>
              </a:ext>
            </a:extLst>
          </p:cNvPr>
          <p:cNvSpPr txBox="1">
            <a:spLocks/>
          </p:cNvSpPr>
          <p:nvPr/>
        </p:nvSpPr>
        <p:spPr>
          <a:xfrm>
            <a:off x="1087917" y="3559347"/>
            <a:ext cx="3617248" cy="873145"/>
          </a:xfrm>
          <a:prstGeom prst="rect">
            <a:avLst/>
          </a:prstGeom>
        </p:spPr>
        <p:txBody>
          <a:bodyPr/>
          <a:lst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de-DE" dirty="0">
                <a:solidFill>
                  <a:schemeClr val="bg1"/>
                </a:solidFill>
                <a:latin typeface="Montserrat" pitchFamily="2" charset="77"/>
              </a:rPr>
              <a:t>INSPIRE’25 ist nicht nur für Mitarbeiter und Leiter. Wir laden alle herzlich ein, die sich in der EC-Jugendarbeit zu Hause fühlen. </a:t>
            </a:r>
          </a:p>
        </p:txBody>
      </p:sp>
      <p:sp>
        <p:nvSpPr>
          <p:cNvPr id="9" name="Textplatzhalter 4">
            <a:extLst>
              <a:ext uri="{FF2B5EF4-FFF2-40B4-BE49-F238E27FC236}">
                <a16:creationId xmlns:a16="http://schemas.microsoft.com/office/drawing/2014/main" id="{689B56DA-6A60-C93D-53B9-3078BF8D4651}"/>
              </a:ext>
            </a:extLst>
          </p:cNvPr>
          <p:cNvSpPr txBox="1">
            <a:spLocks/>
          </p:cNvSpPr>
          <p:nvPr/>
        </p:nvSpPr>
        <p:spPr>
          <a:xfrm>
            <a:off x="6181766" y="3763534"/>
            <a:ext cx="2583682" cy="495245"/>
          </a:xfrm>
          <a:prstGeom prst="rect">
            <a:avLst/>
          </a:prstGeom>
        </p:spPr>
        <p:txBody>
          <a:bodyPr/>
          <a:lst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de-DE" dirty="0">
                <a:solidFill>
                  <a:schemeClr val="bg1"/>
                </a:solidFill>
                <a:latin typeface="Montserrat" pitchFamily="2" charset="77"/>
              </a:rPr>
              <a:t>Anmeldung unter </a:t>
            </a:r>
            <a:r>
              <a:rPr lang="de-DE" b="1" dirty="0" err="1">
                <a:solidFill>
                  <a:schemeClr val="bg1"/>
                </a:solidFill>
                <a:latin typeface="Montserrat" pitchFamily="2" charset="77"/>
              </a:rPr>
              <a:t>www.SWDEC.de</a:t>
            </a:r>
            <a:r>
              <a:rPr lang="de-DE" b="1" dirty="0">
                <a:solidFill>
                  <a:schemeClr val="bg1"/>
                </a:solidFill>
                <a:latin typeface="Montserrat" pitchFamily="2" charset="77"/>
              </a:rPr>
              <a:t> / </a:t>
            </a:r>
            <a:r>
              <a:rPr lang="de-DE" b="1" dirty="0" err="1">
                <a:solidFill>
                  <a:schemeClr val="bg1"/>
                </a:solidFill>
                <a:latin typeface="Montserrat" pitchFamily="2" charset="77"/>
              </a:rPr>
              <a:t>inspire</a:t>
            </a:r>
            <a:endParaRPr lang="de-DE" b="1" dirty="0">
              <a:solidFill>
                <a:schemeClr val="bg1"/>
              </a:solidFill>
              <a:latin typeface="Montserrat" pitchFamily="2" charset="77"/>
            </a:endParaRPr>
          </a:p>
        </p:txBody>
      </p:sp>
      <p:sp>
        <p:nvSpPr>
          <p:cNvPr id="15" name="Rechteck 14">
            <a:extLst>
              <a:ext uri="{FF2B5EF4-FFF2-40B4-BE49-F238E27FC236}">
                <a16:creationId xmlns:a16="http://schemas.microsoft.com/office/drawing/2014/main" id="{C6C5C551-CDA7-E6DF-A151-68A4AEF16580}"/>
              </a:ext>
            </a:extLst>
          </p:cNvPr>
          <p:cNvSpPr/>
          <p:nvPr/>
        </p:nvSpPr>
        <p:spPr>
          <a:xfrm>
            <a:off x="5027218" y="3464924"/>
            <a:ext cx="1097112" cy="1105058"/>
          </a:xfrm>
          <a:prstGeom prst="rect">
            <a:avLst/>
          </a:prstGeom>
          <a:solidFill>
            <a:schemeClr val="tx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189C2E4C-710C-79FB-151C-3F9B56B6A17D}"/>
              </a:ext>
            </a:extLst>
          </p:cNvPr>
          <p:cNvPicPr>
            <a:picLocks noChangeAspect="1"/>
          </p:cNvPicPr>
          <p:nvPr/>
        </p:nvPicPr>
        <p:blipFill>
          <a:blip r:embed="rId4"/>
          <a:stretch>
            <a:fillRect/>
          </a:stretch>
        </p:blipFill>
        <p:spPr>
          <a:xfrm>
            <a:off x="5198963" y="3630150"/>
            <a:ext cx="802342" cy="802342"/>
          </a:xfrm>
          <a:prstGeom prst="rect">
            <a:avLst/>
          </a:prstGeom>
        </p:spPr>
      </p:pic>
      <p:sp>
        <p:nvSpPr>
          <p:cNvPr id="12" name="Textfeld 11">
            <a:extLst>
              <a:ext uri="{FF2B5EF4-FFF2-40B4-BE49-F238E27FC236}">
                <a16:creationId xmlns:a16="http://schemas.microsoft.com/office/drawing/2014/main" id="{5BA7ECDF-1D6B-85C1-BC28-B0455BCC90F1}"/>
              </a:ext>
            </a:extLst>
          </p:cNvPr>
          <p:cNvSpPr txBox="1"/>
          <p:nvPr/>
        </p:nvSpPr>
        <p:spPr>
          <a:xfrm>
            <a:off x="5079395" y="938941"/>
            <a:ext cx="4082121" cy="895423"/>
          </a:xfrm>
          <a:prstGeom prst="rect">
            <a:avLst/>
          </a:prstGeom>
          <a:noFill/>
          <a:ln>
            <a:noFill/>
          </a:ln>
        </p:spPr>
        <p:txBody>
          <a:bodyPr vert="horz" wrap="square" lIns="135000" tIns="216000" rIns="135000" bIns="135000" rtlCol="0" anchor="t">
            <a:noAutofit/>
          </a:bodyPr>
          <a:lstStyle/>
          <a:p>
            <a:pPr algn="l"/>
            <a:r>
              <a:rPr lang="de-DE" sz="2400" dirty="0">
                <a:solidFill>
                  <a:schemeClr val="bg1"/>
                </a:solidFill>
                <a:latin typeface="Montserrat" pitchFamily="2" charset="77"/>
              </a:rPr>
              <a:t>UP DATE MIT GOTT</a:t>
            </a:r>
            <a:br>
              <a:rPr lang="de-DE" sz="2400" dirty="0">
                <a:solidFill>
                  <a:schemeClr val="bg1"/>
                </a:solidFill>
                <a:latin typeface="Montserrat" pitchFamily="2" charset="77"/>
              </a:rPr>
            </a:br>
            <a:r>
              <a:rPr lang="de-DE" sz="2400" dirty="0">
                <a:solidFill>
                  <a:schemeClr val="bg1"/>
                </a:solidFill>
                <a:latin typeface="Montserrat" pitchFamily="2" charset="77"/>
              </a:rPr>
              <a:t>DAS FEUER IN DIR </a:t>
            </a:r>
            <a:endParaRPr lang="de-DE" sz="2400" spc="0" dirty="0">
              <a:solidFill>
                <a:schemeClr val="bg1"/>
              </a:solidFill>
              <a:latin typeface="Montserrat" pitchFamily="2" charset="77"/>
            </a:endParaRPr>
          </a:p>
        </p:txBody>
      </p:sp>
      <p:pic>
        <p:nvPicPr>
          <p:cNvPr id="18" name="Grafik 17">
            <a:extLst>
              <a:ext uri="{FF2B5EF4-FFF2-40B4-BE49-F238E27FC236}">
                <a16:creationId xmlns:a16="http://schemas.microsoft.com/office/drawing/2014/main" id="{1AC49BB3-43E3-108A-8E35-EEC7B059E06E}"/>
              </a:ext>
            </a:extLst>
          </p:cNvPr>
          <p:cNvPicPr>
            <a:picLocks noChangeAspect="1"/>
          </p:cNvPicPr>
          <p:nvPr/>
        </p:nvPicPr>
        <p:blipFill rotWithShape="1">
          <a:blip r:embed="rId5" cstate="screen">
            <a:lum bright="70000" contrast="-70000"/>
            <a:extLst>
              <a:ext uri="{28A0092B-C50C-407E-A947-70E740481C1C}">
                <a14:useLocalDpi xmlns:a14="http://schemas.microsoft.com/office/drawing/2010/main"/>
              </a:ext>
            </a:extLst>
          </a:blip>
          <a:srcRect/>
          <a:stretch/>
        </p:blipFill>
        <p:spPr>
          <a:xfrm>
            <a:off x="324000" y="4626174"/>
            <a:ext cx="1614215" cy="296086"/>
          </a:xfrm>
          <a:prstGeom prst="rect">
            <a:avLst/>
          </a:prstGeom>
        </p:spPr>
      </p:pic>
    </p:spTree>
    <p:extLst>
      <p:ext uri="{BB962C8B-B14F-4D97-AF65-F5344CB8AC3E}">
        <p14:creationId xmlns:p14="http://schemas.microsoft.com/office/powerpoint/2010/main" val="31524850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9711A607-3F7F-C3E8-A610-5E5901FA104A}"/>
              </a:ext>
            </a:extLst>
          </p:cNvPr>
          <p:cNvSpPr>
            <a:spLocks noGrp="1"/>
          </p:cNvSpPr>
          <p:nvPr>
            <p:ph type="body" sz="quarter" idx="15"/>
          </p:nvPr>
        </p:nvSpPr>
        <p:spPr/>
        <p:txBody>
          <a:bodyPr/>
          <a:lstStyle/>
          <a:p>
            <a:r>
              <a:rPr lang="de-DE" dirty="0"/>
              <a:t>Adventsbuffet</a:t>
            </a:r>
          </a:p>
        </p:txBody>
      </p:sp>
      <p:sp>
        <p:nvSpPr>
          <p:cNvPr id="5" name="Textplatzhalter 4">
            <a:extLst>
              <a:ext uri="{FF2B5EF4-FFF2-40B4-BE49-F238E27FC236}">
                <a16:creationId xmlns:a16="http://schemas.microsoft.com/office/drawing/2014/main" id="{31DDDAB8-3FAC-EBE0-D51A-2739BAE3F600}"/>
              </a:ext>
            </a:extLst>
          </p:cNvPr>
          <p:cNvSpPr>
            <a:spLocks noGrp="1"/>
          </p:cNvSpPr>
          <p:nvPr>
            <p:ph type="body" sz="quarter" idx="17"/>
          </p:nvPr>
        </p:nvSpPr>
        <p:spPr>
          <a:xfrm>
            <a:off x="338138" y="1595306"/>
            <a:ext cx="5033962" cy="2668507"/>
          </a:xfrm>
        </p:spPr>
        <p:txBody>
          <a:bodyPr/>
          <a:lstStyle/>
          <a:p>
            <a:r>
              <a:rPr lang="de-DE" dirty="0">
                <a:latin typeface="Montserrat" pitchFamily="2" charset="77"/>
              </a:rPr>
              <a:t>"Unser" Dobel ist adventlich geschmückt und hinter uns liegt das Adventsbuffet mit leckerem Essen und viel gutem Input. Einige unserer Gäste haben eine lange Geschichte mit dem Freizeitheim und erzählten die eine oder andere Anekdote. Mich hat es aufs neue begeistert, dass wir so treue Wegbegleiter und Unterstützer haben, die in großer Treue und Verbundenheit an unserer Seite stehen. Ein herzliches Dankeschön an alle, die sich mit unserem Haus verbunden wissen.</a:t>
            </a:r>
          </a:p>
        </p:txBody>
      </p:sp>
      <p:pic>
        <p:nvPicPr>
          <p:cNvPr id="15" name="Bildplatzhalter 14" descr="Ein Bild, das Person, Kleidung, Menschliches Gesicht, Frau enthält.&#10;&#10;Automatisch generierte Beschreibung">
            <a:extLst>
              <a:ext uri="{FF2B5EF4-FFF2-40B4-BE49-F238E27FC236}">
                <a16:creationId xmlns:a16="http://schemas.microsoft.com/office/drawing/2014/main" id="{2C065D11-9A79-B800-F2C7-7BB1B7881413}"/>
              </a:ext>
            </a:extLst>
          </p:cNvPr>
          <p:cNvPicPr>
            <a:picLocks noGrp="1" noChangeAspect="1"/>
          </p:cNvPicPr>
          <p:nvPr>
            <p:ph type="pic" sz="quarter" idx="14"/>
          </p:nvPr>
        </p:nvPicPr>
        <p:blipFill>
          <a:blip r:embed="rId2"/>
          <a:srcRect l="6005" t="-20686" r="2168" b="-1"/>
          <a:stretch/>
        </p:blipFill>
        <p:spPr>
          <a:xfrm>
            <a:off x="6025602" y="-815552"/>
            <a:ext cx="4295774" cy="3753501"/>
          </a:xfrm>
        </p:spPr>
      </p:pic>
      <p:pic>
        <p:nvPicPr>
          <p:cNvPr id="17" name="Bildplatzhalter 16" descr="Ein Bild, das Essen, Mahlzeit, Im Haus, Geschirr enthält.&#10;&#10;Automatisch generierte Beschreibung">
            <a:extLst>
              <a:ext uri="{FF2B5EF4-FFF2-40B4-BE49-F238E27FC236}">
                <a16:creationId xmlns:a16="http://schemas.microsoft.com/office/drawing/2014/main" id="{E599DC99-716A-59FF-47A3-63F0B574A909}"/>
              </a:ext>
            </a:extLst>
          </p:cNvPr>
          <p:cNvPicPr>
            <a:picLocks noGrp="1" noChangeAspect="1"/>
          </p:cNvPicPr>
          <p:nvPr>
            <p:ph type="pic" sz="quarter" idx="18"/>
          </p:nvPr>
        </p:nvPicPr>
        <p:blipFill>
          <a:blip r:embed="rId3"/>
          <a:srcRect t="20968" b="20968"/>
          <a:stretch>
            <a:fillRect/>
          </a:stretch>
        </p:blipFill>
        <p:spPr/>
      </p:pic>
      <p:pic>
        <p:nvPicPr>
          <p:cNvPr id="9" name="Grafik 8">
            <a:extLst>
              <a:ext uri="{FF2B5EF4-FFF2-40B4-BE49-F238E27FC236}">
                <a16:creationId xmlns:a16="http://schemas.microsoft.com/office/drawing/2014/main" id="{BA638266-1418-2865-12DA-A9F55A430B3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06131" y="2616740"/>
            <a:ext cx="1362806" cy="1242830"/>
          </a:xfrm>
          <a:prstGeom prst="rect">
            <a:avLst/>
          </a:prstGeom>
        </p:spPr>
      </p:pic>
    </p:spTree>
    <p:extLst>
      <p:ext uri="{BB962C8B-B14F-4D97-AF65-F5344CB8AC3E}">
        <p14:creationId xmlns:p14="http://schemas.microsoft.com/office/powerpoint/2010/main" val="18877481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370B6-19A6-F1E9-3E31-DC7B3686F054}"/>
            </a:ext>
          </a:extLst>
        </p:cNvPr>
        <p:cNvGrpSpPr/>
        <p:nvPr/>
      </p:nvGrpSpPr>
      <p:grpSpPr>
        <a:xfrm>
          <a:off x="0" y="0"/>
          <a:ext cx="0" cy="0"/>
          <a:chOff x="0" y="0"/>
          <a:chExt cx="0" cy="0"/>
        </a:xfrm>
      </p:grpSpPr>
      <p:pic>
        <p:nvPicPr>
          <p:cNvPr id="8" name="Bildplatzhalter 7" descr="Ein Bild, das Person, Im Haus, Kleidung, Wand enthält.&#10;&#10;Automatisch generierte Beschreibung">
            <a:extLst>
              <a:ext uri="{FF2B5EF4-FFF2-40B4-BE49-F238E27FC236}">
                <a16:creationId xmlns:a16="http://schemas.microsoft.com/office/drawing/2014/main" id="{31DD3033-23B9-E266-4F2D-98A46D732750}"/>
              </a:ext>
            </a:extLst>
          </p:cNvPr>
          <p:cNvPicPr>
            <a:picLocks noGrp="1" noChangeAspect="1"/>
          </p:cNvPicPr>
          <p:nvPr>
            <p:ph type="pic" sz="quarter" idx="14"/>
          </p:nvPr>
        </p:nvPicPr>
        <p:blipFill>
          <a:blip r:embed="rId2"/>
          <a:srcRect l="-371" t="22173" r="-15957" b="1578"/>
          <a:stretch/>
        </p:blipFill>
        <p:spPr>
          <a:xfrm>
            <a:off x="4153989" y="-815552"/>
            <a:ext cx="6167387" cy="5388853"/>
          </a:xfrm>
        </p:spPr>
      </p:pic>
      <p:sp>
        <p:nvSpPr>
          <p:cNvPr id="3" name="Textplatzhalter 2">
            <a:extLst>
              <a:ext uri="{FF2B5EF4-FFF2-40B4-BE49-F238E27FC236}">
                <a16:creationId xmlns:a16="http://schemas.microsoft.com/office/drawing/2014/main" id="{703359E4-F0F9-0487-8280-167DE2385CFA}"/>
              </a:ext>
            </a:extLst>
          </p:cNvPr>
          <p:cNvSpPr>
            <a:spLocks noGrp="1"/>
          </p:cNvSpPr>
          <p:nvPr>
            <p:ph type="body" sz="quarter" idx="15"/>
          </p:nvPr>
        </p:nvSpPr>
        <p:spPr/>
        <p:txBody>
          <a:bodyPr/>
          <a:lstStyle/>
          <a:p>
            <a:r>
              <a:rPr lang="de-DE" dirty="0"/>
              <a:t>Dankbar</a:t>
            </a:r>
          </a:p>
        </p:txBody>
      </p:sp>
      <p:sp>
        <p:nvSpPr>
          <p:cNvPr id="5" name="Textplatzhalter 4">
            <a:extLst>
              <a:ext uri="{FF2B5EF4-FFF2-40B4-BE49-F238E27FC236}">
                <a16:creationId xmlns:a16="http://schemas.microsoft.com/office/drawing/2014/main" id="{AFE33D02-8C0E-C7B3-930F-984CBA7CB859}"/>
              </a:ext>
            </a:extLst>
          </p:cNvPr>
          <p:cNvSpPr>
            <a:spLocks noGrp="1"/>
          </p:cNvSpPr>
          <p:nvPr>
            <p:ph type="body" sz="quarter" idx="17"/>
          </p:nvPr>
        </p:nvSpPr>
        <p:spPr>
          <a:xfrm>
            <a:off x="338139" y="1602279"/>
            <a:ext cx="3437028" cy="2381891"/>
          </a:xfrm>
        </p:spPr>
        <p:txBody>
          <a:bodyPr/>
          <a:lstStyle/>
          <a:p>
            <a:r>
              <a:rPr lang="de-DE" dirty="0">
                <a:latin typeface="Montserrat" pitchFamily="2" charset="77"/>
              </a:rPr>
              <a:t>Dankbar blicken wir auf das vergangene Jahr zurück. Gott war ein wunderbarer Rundumversorger – zu jeder Zeit hat ER uns die nötige Power und Freude für unsere Aufgaben geschenkt. Das Jahr klingt aus mit dem Besuch des Weihnachtsmarktes und einem gemeinsamen Abendessen in Ettlingen.</a:t>
            </a:r>
          </a:p>
        </p:txBody>
      </p:sp>
      <p:pic>
        <p:nvPicPr>
          <p:cNvPr id="9" name="Grafik 8">
            <a:extLst>
              <a:ext uri="{FF2B5EF4-FFF2-40B4-BE49-F238E27FC236}">
                <a16:creationId xmlns:a16="http://schemas.microsoft.com/office/drawing/2014/main" id="{399A5BFF-290B-F7B6-C0EF-01A5EE2302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72536" y="3548194"/>
            <a:ext cx="1619703" cy="1477111"/>
          </a:xfrm>
          <a:prstGeom prst="rect">
            <a:avLst/>
          </a:prstGeom>
        </p:spPr>
      </p:pic>
    </p:spTree>
    <p:extLst>
      <p:ext uri="{BB962C8B-B14F-4D97-AF65-F5344CB8AC3E}">
        <p14:creationId xmlns:p14="http://schemas.microsoft.com/office/powerpoint/2010/main" val="2970276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a:extLst>
              <a:ext uri="{FF2B5EF4-FFF2-40B4-BE49-F238E27FC236}">
                <a16:creationId xmlns:a16="http://schemas.microsoft.com/office/drawing/2014/main" id="{A69EED84-D3CF-7820-823F-6000573F5866}"/>
              </a:ext>
            </a:extLst>
          </p:cNvPr>
          <p:cNvPicPr>
            <a:picLocks noGrp="1" noChangeAspect="1"/>
          </p:cNvPicPr>
          <p:nvPr>
            <p:ph type="pic" sz="quarter" idx="14"/>
          </p:nvPr>
        </p:nvPicPr>
        <p:blipFill rotWithShape="1">
          <a:blip r:embed="rId2"/>
          <a:srcRect l="13806" t="-11552" r="17616" b="21625"/>
          <a:stretch/>
        </p:blipFill>
        <p:spPr>
          <a:xfrm>
            <a:off x="6025602" y="-815552"/>
            <a:ext cx="4295774" cy="3753501"/>
          </a:xfrm>
        </p:spPr>
      </p:pic>
      <p:sp>
        <p:nvSpPr>
          <p:cNvPr id="3" name="Textplatzhalter 2">
            <a:extLst>
              <a:ext uri="{FF2B5EF4-FFF2-40B4-BE49-F238E27FC236}">
                <a16:creationId xmlns:a16="http://schemas.microsoft.com/office/drawing/2014/main" id="{A6BE6798-F1EE-E3D8-3980-C475930C8DDE}"/>
              </a:ext>
            </a:extLst>
          </p:cNvPr>
          <p:cNvSpPr>
            <a:spLocks noGrp="1"/>
          </p:cNvSpPr>
          <p:nvPr>
            <p:ph type="body" sz="quarter" idx="15"/>
          </p:nvPr>
        </p:nvSpPr>
        <p:spPr/>
        <p:txBody>
          <a:bodyPr/>
          <a:lstStyle/>
          <a:p>
            <a:r>
              <a:rPr lang="de-DE" dirty="0"/>
              <a:t>FSJ-Infotag</a:t>
            </a:r>
          </a:p>
        </p:txBody>
      </p:sp>
      <p:sp>
        <p:nvSpPr>
          <p:cNvPr id="4" name="Textplatzhalter 3">
            <a:extLst>
              <a:ext uri="{FF2B5EF4-FFF2-40B4-BE49-F238E27FC236}">
                <a16:creationId xmlns:a16="http://schemas.microsoft.com/office/drawing/2014/main" id="{4BDDEF17-82FC-0002-FEC4-6ABEC040CB60}"/>
              </a:ext>
            </a:extLst>
          </p:cNvPr>
          <p:cNvSpPr>
            <a:spLocks noGrp="1"/>
          </p:cNvSpPr>
          <p:nvPr>
            <p:ph type="body" sz="quarter" idx="16"/>
          </p:nvPr>
        </p:nvSpPr>
        <p:spPr/>
        <p:txBody>
          <a:bodyPr/>
          <a:lstStyle/>
          <a:p>
            <a:r>
              <a:rPr lang="de-DE" dirty="0"/>
              <a:t>8. FEBRUAR + 17. MAI</a:t>
            </a:r>
          </a:p>
        </p:txBody>
      </p:sp>
      <p:sp>
        <p:nvSpPr>
          <p:cNvPr id="5" name="Textplatzhalter 4">
            <a:extLst>
              <a:ext uri="{FF2B5EF4-FFF2-40B4-BE49-F238E27FC236}">
                <a16:creationId xmlns:a16="http://schemas.microsoft.com/office/drawing/2014/main" id="{0A7329D4-2A84-63C3-DE9B-B5F5A30C04B4}"/>
              </a:ext>
            </a:extLst>
          </p:cNvPr>
          <p:cNvSpPr>
            <a:spLocks noGrp="1"/>
          </p:cNvSpPr>
          <p:nvPr>
            <p:ph type="body" sz="quarter" idx="17"/>
          </p:nvPr>
        </p:nvSpPr>
        <p:spPr>
          <a:xfrm>
            <a:off x="338138" y="2317899"/>
            <a:ext cx="5033962" cy="779596"/>
          </a:xfrm>
        </p:spPr>
        <p:txBody>
          <a:bodyPr/>
          <a:lstStyle/>
          <a:p>
            <a:r>
              <a:rPr lang="de-DE" dirty="0">
                <a:solidFill>
                  <a:srgbClr val="252325"/>
                </a:solidFill>
                <a:latin typeface="Montserrat" pitchFamily="2" charset="77"/>
              </a:rPr>
              <a:t>Du erfährst alles, was du über ein Jahr bei uns wissen musst und hörst von den Erfahrungen unserer aktuellen FSJler.</a:t>
            </a:r>
          </a:p>
        </p:txBody>
      </p:sp>
      <p:pic>
        <p:nvPicPr>
          <p:cNvPr id="6" name="Bildplatzhalter 5">
            <a:extLst>
              <a:ext uri="{FF2B5EF4-FFF2-40B4-BE49-F238E27FC236}">
                <a16:creationId xmlns:a16="http://schemas.microsoft.com/office/drawing/2014/main" id="{298BA5E3-7C4F-D5BE-6D85-D0C170906187}"/>
              </a:ext>
            </a:extLst>
          </p:cNvPr>
          <p:cNvPicPr>
            <a:picLocks noGrp="1" noChangeAspect="1"/>
          </p:cNvPicPr>
          <p:nvPr>
            <p:ph type="pic" sz="quarter" idx="18"/>
          </p:nvPr>
        </p:nvPicPr>
        <p:blipFill rotWithShape="1">
          <a:blip r:embed="rId3"/>
          <a:srcRect l="19748" t="3481" r="26822" b="13584"/>
          <a:stretch/>
        </p:blipFill>
        <p:spPr>
          <a:xfrm>
            <a:off x="5856710" y="2456703"/>
            <a:ext cx="2227044" cy="1945915"/>
          </a:xfrm>
          <a:solidFill>
            <a:schemeClr val="bg1"/>
          </a:solidFill>
        </p:spPr>
      </p:pic>
      <p:pic>
        <p:nvPicPr>
          <p:cNvPr id="11" name="Grafik 10">
            <a:extLst>
              <a:ext uri="{FF2B5EF4-FFF2-40B4-BE49-F238E27FC236}">
                <a16:creationId xmlns:a16="http://schemas.microsoft.com/office/drawing/2014/main" id="{1F7D6767-CBE8-C583-DCB8-704EDE11692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86448" y="3948610"/>
            <a:ext cx="1106393" cy="1008991"/>
          </a:xfrm>
          <a:prstGeom prst="rect">
            <a:avLst/>
          </a:prstGeom>
        </p:spPr>
      </p:pic>
      <p:sp>
        <p:nvSpPr>
          <p:cNvPr id="7" name="Textfeld 6">
            <a:extLst>
              <a:ext uri="{FF2B5EF4-FFF2-40B4-BE49-F238E27FC236}">
                <a16:creationId xmlns:a16="http://schemas.microsoft.com/office/drawing/2014/main" id="{3E637486-DA1D-5172-9C85-C411332C5FCF}"/>
              </a:ext>
            </a:extLst>
          </p:cNvPr>
          <p:cNvSpPr txBox="1"/>
          <p:nvPr/>
        </p:nvSpPr>
        <p:spPr>
          <a:xfrm>
            <a:off x="1500651" y="3461568"/>
            <a:ext cx="2872565" cy="507831"/>
          </a:xfrm>
          <a:prstGeom prst="rect">
            <a:avLst/>
          </a:prstGeom>
          <a:noFill/>
          <a:ln>
            <a:noFill/>
          </a:ln>
        </p:spPr>
        <p:txBody>
          <a:bodyPr wrap="square">
            <a:spAutoFit/>
          </a:bodyPr>
          <a:lstStyle/>
          <a:p>
            <a:r>
              <a:rPr lang="de-DE" dirty="0">
                <a:latin typeface="Montserrat" pitchFamily="2" charset="77"/>
              </a:rPr>
              <a:t>Anmeldung unter </a:t>
            </a:r>
          </a:p>
          <a:p>
            <a:r>
              <a:rPr lang="de-DE" dirty="0" err="1">
                <a:latin typeface="Montserrat" pitchFamily="2" charset="77"/>
              </a:rPr>
              <a:t>www.SWDEC.de</a:t>
            </a:r>
            <a:r>
              <a:rPr lang="de-DE" dirty="0">
                <a:latin typeface="Montserrat" pitchFamily="2" charset="77"/>
              </a:rPr>
              <a:t>/</a:t>
            </a:r>
            <a:r>
              <a:rPr lang="de-DE" dirty="0" err="1">
                <a:latin typeface="Montserrat" pitchFamily="2" charset="77"/>
              </a:rPr>
              <a:t>fsj</a:t>
            </a:r>
            <a:r>
              <a:rPr lang="de-DE" dirty="0">
                <a:latin typeface="Montserrat" pitchFamily="2" charset="77"/>
              </a:rPr>
              <a:t>-infotag</a:t>
            </a:r>
          </a:p>
        </p:txBody>
      </p:sp>
      <p:pic>
        <p:nvPicPr>
          <p:cNvPr id="9" name="Grafik 8">
            <a:extLst>
              <a:ext uri="{FF2B5EF4-FFF2-40B4-BE49-F238E27FC236}">
                <a16:creationId xmlns:a16="http://schemas.microsoft.com/office/drawing/2014/main" id="{5239BBBF-E036-C763-EEEA-7ED3D4EF7B68}"/>
              </a:ext>
            </a:extLst>
          </p:cNvPr>
          <p:cNvPicPr>
            <a:picLocks noChangeAspect="1"/>
          </p:cNvPicPr>
          <p:nvPr/>
        </p:nvPicPr>
        <p:blipFill>
          <a:blip r:embed="rId5"/>
          <a:srcRect/>
          <a:stretch/>
        </p:blipFill>
        <p:spPr>
          <a:xfrm>
            <a:off x="302887" y="3210989"/>
            <a:ext cx="1008991" cy="1008991"/>
          </a:xfrm>
          <a:prstGeom prst="rect">
            <a:avLst/>
          </a:prstGeom>
        </p:spPr>
      </p:pic>
    </p:spTree>
    <p:extLst>
      <p:ext uri="{BB962C8B-B14F-4D97-AF65-F5344CB8AC3E}">
        <p14:creationId xmlns:p14="http://schemas.microsoft.com/office/powerpoint/2010/main" val="2773747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E00A9202-E185-296A-FFA2-942483B850EB}"/>
              </a:ext>
            </a:extLst>
          </p:cNvPr>
          <p:cNvSpPr/>
          <p:nvPr/>
        </p:nvSpPr>
        <p:spPr>
          <a:xfrm>
            <a:off x="0" y="0"/>
            <a:ext cx="9144000" cy="5143500"/>
          </a:xfrm>
          <a:prstGeom prst="rect">
            <a:avLst/>
          </a:prstGeom>
          <a:solidFill>
            <a:srgbClr val="DFD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a16="http://schemas.microsoft.com/office/drawing/2014/main" id="{EE7A7218-B09B-A440-A25F-2D1409B86382}"/>
              </a:ext>
            </a:extLst>
          </p:cNvPr>
          <p:cNvPicPr>
            <a:picLocks noChangeAspect="1"/>
          </p:cNvPicPr>
          <p:nvPr/>
        </p:nvPicPr>
        <p:blipFill>
          <a:blip r:embed="rId3"/>
          <a:srcRect/>
          <a:stretch/>
        </p:blipFill>
        <p:spPr>
          <a:xfrm>
            <a:off x="1558892" y="685225"/>
            <a:ext cx="6026215" cy="2917453"/>
          </a:xfrm>
          <a:prstGeom prst="rect">
            <a:avLst/>
          </a:prstGeom>
        </p:spPr>
      </p:pic>
      <p:sp>
        <p:nvSpPr>
          <p:cNvPr id="17" name="Textplatzhalter 4">
            <a:extLst>
              <a:ext uri="{FF2B5EF4-FFF2-40B4-BE49-F238E27FC236}">
                <a16:creationId xmlns:a16="http://schemas.microsoft.com/office/drawing/2014/main" id="{098B6EF5-CBA0-2ABE-6E35-21C0036E2078}"/>
              </a:ext>
            </a:extLst>
          </p:cNvPr>
          <p:cNvSpPr txBox="1">
            <a:spLocks/>
          </p:cNvSpPr>
          <p:nvPr/>
        </p:nvSpPr>
        <p:spPr>
          <a:xfrm>
            <a:off x="3754976" y="4080905"/>
            <a:ext cx="5794476" cy="210428"/>
          </a:xfrm>
          <a:prstGeom prst="rect">
            <a:avLst/>
          </a:prstGeom>
        </p:spPr>
        <p:txBody>
          <a:bodyPr lIns="0" tIns="0" rIns="0" bIns="0"/>
          <a:lst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49800">
              <a:lnSpc>
                <a:spcPts val="1700"/>
              </a:lnSpc>
              <a:spcBef>
                <a:spcPts val="0"/>
              </a:spcBef>
              <a:buNone/>
              <a:tabLst>
                <a:tab pos="1440000" algn="l"/>
              </a:tabLst>
            </a:pPr>
            <a:r>
              <a:rPr lang="de-DE" sz="1600" b="1" dirty="0">
                <a:solidFill>
                  <a:srgbClr val="CA6E2F"/>
                </a:solidFill>
                <a:latin typeface="Montserrat" pitchFamily="2" charset="77"/>
              </a:rPr>
              <a:t>13. FEBRUAR /  19:30 UHR</a:t>
            </a:r>
          </a:p>
        </p:txBody>
      </p:sp>
      <p:pic>
        <p:nvPicPr>
          <p:cNvPr id="19" name="Grafik 18">
            <a:extLst>
              <a:ext uri="{FF2B5EF4-FFF2-40B4-BE49-F238E27FC236}">
                <a16:creationId xmlns:a16="http://schemas.microsoft.com/office/drawing/2014/main" id="{50284558-B3B6-ECCA-57AA-17DFDD9995D6}"/>
              </a:ext>
            </a:extLst>
          </p:cNvPr>
          <p:cNvPicPr>
            <a:picLocks noChangeAspect="1"/>
          </p:cNvPicPr>
          <p:nvPr/>
        </p:nvPicPr>
        <p:blipFill>
          <a:blip r:embed="rId4"/>
          <a:stretch>
            <a:fillRect/>
          </a:stretch>
        </p:blipFill>
        <p:spPr>
          <a:xfrm>
            <a:off x="2557145" y="3736917"/>
            <a:ext cx="898404" cy="898404"/>
          </a:xfrm>
          <a:prstGeom prst="rect">
            <a:avLst/>
          </a:prstGeom>
        </p:spPr>
      </p:pic>
      <p:pic>
        <p:nvPicPr>
          <p:cNvPr id="20" name="Grafik 19" descr="Ein Bild, das Text, Schrift, Grafiken, Logo enthält.&#10;&#10;Automatisch generierte Beschreibung">
            <a:extLst>
              <a:ext uri="{FF2B5EF4-FFF2-40B4-BE49-F238E27FC236}">
                <a16:creationId xmlns:a16="http://schemas.microsoft.com/office/drawing/2014/main" id="{AB01BA71-AF21-3F34-FB4A-BEA0F02E8F00}"/>
              </a:ext>
            </a:extLst>
          </p:cNvPr>
          <p:cNvPicPr>
            <a:picLocks noChangeAspect="1"/>
          </p:cNvPicPr>
          <p:nvPr/>
        </p:nvPicPr>
        <p:blipFill>
          <a:blip r:embed="rId5"/>
          <a:stretch>
            <a:fillRect/>
          </a:stretch>
        </p:blipFill>
        <p:spPr>
          <a:xfrm>
            <a:off x="195580" y="4517878"/>
            <a:ext cx="1861820" cy="509700"/>
          </a:xfrm>
          <a:prstGeom prst="rect">
            <a:avLst/>
          </a:prstGeom>
        </p:spPr>
      </p:pic>
    </p:spTree>
    <p:extLst>
      <p:ext uri="{BB962C8B-B14F-4D97-AF65-F5344CB8AC3E}">
        <p14:creationId xmlns:p14="http://schemas.microsoft.com/office/powerpoint/2010/main" val="3021951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2B5A6"/>
        </a:solidFill>
        <a:effectLst/>
      </p:bgPr>
    </p:bg>
    <p:spTree>
      <p:nvGrpSpPr>
        <p:cNvPr id="1" name=""/>
        <p:cNvGrpSpPr/>
        <p:nvPr/>
      </p:nvGrpSpPr>
      <p:grpSpPr>
        <a:xfrm>
          <a:off x="0" y="0"/>
          <a:ext cx="0" cy="0"/>
          <a:chOff x="0" y="0"/>
          <a:chExt cx="0" cy="0"/>
        </a:xfrm>
      </p:grpSpPr>
      <p:pic>
        <p:nvPicPr>
          <p:cNvPr id="3" name="Grafik 2" descr="Ein Bild, das Text, Poster, Buch, Screenshot enthält.&#10;&#10;Automatisch generierte Beschreibung">
            <a:extLst>
              <a:ext uri="{FF2B5EF4-FFF2-40B4-BE49-F238E27FC236}">
                <a16:creationId xmlns:a16="http://schemas.microsoft.com/office/drawing/2014/main" id="{BD57CEF1-5F91-CABD-A2A6-007C0F6145FF}"/>
              </a:ext>
            </a:extLst>
          </p:cNvPr>
          <p:cNvPicPr>
            <a:picLocks noChangeAspect="1"/>
          </p:cNvPicPr>
          <p:nvPr/>
        </p:nvPicPr>
        <p:blipFill>
          <a:blip r:embed="rId2"/>
          <a:stretch>
            <a:fillRect/>
          </a:stretch>
        </p:blipFill>
        <p:spPr>
          <a:xfrm>
            <a:off x="4331953" y="0"/>
            <a:ext cx="3625338" cy="5143500"/>
          </a:xfrm>
          <a:prstGeom prst="rect">
            <a:avLst/>
          </a:prstGeom>
        </p:spPr>
      </p:pic>
      <p:sp>
        <p:nvSpPr>
          <p:cNvPr id="8" name="Rechteck 7">
            <a:extLst>
              <a:ext uri="{FF2B5EF4-FFF2-40B4-BE49-F238E27FC236}">
                <a16:creationId xmlns:a16="http://schemas.microsoft.com/office/drawing/2014/main" id="{EB7CF6B3-2C00-C8B0-14FF-B8B27C10EEBF}"/>
              </a:ext>
            </a:extLst>
          </p:cNvPr>
          <p:cNvSpPr/>
          <p:nvPr/>
        </p:nvSpPr>
        <p:spPr>
          <a:xfrm>
            <a:off x="106017" y="4479235"/>
            <a:ext cx="1729409" cy="664265"/>
          </a:xfrm>
          <a:prstGeom prst="rect">
            <a:avLst/>
          </a:prstGeom>
          <a:solidFill>
            <a:srgbClr val="72B5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Poster, Buch, Screenshot enthält.&#10;&#10;Automatisch generierte Beschreibung">
            <a:extLst>
              <a:ext uri="{FF2B5EF4-FFF2-40B4-BE49-F238E27FC236}">
                <a16:creationId xmlns:a16="http://schemas.microsoft.com/office/drawing/2014/main" id="{83693F24-AA93-4094-EBDE-2EAD264E5C71}"/>
              </a:ext>
            </a:extLst>
          </p:cNvPr>
          <p:cNvPicPr>
            <a:picLocks noChangeAspect="1"/>
          </p:cNvPicPr>
          <p:nvPr/>
        </p:nvPicPr>
        <p:blipFill>
          <a:blip r:embed="rId3"/>
          <a:stretch>
            <a:fillRect/>
          </a:stretch>
        </p:blipFill>
        <p:spPr>
          <a:xfrm>
            <a:off x="702365" y="0"/>
            <a:ext cx="3629588" cy="5143500"/>
          </a:xfrm>
          <a:prstGeom prst="rect">
            <a:avLst/>
          </a:prstGeom>
        </p:spPr>
      </p:pic>
    </p:spTree>
    <p:extLst>
      <p:ext uri="{BB962C8B-B14F-4D97-AF65-F5344CB8AC3E}">
        <p14:creationId xmlns:p14="http://schemas.microsoft.com/office/powerpoint/2010/main" val="2868900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C6E1D-9AF7-A4FE-E6DB-2AF65BC8DF26}"/>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6D567726-BEB9-09EB-1064-AE2DF5333C4C}"/>
              </a:ext>
            </a:extLst>
          </p:cNvPr>
          <p:cNvSpPr>
            <a:spLocks noGrp="1"/>
          </p:cNvSpPr>
          <p:nvPr>
            <p:ph type="body" sz="quarter" idx="15"/>
          </p:nvPr>
        </p:nvSpPr>
        <p:spPr>
          <a:xfrm>
            <a:off x="338138" y="458701"/>
            <a:ext cx="5033962" cy="502349"/>
          </a:xfrm>
        </p:spPr>
        <p:txBody>
          <a:bodyPr/>
          <a:lstStyle/>
          <a:p>
            <a:r>
              <a:rPr lang="de-DE" dirty="0"/>
              <a:t>knotenpunkt-Schulung</a:t>
            </a:r>
          </a:p>
        </p:txBody>
      </p:sp>
      <p:sp>
        <p:nvSpPr>
          <p:cNvPr id="4" name="Textplatzhalter 3">
            <a:extLst>
              <a:ext uri="{FF2B5EF4-FFF2-40B4-BE49-F238E27FC236}">
                <a16:creationId xmlns:a16="http://schemas.microsoft.com/office/drawing/2014/main" id="{CF40672C-91C6-AD88-01C2-4FFD856760A8}"/>
              </a:ext>
            </a:extLst>
          </p:cNvPr>
          <p:cNvSpPr>
            <a:spLocks noGrp="1"/>
          </p:cNvSpPr>
          <p:nvPr>
            <p:ph type="body" sz="quarter" idx="16"/>
          </p:nvPr>
        </p:nvSpPr>
        <p:spPr>
          <a:xfrm>
            <a:off x="338138" y="1227549"/>
            <a:ext cx="5033962" cy="297457"/>
          </a:xfrm>
        </p:spPr>
        <p:txBody>
          <a:bodyPr/>
          <a:lstStyle/>
          <a:p>
            <a:r>
              <a:rPr lang="de-DE" dirty="0"/>
              <a:t>21. – 23. MÄRZ</a:t>
            </a:r>
          </a:p>
        </p:txBody>
      </p:sp>
      <p:sp>
        <p:nvSpPr>
          <p:cNvPr id="5" name="Textplatzhalter 4">
            <a:extLst>
              <a:ext uri="{FF2B5EF4-FFF2-40B4-BE49-F238E27FC236}">
                <a16:creationId xmlns:a16="http://schemas.microsoft.com/office/drawing/2014/main" id="{498EDE66-8CD5-F22B-2970-CFCF4392C481}"/>
              </a:ext>
            </a:extLst>
          </p:cNvPr>
          <p:cNvSpPr>
            <a:spLocks noGrp="1"/>
          </p:cNvSpPr>
          <p:nvPr>
            <p:ph type="body" sz="quarter" idx="17"/>
          </p:nvPr>
        </p:nvSpPr>
        <p:spPr>
          <a:xfrm>
            <a:off x="338137" y="1779092"/>
            <a:ext cx="5742332" cy="1348505"/>
          </a:xfrm>
        </p:spPr>
        <p:txBody>
          <a:bodyPr/>
          <a:lstStyle/>
          <a:p>
            <a:pPr>
              <a:spcAft>
                <a:spcPts val="1200"/>
              </a:spcAft>
            </a:pPr>
            <a:r>
              <a:rPr lang="de-DE" dirty="0">
                <a:latin typeface="Montserrat" pitchFamily="2" charset="77"/>
              </a:rPr>
              <a:t>Du bestimmst, was du brauchst und kannst dir </a:t>
            </a:r>
            <a:br>
              <a:rPr lang="de-DE" dirty="0">
                <a:latin typeface="Montserrat" pitchFamily="2" charset="77"/>
              </a:rPr>
            </a:br>
            <a:r>
              <a:rPr lang="de-DE" dirty="0">
                <a:latin typeface="Montserrat" pitchFamily="2" charset="77"/>
              </a:rPr>
              <a:t>deshalb dein Wochenende zusammenstellen. </a:t>
            </a:r>
            <a:br>
              <a:rPr lang="de-DE" dirty="0">
                <a:latin typeface="Montserrat" pitchFamily="2" charset="77"/>
              </a:rPr>
            </a:br>
            <a:r>
              <a:rPr lang="de-DE" dirty="0">
                <a:latin typeface="Montserrat" pitchFamily="2" charset="77"/>
              </a:rPr>
              <a:t>Aus jeder Session wählst du ein Angebot aus.</a:t>
            </a:r>
          </a:p>
          <a:p>
            <a:r>
              <a:rPr lang="de-DE" b="1" dirty="0">
                <a:latin typeface="Montserrat" pitchFamily="2" charset="77"/>
              </a:rPr>
              <a:t>Schwerpunkte: Kinder- und Jungschararbeit Fortgeschritten, </a:t>
            </a:r>
            <a:r>
              <a:rPr lang="de-DE" b="1" dirty="0" err="1">
                <a:latin typeface="Montserrat" pitchFamily="2" charset="77"/>
              </a:rPr>
              <a:t>Teenkreis</a:t>
            </a:r>
            <a:r>
              <a:rPr lang="de-DE" b="1" dirty="0">
                <a:latin typeface="Montserrat" pitchFamily="2" charset="77"/>
              </a:rPr>
              <a:t>, Jugendkreis</a:t>
            </a:r>
          </a:p>
        </p:txBody>
      </p:sp>
      <p:pic>
        <p:nvPicPr>
          <p:cNvPr id="8" name="Bildplatzhalter 7" descr="Ein Bild, das Menschliches Gesicht, Kleidung, Person, Lächeln enthält.&#10;&#10;Automatisch generierte Beschreibung">
            <a:extLst>
              <a:ext uri="{FF2B5EF4-FFF2-40B4-BE49-F238E27FC236}">
                <a16:creationId xmlns:a16="http://schemas.microsoft.com/office/drawing/2014/main" id="{4BBB817D-9E33-40C9-D070-535A7714AC82}"/>
              </a:ext>
            </a:extLst>
          </p:cNvPr>
          <p:cNvPicPr>
            <a:picLocks noGrp="1" noChangeAspect="1"/>
          </p:cNvPicPr>
          <p:nvPr>
            <p:ph type="pic" sz="quarter" idx="14"/>
          </p:nvPr>
        </p:nvPicPr>
        <p:blipFill>
          <a:blip r:embed="rId2"/>
          <a:srcRect l="14009" t="-17738" r="-3731"/>
          <a:stretch/>
        </p:blipFill>
        <p:spPr>
          <a:xfrm>
            <a:off x="6025602" y="-815552"/>
            <a:ext cx="4295774" cy="3753501"/>
          </a:xfrm>
        </p:spPr>
      </p:pic>
      <p:pic>
        <p:nvPicPr>
          <p:cNvPr id="15" name="Bildplatzhalter 13" descr="Ein Bild, das Muster, Kunst, Design, Schwarzweiß enthält.&#10;&#10;Automatisch generierte Beschreibung">
            <a:extLst>
              <a:ext uri="{FF2B5EF4-FFF2-40B4-BE49-F238E27FC236}">
                <a16:creationId xmlns:a16="http://schemas.microsoft.com/office/drawing/2014/main" id="{DE422955-02E1-9039-E364-8F535AC56088}"/>
              </a:ext>
            </a:extLst>
          </p:cNvPr>
          <p:cNvPicPr>
            <a:picLocks noChangeAspect="1"/>
          </p:cNvPicPr>
          <p:nvPr/>
        </p:nvPicPr>
        <p:blipFill>
          <a:blip r:embed="rId3"/>
          <a:srcRect t="33" b="33"/>
          <a:stretch>
            <a:fillRect/>
          </a:stretch>
        </p:blipFill>
        <p:spPr>
          <a:xfrm rot="643652">
            <a:off x="7367260" y="2686339"/>
            <a:ext cx="1341251" cy="117194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noFill/>
        </p:spPr>
      </p:pic>
      <p:pic>
        <p:nvPicPr>
          <p:cNvPr id="9" name="Bildplatzhalter 8" descr="Ein Bild, das Muster, Quadrat, Symmetrie, Pixel enthält.&#10;&#10;Automatisch generierte Beschreibung">
            <a:extLst>
              <a:ext uri="{FF2B5EF4-FFF2-40B4-BE49-F238E27FC236}">
                <a16:creationId xmlns:a16="http://schemas.microsoft.com/office/drawing/2014/main" id="{FFD9BA4A-AAFA-1D95-B36F-CB0EF2714C48}"/>
              </a:ext>
            </a:extLst>
          </p:cNvPr>
          <p:cNvPicPr>
            <a:picLocks noGrp="1" noChangeAspect="1"/>
          </p:cNvPicPr>
          <p:nvPr>
            <p:ph type="pic" sz="quarter" idx="18"/>
          </p:nvPr>
        </p:nvPicPr>
        <p:blipFill>
          <a:blip r:embed="rId4"/>
          <a:srcRect l="-38747" t="-28449" r="-36317" b="-24405"/>
          <a:stretch/>
        </p:blipFill>
        <p:spPr>
          <a:xfrm>
            <a:off x="5862534" y="2456703"/>
            <a:ext cx="2227044" cy="1945915"/>
          </a:xfrm>
          <a:solidFill>
            <a:schemeClr val="bg1"/>
          </a:solidFill>
        </p:spPr>
      </p:pic>
      <p:sp>
        <p:nvSpPr>
          <p:cNvPr id="11" name="Textfeld 10">
            <a:extLst>
              <a:ext uri="{FF2B5EF4-FFF2-40B4-BE49-F238E27FC236}">
                <a16:creationId xmlns:a16="http://schemas.microsoft.com/office/drawing/2014/main" id="{FF2B0860-369B-9F59-C3FB-F19A62E490CE}"/>
              </a:ext>
            </a:extLst>
          </p:cNvPr>
          <p:cNvSpPr txBox="1"/>
          <p:nvPr/>
        </p:nvSpPr>
        <p:spPr>
          <a:xfrm>
            <a:off x="338136" y="3214961"/>
            <a:ext cx="5687465" cy="1013411"/>
          </a:xfrm>
          <a:prstGeom prst="rect">
            <a:avLst/>
          </a:prstGeom>
          <a:noFill/>
          <a:ln>
            <a:noFill/>
          </a:ln>
        </p:spPr>
        <p:txBody>
          <a:bodyPr vert="horz" wrap="square" lIns="0" tIns="0" rIns="0" bIns="0" numCol="2" rtlCol="0" anchor="t">
            <a:noAutofit/>
          </a:bodyPr>
          <a:lstStyle/>
          <a:p>
            <a:pPr marL="285750" indent="-285750">
              <a:lnSpc>
                <a:spcPts val="1400"/>
              </a:lnSpc>
              <a:spcAft>
                <a:spcPts val="300"/>
              </a:spcAft>
              <a:buFont typeface="Arial" panose="020B0604020202020204" pitchFamily="34" charset="0"/>
              <a:buChar char="•"/>
            </a:pPr>
            <a:r>
              <a:rPr lang="de-DE" sz="1100" dirty="0">
                <a:latin typeface="Montserrat" pitchFamily="2" charset="77"/>
              </a:rPr>
              <a:t>Kinder und Jungschar</a:t>
            </a:r>
          </a:p>
          <a:p>
            <a:pPr marL="285750" indent="-285750">
              <a:lnSpc>
                <a:spcPts val="1400"/>
              </a:lnSpc>
              <a:spcAft>
                <a:spcPts val="300"/>
              </a:spcAft>
              <a:buFont typeface="Arial" panose="020B0604020202020204" pitchFamily="34" charset="0"/>
              <a:buChar char="•"/>
            </a:pPr>
            <a:r>
              <a:rPr lang="de-DE" sz="1100" dirty="0">
                <a:latin typeface="Montserrat" pitchFamily="2" charset="77"/>
              </a:rPr>
              <a:t>Generation Angst</a:t>
            </a:r>
          </a:p>
          <a:p>
            <a:pPr marL="285750" indent="-285750">
              <a:lnSpc>
                <a:spcPts val="1400"/>
              </a:lnSpc>
              <a:spcAft>
                <a:spcPts val="300"/>
              </a:spcAft>
              <a:buFont typeface="Arial" panose="020B0604020202020204" pitchFamily="34" charset="0"/>
              <a:buChar char="•"/>
            </a:pPr>
            <a:r>
              <a:rPr lang="de-DE" sz="1100" dirty="0">
                <a:latin typeface="Montserrat" pitchFamily="2" charset="77"/>
              </a:rPr>
              <a:t>Kreative Bibellesemethoden</a:t>
            </a:r>
          </a:p>
          <a:p>
            <a:pPr marL="285750" indent="-285750">
              <a:lnSpc>
                <a:spcPts val="1400"/>
              </a:lnSpc>
              <a:spcAft>
                <a:spcPts val="300"/>
              </a:spcAft>
              <a:buFont typeface="Arial" panose="020B0604020202020204" pitchFamily="34" charset="0"/>
              <a:buChar char="•"/>
            </a:pPr>
            <a:r>
              <a:rPr lang="de-DE" sz="1100" dirty="0">
                <a:latin typeface="Montserrat" pitchFamily="2" charset="77"/>
              </a:rPr>
              <a:t>Ethik</a:t>
            </a:r>
          </a:p>
          <a:p>
            <a:pPr marL="285750" indent="-285750">
              <a:lnSpc>
                <a:spcPts val="1400"/>
              </a:lnSpc>
              <a:spcAft>
                <a:spcPts val="300"/>
              </a:spcAft>
              <a:buFont typeface="Arial" panose="020B0604020202020204" pitchFamily="34" charset="0"/>
              <a:buChar char="•"/>
            </a:pPr>
            <a:r>
              <a:rPr lang="de-DE" sz="1100" dirty="0">
                <a:latin typeface="Montserrat" pitchFamily="2" charset="77"/>
              </a:rPr>
              <a:t>Praktisches bei den Pfadfindern abschauen</a:t>
            </a:r>
          </a:p>
          <a:p>
            <a:pPr marL="285750" indent="-285750">
              <a:lnSpc>
                <a:spcPts val="1400"/>
              </a:lnSpc>
              <a:spcAft>
                <a:spcPts val="300"/>
              </a:spcAft>
              <a:buFont typeface="Arial" panose="020B0604020202020204" pitchFamily="34" charset="0"/>
              <a:buChar char="•"/>
            </a:pPr>
            <a:r>
              <a:rPr lang="de-DE" sz="1100" dirty="0">
                <a:latin typeface="Montserrat" pitchFamily="2" charset="77"/>
              </a:rPr>
              <a:t>ec-focus feiern</a:t>
            </a:r>
          </a:p>
          <a:p>
            <a:pPr marL="285750" indent="-285750">
              <a:lnSpc>
                <a:spcPts val="1400"/>
              </a:lnSpc>
              <a:spcAft>
                <a:spcPts val="300"/>
              </a:spcAft>
              <a:buFont typeface="Arial" panose="020B0604020202020204" pitchFamily="34" charset="0"/>
              <a:buChar char="•"/>
            </a:pPr>
            <a:r>
              <a:rPr lang="de-DE" sz="1100" dirty="0">
                <a:latin typeface="Montserrat" pitchFamily="2" charset="77"/>
              </a:rPr>
              <a:t>Strafender Gott vs. Gnädiger Jesus?</a:t>
            </a:r>
          </a:p>
          <a:p>
            <a:pPr marL="285750" indent="-285750">
              <a:lnSpc>
                <a:spcPts val="1400"/>
              </a:lnSpc>
              <a:spcAft>
                <a:spcPts val="300"/>
              </a:spcAft>
              <a:buFont typeface="Arial" panose="020B0604020202020204" pitchFamily="34" charset="0"/>
              <a:buChar char="•"/>
            </a:pPr>
            <a:r>
              <a:rPr lang="de-DE" sz="1100" dirty="0">
                <a:latin typeface="Montserrat" pitchFamily="2" charset="77"/>
              </a:rPr>
              <a:t>Die Seele des Leitens</a:t>
            </a:r>
          </a:p>
        </p:txBody>
      </p:sp>
    </p:spTree>
    <p:extLst>
      <p:ext uri="{BB962C8B-B14F-4D97-AF65-F5344CB8AC3E}">
        <p14:creationId xmlns:p14="http://schemas.microsoft.com/office/powerpoint/2010/main" val="2301573781"/>
      </p:ext>
    </p:extLst>
  </p:cSld>
  <p:clrMapOvr>
    <a:masterClrMapping/>
  </p:clrMapOvr>
</p:sld>
</file>

<file path=ppt/theme/theme1.xml><?xml version="1.0" encoding="utf-8"?>
<a:theme xmlns:a="http://schemas.openxmlformats.org/drawingml/2006/main" name="SWD-EC">
  <a:themeElements>
    <a:clrScheme name="Benutzerdefiniert 1">
      <a:dk1>
        <a:srgbClr val="000000"/>
      </a:dk1>
      <a:lt1>
        <a:srgbClr val="FFFFFF"/>
      </a:lt1>
      <a:dk2>
        <a:srgbClr val="3F3F3F"/>
      </a:dk2>
      <a:lt2>
        <a:srgbClr val="F2F2F2"/>
      </a:lt2>
      <a:accent1>
        <a:srgbClr val="96B522"/>
      </a:accent1>
      <a:accent2>
        <a:srgbClr val="C6D86B"/>
      </a:accent2>
      <a:accent3>
        <a:srgbClr val="75C9DA"/>
      </a:accent3>
      <a:accent4>
        <a:srgbClr val="B18DC0"/>
      </a:accent4>
      <a:accent5>
        <a:srgbClr val="F9B34F"/>
      </a:accent5>
      <a:accent6>
        <a:srgbClr val="EC5F78"/>
      </a:accent6>
      <a:hlink>
        <a:srgbClr val="25C6E3"/>
      </a:hlink>
      <a:folHlink>
        <a:srgbClr val="25C6E3"/>
      </a:folHlink>
    </a:clrScheme>
    <a:fontScheme name="Custom 147">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lIns="135000" tIns="216000" rIns="135000" bIns="135000" rtlCol="0" anchor="t">
        <a:noAutofit/>
      </a:bodyPr>
      <a:lstStyle>
        <a:defPPr algn="l">
          <a:defRPr sz="3750" spc="0" dirty="0" smtClean="0"/>
        </a:defPPr>
      </a:lstStyle>
    </a:txDef>
  </a:objectDefaults>
  <a:extraClrSchemeLst/>
  <a:extLst>
    <a:ext uri="{05A4C25C-085E-4340-85A3-A5531E510DB2}">
      <thm15:themeFamily xmlns:thm15="http://schemas.microsoft.com/office/thememl/2012/main" name="SWDEC_PPT_Design-neu" id="{93282FB5-7F4A-46DC-8E67-5514F9D17C04}" vid="{972CFD77-5F11-4532-A509-D33B5AA4EEB1}"/>
    </a:ext>
  </a:extLst>
</a:theme>
</file>

<file path=ppt/theme/theme2.xml><?xml version="1.0" encoding="utf-8"?>
<a:theme xmlns:a="http://schemas.openxmlformats.org/drawingml/2006/main" name="Blanko">
  <a:themeElements>
    <a:clrScheme name="Benutzerdefiniert 1">
      <a:dk1>
        <a:srgbClr val="282824"/>
      </a:dk1>
      <a:lt1>
        <a:srgbClr val="F8F5F3"/>
      </a:lt1>
      <a:dk2>
        <a:srgbClr val="282824"/>
      </a:dk2>
      <a:lt2>
        <a:srgbClr val="F8F5F3"/>
      </a:lt2>
      <a:accent1>
        <a:srgbClr val="92C255"/>
      </a:accent1>
      <a:accent2>
        <a:srgbClr val="B3B3B3"/>
      </a:accent2>
      <a:accent3>
        <a:srgbClr val="F59D4B"/>
      </a:accent3>
      <a:accent4>
        <a:srgbClr val="F08676"/>
      </a:accent4>
      <a:accent5>
        <a:srgbClr val="9185BE"/>
      </a:accent5>
      <a:accent6>
        <a:srgbClr val="619BAC"/>
      </a:accent6>
      <a:hlink>
        <a:srgbClr val="005586"/>
      </a:hlink>
      <a:folHlink>
        <a:srgbClr val="235534"/>
      </a:folHlink>
    </a:clrScheme>
    <a:fontScheme name="Custom 147">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lIns="135000" tIns="216000" rIns="135000" bIns="135000" rtlCol="0" anchor="t">
        <a:noAutofit/>
      </a:bodyPr>
      <a:lstStyle>
        <a:defPPr algn="l">
          <a:defRPr sz="3750" spc="0" dirty="0" smtClean="0"/>
        </a:defPPr>
      </a:lstStyle>
    </a:txDef>
  </a:objectDefaults>
  <a:extraClrSchemeLst/>
  <a:extLst>
    <a:ext uri="{05A4C25C-085E-4340-85A3-A5531E510DB2}">
      <thm15:themeFamily xmlns:thm15="http://schemas.microsoft.com/office/thememl/2012/main" name="SWDEC_PPT_Design-neu" id="{93282FB5-7F4A-46DC-8E67-5514F9D17C04}" vid="{972CFD77-5F11-4532-A509-D33B5AA4EEB1}"/>
    </a:ext>
  </a:extLst>
</a:theme>
</file>

<file path=ppt/theme/theme3.xml><?xml version="1.0" encoding="utf-8"?>
<a:theme xmlns:a="http://schemas.openxmlformats.org/drawingml/2006/main" name="1_ZEITRAUM">
  <a:themeElements>
    <a:clrScheme name="Benutzerdefiniert 1">
      <a:dk1>
        <a:srgbClr val="000000"/>
      </a:dk1>
      <a:lt1>
        <a:srgbClr val="FFFFFF"/>
      </a:lt1>
      <a:dk2>
        <a:srgbClr val="3F3F3F"/>
      </a:dk2>
      <a:lt2>
        <a:srgbClr val="F2F2F2"/>
      </a:lt2>
      <a:accent1>
        <a:srgbClr val="96B522"/>
      </a:accent1>
      <a:accent2>
        <a:srgbClr val="C6D86B"/>
      </a:accent2>
      <a:accent3>
        <a:srgbClr val="75C9DA"/>
      </a:accent3>
      <a:accent4>
        <a:srgbClr val="B18DC0"/>
      </a:accent4>
      <a:accent5>
        <a:srgbClr val="F9B34F"/>
      </a:accent5>
      <a:accent6>
        <a:srgbClr val="EC5F78"/>
      </a:accent6>
      <a:hlink>
        <a:srgbClr val="25C6E3"/>
      </a:hlink>
      <a:folHlink>
        <a:srgbClr val="25C6E3"/>
      </a:folHlink>
    </a:clrScheme>
    <a:fontScheme name="Custom 147">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lIns="135000" tIns="216000" rIns="135000" bIns="135000" rtlCol="0" anchor="t">
        <a:noAutofit/>
      </a:bodyPr>
      <a:lstStyle>
        <a:defPPr algn="l">
          <a:defRPr sz="3750" spc="0" dirty="0" smtClean="0"/>
        </a:defPPr>
      </a:lstStyle>
    </a:txDef>
  </a:objectDefaults>
  <a:extraClrSchemeLst/>
  <a:extLst>
    <a:ext uri="{05A4C25C-085E-4340-85A3-A5531E510DB2}">
      <thm15:themeFamily xmlns:thm15="http://schemas.microsoft.com/office/thememl/2012/main" name="SWDEC_PPT_Design-neu" id="{93282FB5-7F4A-46DC-8E67-5514F9D17C04}" vid="{972CFD77-5F11-4532-A509-D33B5AA4EEB1}"/>
    </a:ext>
  </a:extLst>
</a:theme>
</file>

<file path=ppt/theme/theme4.xml><?xml version="1.0" encoding="utf-8"?>
<a:theme xmlns:a="http://schemas.openxmlformats.org/drawingml/2006/main" name="Dobel">
  <a:themeElements>
    <a:clrScheme name="Benutzerdefiniert 1">
      <a:dk1>
        <a:srgbClr val="000000"/>
      </a:dk1>
      <a:lt1>
        <a:srgbClr val="FFFFFF"/>
      </a:lt1>
      <a:dk2>
        <a:srgbClr val="3F3F3F"/>
      </a:dk2>
      <a:lt2>
        <a:srgbClr val="F2F2F2"/>
      </a:lt2>
      <a:accent1>
        <a:srgbClr val="96B522"/>
      </a:accent1>
      <a:accent2>
        <a:srgbClr val="C6D86B"/>
      </a:accent2>
      <a:accent3>
        <a:srgbClr val="75C9DA"/>
      </a:accent3>
      <a:accent4>
        <a:srgbClr val="B18DC0"/>
      </a:accent4>
      <a:accent5>
        <a:srgbClr val="F9B34F"/>
      </a:accent5>
      <a:accent6>
        <a:srgbClr val="EC5F78"/>
      </a:accent6>
      <a:hlink>
        <a:srgbClr val="25C6E3"/>
      </a:hlink>
      <a:folHlink>
        <a:srgbClr val="25C6E3"/>
      </a:folHlink>
    </a:clrScheme>
    <a:fontScheme name="Custom 147">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lIns="135000" tIns="216000" rIns="135000" bIns="135000" rtlCol="0" anchor="t">
        <a:noAutofit/>
      </a:bodyPr>
      <a:lstStyle>
        <a:defPPr algn="l">
          <a:defRPr sz="3750" spc="0" dirty="0" smtClean="0"/>
        </a:defPPr>
      </a:lstStyle>
    </a:txDef>
  </a:objectDefaults>
  <a:extraClrSchemeLst/>
  <a:extLst>
    <a:ext uri="{05A4C25C-085E-4340-85A3-A5531E510DB2}">
      <thm15:themeFamily xmlns:thm15="http://schemas.microsoft.com/office/thememl/2012/main" name="SWDEC_PPT_Design-neu" id="{93282FB5-7F4A-46DC-8E67-5514F9D17C04}" vid="{972CFD77-5F11-4532-A509-D33B5AA4EEB1}"/>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b415a0a-e32c-405f-9db6-0c91bb643590" xsi:nil="true"/>
    <lcf76f155ced4ddcb4097134ff3c332f xmlns="23060c5b-48d4-49c4-ac6f-24c59956c90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23D0430F21BEB1448996C6613FA5F229" ma:contentTypeVersion="18" ma:contentTypeDescription="Ein neues Dokument erstellen." ma:contentTypeScope="" ma:versionID="8fc1643bcfe6e335fe6fcd0c1dae9274">
  <xsd:schema xmlns:xsd="http://www.w3.org/2001/XMLSchema" xmlns:xs="http://www.w3.org/2001/XMLSchema" xmlns:p="http://schemas.microsoft.com/office/2006/metadata/properties" xmlns:ns2="fb415a0a-e32c-405f-9db6-0c91bb643590" xmlns:ns3="23060c5b-48d4-49c4-ac6f-24c59956c902" targetNamespace="http://schemas.microsoft.com/office/2006/metadata/properties" ma:root="true" ma:fieldsID="cda76b24fa496ea9d8d051c99f05f050" ns2:_="" ns3:_="">
    <xsd:import namespace="fb415a0a-e32c-405f-9db6-0c91bb643590"/>
    <xsd:import namespace="23060c5b-48d4-49c4-ac6f-24c59956c90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415a0a-e32c-405f-9db6-0c91bb643590"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399c4fe3-d311-4622-9858-4b896ac6a871}" ma:internalName="TaxCatchAll" ma:showField="CatchAllData" ma:web="fb415a0a-e32c-405f-9db6-0c91bb64359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60c5b-48d4-49c4-ac6f-24c59956c90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2b234a80-fb07-43cb-972a-27d95ee231e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65BD67-9C74-4D04-84AA-F339425EA42C}">
  <ds:schemaRefs>
    <ds:schemaRef ds:uri="http://www.w3.org/XML/1998/namespace"/>
    <ds:schemaRef ds:uri="fb415a0a-e32c-405f-9db6-0c91bb643590"/>
    <ds:schemaRef ds:uri="http://schemas.microsoft.com/office/2006/documentManagement/types"/>
    <ds:schemaRef ds:uri="http://purl.org/dc/dcmitype/"/>
    <ds:schemaRef ds:uri="http://purl.org/dc/elements/1.1/"/>
    <ds:schemaRef ds:uri="http://schemas.microsoft.com/office/2006/metadata/properties"/>
    <ds:schemaRef ds:uri="http://purl.org/dc/terms/"/>
    <ds:schemaRef ds:uri="23060c5b-48d4-49c4-ac6f-24c59956c902"/>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D151F795-0893-485F-9DD4-B2ECF0D9C9A1}">
  <ds:schemaRefs>
    <ds:schemaRef ds:uri="http://schemas.microsoft.com/sharepoint/v3/contenttype/forms"/>
  </ds:schemaRefs>
</ds:datastoreItem>
</file>

<file path=customXml/itemProps3.xml><?xml version="1.0" encoding="utf-8"?>
<ds:datastoreItem xmlns:ds="http://schemas.openxmlformats.org/officeDocument/2006/customXml" ds:itemID="{CD46DE9B-F9FB-4323-85E9-56E1E55DA4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415a0a-e32c-405f-9db6-0c91bb643590"/>
    <ds:schemaRef ds:uri="23060c5b-48d4-49c4-ac6f-24c59956c9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SWDEC_PPT_Design-neu</Template>
  <TotalTime>0</TotalTime>
  <Words>1405</Words>
  <Application>Microsoft Macintosh PowerPoint</Application>
  <PresentationFormat>Bildschirmpräsentation (16:9)</PresentationFormat>
  <Paragraphs>248</Paragraphs>
  <Slides>51</Slides>
  <Notes>7</Notes>
  <HiddenSlides>0</HiddenSlides>
  <MMClips>0</MMClips>
  <ScaleCrop>false</ScaleCrop>
  <HeadingPairs>
    <vt:vector size="6" baseType="variant">
      <vt:variant>
        <vt:lpstr>Verwendete Schriftarten</vt:lpstr>
      </vt:variant>
      <vt:variant>
        <vt:i4>6</vt:i4>
      </vt:variant>
      <vt:variant>
        <vt:lpstr>Design</vt:lpstr>
      </vt:variant>
      <vt:variant>
        <vt:i4>4</vt:i4>
      </vt:variant>
      <vt:variant>
        <vt:lpstr>Folientitel</vt:lpstr>
      </vt:variant>
      <vt:variant>
        <vt:i4>51</vt:i4>
      </vt:variant>
    </vt:vector>
  </HeadingPairs>
  <TitlesOfParts>
    <vt:vector size="61" baseType="lpstr">
      <vt:lpstr>Arial</vt:lpstr>
      <vt:lpstr>Calibri</vt:lpstr>
      <vt:lpstr>Gloss And Bloom</vt:lpstr>
      <vt:lpstr>Montserrat</vt:lpstr>
      <vt:lpstr>Montserrat Light</vt:lpstr>
      <vt:lpstr>Times New Roman</vt:lpstr>
      <vt:lpstr>SWD-EC</vt:lpstr>
      <vt:lpstr>Blanko</vt:lpstr>
      <vt:lpstr>1_ZEITRAUM</vt:lpstr>
      <vt:lpstr>Dobel</vt:lpstr>
      <vt:lpstr>Aktuelle Infos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Vorstand</vt:lpstr>
      <vt:lpstr>Landesjugendreferenten und Geschäftsführer</vt:lpstr>
      <vt:lpstr>Geschäftsstelle</vt:lpstr>
      <vt:lpstr>FSJ 2024 / 2025 im Landesverband</vt:lpstr>
      <vt:lpstr>FSJ 2024 / 2025 in Dobel</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Mitgliedschaft</vt:lpstr>
      <vt:lpstr>Entschieden für Christus</vt:lpstr>
      <vt:lpstr>PowerPoint-Präsentation</vt:lpstr>
      <vt:lpstr>PowerPoint-Präsentation</vt:lpstr>
      <vt:lpstr>Spendenzahlen</vt:lpstr>
      <vt:lpstr>Spendenbedarf  2024</vt:lpstr>
      <vt:lpstr>Spendenprojekte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Aktuelle Infos</vt:lpstr>
      <vt:lpstr>PowerPoint-Präsentation</vt:lpstr>
      <vt:lpstr>PowerPoint-Präsentation</vt:lpstr>
      <vt:lpstr>PowerPoint-Präsentation</vt:lpstr>
      <vt:lpstr>PowerPoint-Präsentation</vt:lpstr>
      <vt:lpstr>PowerPoint-Präsentation</vt:lpstr>
      <vt:lpstr>Aktuelle Infos</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Anja Köpf</dc:creator>
  <cp:lastModifiedBy/>
  <cp:revision>1</cp:revision>
  <dcterms:created xsi:type="dcterms:W3CDTF">2020-09-08T14:12:52Z</dcterms:created>
  <dcterms:modified xsi:type="dcterms:W3CDTF">2024-12-13T08:44:27Z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0x01010023D0430F21BEB1448996C6613FA5F229</vt:lpwstr>
  </property>
  <property fmtid="{D5CDD505-2E9C-101B-9397-08002B2CF9AE}" pid="3" name="MediaServiceImageTags">
    <vt:lpwstr/>
  </property>
</Properties>
</file>