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82" r:id="rId4"/>
    <p:sldMasterId id="2147483840" r:id="rId5"/>
    <p:sldMasterId id="2147483877" r:id="rId6"/>
    <p:sldMasterId id="2147483795" r:id="rId7"/>
  </p:sldMasterIdLst>
  <p:notesMasterIdLst>
    <p:notesMasterId r:id="rId72"/>
  </p:notesMasterIdLst>
  <p:sldIdLst>
    <p:sldId id="909" r:id="rId8"/>
    <p:sldId id="1053" r:id="rId9"/>
    <p:sldId id="1110" r:id="rId10"/>
    <p:sldId id="1114" r:id="rId11"/>
    <p:sldId id="1116" r:id="rId12"/>
    <p:sldId id="1023" r:id="rId13"/>
    <p:sldId id="1091" r:id="rId14"/>
    <p:sldId id="1092" r:id="rId15"/>
    <p:sldId id="1109" r:id="rId16"/>
    <p:sldId id="1123" r:id="rId17"/>
    <p:sldId id="1006" r:id="rId18"/>
    <p:sldId id="1008" r:id="rId19"/>
    <p:sldId id="1124" r:id="rId20"/>
    <p:sldId id="1129" r:id="rId21"/>
    <p:sldId id="913" r:id="rId22"/>
    <p:sldId id="1113" r:id="rId23"/>
    <p:sldId id="875" r:id="rId24"/>
    <p:sldId id="874" r:id="rId25"/>
    <p:sldId id="1122" r:id="rId26"/>
    <p:sldId id="1016" r:id="rId27"/>
    <p:sldId id="1020" r:id="rId28"/>
    <p:sldId id="1019" r:id="rId29"/>
    <p:sldId id="1018" r:id="rId30"/>
    <p:sldId id="1108" r:id="rId31"/>
    <p:sldId id="340" r:id="rId32"/>
    <p:sldId id="1007" r:id="rId33"/>
    <p:sldId id="1017" r:id="rId34"/>
    <p:sldId id="426" r:id="rId35"/>
    <p:sldId id="1035" r:id="rId36"/>
    <p:sldId id="285" r:id="rId37"/>
    <p:sldId id="259" r:id="rId38"/>
    <p:sldId id="897" r:id="rId39"/>
    <p:sldId id="898" r:id="rId40"/>
    <p:sldId id="939" r:id="rId41"/>
    <p:sldId id="1111" r:id="rId42"/>
    <p:sldId id="1043" r:id="rId43"/>
    <p:sldId id="1118" r:id="rId44"/>
    <p:sldId id="1096" r:id="rId45"/>
    <p:sldId id="1097" r:id="rId46"/>
    <p:sldId id="1119" r:id="rId47"/>
    <p:sldId id="305" r:id="rId48"/>
    <p:sldId id="940" r:id="rId49"/>
    <p:sldId id="941" r:id="rId50"/>
    <p:sldId id="319" r:id="rId51"/>
    <p:sldId id="318" r:id="rId52"/>
    <p:sldId id="901" r:id="rId53"/>
    <p:sldId id="902" r:id="rId54"/>
    <p:sldId id="925" r:id="rId55"/>
    <p:sldId id="904" r:id="rId56"/>
    <p:sldId id="905" r:id="rId57"/>
    <p:sldId id="1048" r:id="rId58"/>
    <p:sldId id="1049" r:id="rId59"/>
    <p:sldId id="1050" r:id="rId60"/>
    <p:sldId id="316" r:id="rId61"/>
    <p:sldId id="1010" r:id="rId62"/>
    <p:sldId id="1012" r:id="rId63"/>
    <p:sldId id="1121" r:id="rId64"/>
    <p:sldId id="1013" r:id="rId65"/>
    <p:sldId id="896" r:id="rId66"/>
    <p:sldId id="917" r:id="rId67"/>
    <p:sldId id="1120" r:id="rId68"/>
    <p:sldId id="1125" r:id="rId69"/>
    <p:sldId id="1127" r:id="rId70"/>
    <p:sldId id="1128" r:id="rId71"/>
  </p:sldIdLst>
  <p:sldSz cx="9144000" cy="5143500" type="screen16x9"/>
  <p:notesSz cx="6858000" cy="9144000"/>
  <p:defaultTextStyle>
    <a:defPPr rtl="0"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8D5"/>
    <a:srgbClr val="FFFFFF"/>
    <a:srgbClr val="F48A7B"/>
    <a:srgbClr val="E1DCD3"/>
    <a:srgbClr val="D8232A"/>
    <a:srgbClr val="5E3829"/>
    <a:srgbClr val="353631"/>
    <a:srgbClr val="90CF86"/>
    <a:srgbClr val="FEF7FD"/>
    <a:srgbClr val="8B4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7877FF-FF1A-7F41-94BC-ACA3CD130FB3}" v="1398" dt="2024-10-02T15:51:51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/>
    <p:restoredTop sz="95904"/>
  </p:normalViewPr>
  <p:slideViewPr>
    <p:cSldViewPr snapToGrid="0" snapToObjects="1">
      <p:cViewPr varScale="1">
        <p:scale>
          <a:sx n="284" d="100"/>
          <a:sy n="284" d="100"/>
        </p:scale>
        <p:origin x="11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Köpf" userId="ea56cea4-746c-4149-b52b-c55bc87b3752" providerId="ADAL" clId="{4F7877FF-FF1A-7F41-94BC-ACA3CD130FB3}"/>
    <pc:docChg chg="undo custSel addSld delSld modSld sldOrd">
      <pc:chgData name="Anja Köpf" userId="ea56cea4-746c-4149-b52b-c55bc87b3752" providerId="ADAL" clId="{4F7877FF-FF1A-7F41-94BC-ACA3CD130FB3}" dt="2024-10-02T15:51:51.932" v="1640"/>
      <pc:docMkLst>
        <pc:docMk/>
      </pc:docMkLst>
      <pc:sldChg chg="addSp delSp modSp add mod">
        <pc:chgData name="Anja Köpf" userId="ea56cea4-746c-4149-b52b-c55bc87b3752" providerId="ADAL" clId="{4F7877FF-FF1A-7F41-94BC-ACA3CD130FB3}" dt="2024-10-02T07:31:17.591" v="620" actId="1076"/>
        <pc:sldMkLst>
          <pc:docMk/>
          <pc:sldMk cId="1170434672" sldId="874"/>
        </pc:sldMkLst>
        <pc:spChg chg="del">
          <ac:chgData name="Anja Köpf" userId="ea56cea4-746c-4149-b52b-c55bc87b3752" providerId="ADAL" clId="{4F7877FF-FF1A-7F41-94BC-ACA3CD130FB3}" dt="2024-10-02T07:30:59.248" v="613" actId="478"/>
          <ac:spMkLst>
            <pc:docMk/>
            <pc:sldMk cId="1170434672" sldId="874"/>
            <ac:spMk id="2" creationId="{A3603B52-26EB-A9E6-B219-242068419F52}"/>
          </ac:spMkLst>
        </pc:spChg>
        <pc:spChg chg="add del mod">
          <ac:chgData name="Anja Köpf" userId="ea56cea4-746c-4149-b52b-c55bc87b3752" providerId="ADAL" clId="{4F7877FF-FF1A-7F41-94BC-ACA3CD130FB3}" dt="2024-10-02T07:30:57.109" v="611" actId="478"/>
          <ac:spMkLst>
            <pc:docMk/>
            <pc:sldMk cId="1170434672" sldId="874"/>
            <ac:spMk id="5" creationId="{5180227A-BAAC-B02D-8C91-F58093E69A22}"/>
          </ac:spMkLst>
        </pc:spChg>
        <pc:spChg chg="mod">
          <ac:chgData name="Anja Köpf" userId="ea56cea4-746c-4149-b52b-c55bc87b3752" providerId="ADAL" clId="{4F7877FF-FF1A-7F41-94BC-ACA3CD130FB3}" dt="2024-10-02T07:31:17.591" v="620" actId="1076"/>
          <ac:spMkLst>
            <pc:docMk/>
            <pc:sldMk cId="1170434672" sldId="874"/>
            <ac:spMk id="26" creationId="{754A0919-8C8E-E32C-FFDF-0059251C4D9E}"/>
          </ac:spMkLst>
        </pc:spChg>
        <pc:spChg chg="del">
          <ac:chgData name="Anja Köpf" userId="ea56cea4-746c-4149-b52b-c55bc87b3752" providerId="ADAL" clId="{4F7877FF-FF1A-7F41-94BC-ACA3CD130FB3}" dt="2024-10-02T07:30:56.208" v="610" actId="478"/>
          <ac:spMkLst>
            <pc:docMk/>
            <pc:sldMk cId="1170434672" sldId="874"/>
            <ac:spMk id="31" creationId="{8647BF57-962C-FFDF-CA47-18E05A530768}"/>
          </ac:spMkLst>
        </pc:spChg>
        <pc:picChg chg="del">
          <ac:chgData name="Anja Köpf" userId="ea56cea4-746c-4149-b52b-c55bc87b3752" providerId="ADAL" clId="{4F7877FF-FF1A-7F41-94BC-ACA3CD130FB3}" dt="2024-10-02T07:30:57.939" v="612" actId="478"/>
          <ac:picMkLst>
            <pc:docMk/>
            <pc:sldMk cId="1170434672" sldId="874"/>
            <ac:picMk id="3" creationId="{1E78617B-D03A-5EEB-985A-687920230513}"/>
          </ac:picMkLst>
        </pc:picChg>
        <pc:picChg chg="del">
          <ac:chgData name="Anja Köpf" userId="ea56cea4-746c-4149-b52b-c55bc87b3752" providerId="ADAL" clId="{4F7877FF-FF1A-7F41-94BC-ACA3CD130FB3}" dt="2024-10-02T07:30:55.064" v="609" actId="478"/>
          <ac:picMkLst>
            <pc:docMk/>
            <pc:sldMk cId="1170434672" sldId="874"/>
            <ac:picMk id="33" creationId="{77A2515C-C064-5833-9A8F-8421C3A6C915}"/>
          </ac:picMkLst>
        </pc:picChg>
        <pc:picChg chg="mod">
          <ac:chgData name="Anja Köpf" userId="ea56cea4-746c-4149-b52b-c55bc87b3752" providerId="ADAL" clId="{4F7877FF-FF1A-7F41-94BC-ACA3CD130FB3}" dt="2024-10-02T07:30:18.162" v="536" actId="14826"/>
          <ac:picMkLst>
            <pc:docMk/>
            <pc:sldMk cId="1170434672" sldId="874"/>
            <ac:picMk id="40" creationId="{4BB96727-9817-192D-BEEC-3EDFCAA5BB83}"/>
          </ac:picMkLst>
        </pc:picChg>
      </pc:sldChg>
      <pc:sldChg chg="modSp add mod">
        <pc:chgData name="Anja Köpf" userId="ea56cea4-746c-4149-b52b-c55bc87b3752" providerId="ADAL" clId="{4F7877FF-FF1A-7F41-94BC-ACA3CD130FB3}" dt="2024-10-02T07:29:58.337" v="535" actId="1076"/>
        <pc:sldMkLst>
          <pc:docMk/>
          <pc:sldMk cId="4040479217" sldId="875"/>
        </pc:sldMkLst>
        <pc:spChg chg="mod">
          <ac:chgData name="Anja Köpf" userId="ea56cea4-746c-4149-b52b-c55bc87b3752" providerId="ADAL" clId="{4F7877FF-FF1A-7F41-94BC-ACA3CD130FB3}" dt="2024-10-02T07:29:32.143" v="530" actId="1076"/>
          <ac:spMkLst>
            <pc:docMk/>
            <pc:sldMk cId="4040479217" sldId="875"/>
            <ac:spMk id="2" creationId="{5AA57AD6-1969-D5AC-1B86-8BE609037E80}"/>
          </ac:spMkLst>
        </pc:spChg>
        <pc:spChg chg="mod">
          <ac:chgData name="Anja Köpf" userId="ea56cea4-746c-4149-b52b-c55bc87b3752" providerId="ADAL" clId="{4F7877FF-FF1A-7F41-94BC-ACA3CD130FB3}" dt="2024-10-02T07:29:32.143" v="530" actId="1076"/>
          <ac:spMkLst>
            <pc:docMk/>
            <pc:sldMk cId="4040479217" sldId="875"/>
            <ac:spMk id="4" creationId="{1ABF0507-98F8-7CA4-E555-8FA6779BB82E}"/>
          </ac:spMkLst>
        </pc:spChg>
        <pc:spChg chg="mod">
          <ac:chgData name="Anja Köpf" userId="ea56cea4-746c-4149-b52b-c55bc87b3752" providerId="ADAL" clId="{4F7877FF-FF1A-7F41-94BC-ACA3CD130FB3}" dt="2024-10-02T07:29:58.337" v="535" actId="1076"/>
          <ac:spMkLst>
            <pc:docMk/>
            <pc:sldMk cId="4040479217" sldId="875"/>
            <ac:spMk id="5" creationId="{DFE33554-A28B-3071-7B57-4E365D3B6D8C}"/>
          </ac:spMkLst>
        </pc:spChg>
        <pc:spChg chg="mod">
          <ac:chgData name="Anja Köpf" userId="ea56cea4-746c-4149-b52b-c55bc87b3752" providerId="ADAL" clId="{4F7877FF-FF1A-7F41-94BC-ACA3CD130FB3}" dt="2024-10-02T07:29:58.337" v="535" actId="1076"/>
          <ac:spMkLst>
            <pc:docMk/>
            <pc:sldMk cId="4040479217" sldId="875"/>
            <ac:spMk id="7" creationId="{35C5A1D4-B27C-1D46-BDD0-2E912254EEA0}"/>
          </ac:spMkLst>
        </pc:spChg>
        <pc:spChg chg="mod">
          <ac:chgData name="Anja Köpf" userId="ea56cea4-746c-4149-b52b-c55bc87b3752" providerId="ADAL" clId="{4F7877FF-FF1A-7F41-94BC-ACA3CD130FB3}" dt="2024-10-02T07:28:31.695" v="512" actId="1076"/>
          <ac:spMkLst>
            <pc:docMk/>
            <pc:sldMk cId="4040479217" sldId="875"/>
            <ac:spMk id="26" creationId="{754A0919-8C8E-E32C-FFDF-0059251C4D9E}"/>
          </ac:spMkLst>
        </pc:spChg>
        <pc:spChg chg="mod">
          <ac:chgData name="Anja Köpf" userId="ea56cea4-746c-4149-b52b-c55bc87b3752" providerId="ADAL" clId="{4F7877FF-FF1A-7F41-94BC-ACA3CD130FB3}" dt="2024-10-02T07:25:58.384" v="283" actId="20577"/>
          <ac:spMkLst>
            <pc:docMk/>
            <pc:sldMk cId="4040479217" sldId="875"/>
            <ac:spMk id="29" creationId="{5A2DC589-A579-0894-4378-99B90C1A2192}"/>
          </ac:spMkLst>
        </pc:spChg>
        <pc:spChg chg="mod">
          <ac:chgData name="Anja Köpf" userId="ea56cea4-746c-4149-b52b-c55bc87b3752" providerId="ADAL" clId="{4F7877FF-FF1A-7F41-94BC-ACA3CD130FB3}" dt="2024-10-02T07:26:14.784" v="314" actId="20577"/>
          <ac:spMkLst>
            <pc:docMk/>
            <pc:sldMk cId="4040479217" sldId="875"/>
            <ac:spMk id="30" creationId="{F296E492-2464-0491-F3D8-89406544F0D6}"/>
          </ac:spMkLst>
        </pc:spChg>
        <pc:spChg chg="mod">
          <ac:chgData name="Anja Köpf" userId="ea56cea4-746c-4149-b52b-c55bc87b3752" providerId="ADAL" clId="{4F7877FF-FF1A-7F41-94BC-ACA3CD130FB3}" dt="2024-10-02T07:29:32.143" v="530" actId="1076"/>
          <ac:spMkLst>
            <pc:docMk/>
            <pc:sldMk cId="4040479217" sldId="875"/>
            <ac:spMk id="31" creationId="{8647BF57-962C-FFDF-CA47-18E05A530768}"/>
          </ac:spMkLst>
        </pc:spChg>
        <pc:picChg chg="mod">
          <ac:chgData name="Anja Köpf" userId="ea56cea4-746c-4149-b52b-c55bc87b3752" providerId="ADAL" clId="{4F7877FF-FF1A-7F41-94BC-ACA3CD130FB3}" dt="2024-10-02T07:29:32.143" v="530" actId="1076"/>
          <ac:picMkLst>
            <pc:docMk/>
            <pc:sldMk cId="4040479217" sldId="875"/>
            <ac:picMk id="3" creationId="{28745F49-0EF4-4F87-183A-A2B5532C97A5}"/>
          </ac:picMkLst>
        </pc:picChg>
        <pc:picChg chg="mod">
          <ac:chgData name="Anja Köpf" userId="ea56cea4-746c-4149-b52b-c55bc87b3752" providerId="ADAL" clId="{4F7877FF-FF1A-7F41-94BC-ACA3CD130FB3}" dt="2024-10-02T07:29:58.337" v="535" actId="1076"/>
          <ac:picMkLst>
            <pc:docMk/>
            <pc:sldMk cId="4040479217" sldId="875"/>
            <ac:picMk id="6" creationId="{F5B33C09-9D67-94A7-0E1D-6CB37AA0D696}"/>
          </ac:picMkLst>
        </pc:picChg>
        <pc:picChg chg="mod">
          <ac:chgData name="Anja Köpf" userId="ea56cea4-746c-4149-b52b-c55bc87b3752" providerId="ADAL" clId="{4F7877FF-FF1A-7F41-94BC-ACA3CD130FB3}" dt="2024-10-02T07:29:58.337" v="535" actId="1076"/>
          <ac:picMkLst>
            <pc:docMk/>
            <pc:sldMk cId="4040479217" sldId="875"/>
            <ac:picMk id="8" creationId="{6F27A90C-BD70-9355-3713-18FC430EC392}"/>
          </ac:picMkLst>
        </pc:picChg>
        <pc:picChg chg="mod modCrop">
          <ac:chgData name="Anja Köpf" userId="ea56cea4-746c-4149-b52b-c55bc87b3752" providerId="ADAL" clId="{4F7877FF-FF1A-7F41-94BC-ACA3CD130FB3}" dt="2024-10-02T07:28:53.684" v="525" actId="18131"/>
          <ac:picMkLst>
            <pc:docMk/>
            <pc:sldMk cId="4040479217" sldId="875"/>
            <ac:picMk id="32" creationId="{38E45D84-AEE9-51E3-D049-4DE6897E6F68}"/>
          </ac:picMkLst>
        </pc:picChg>
        <pc:picChg chg="mod">
          <ac:chgData name="Anja Köpf" userId="ea56cea4-746c-4149-b52b-c55bc87b3752" providerId="ADAL" clId="{4F7877FF-FF1A-7F41-94BC-ACA3CD130FB3}" dt="2024-10-02T07:29:32.143" v="530" actId="1076"/>
          <ac:picMkLst>
            <pc:docMk/>
            <pc:sldMk cId="4040479217" sldId="875"/>
            <ac:picMk id="33" creationId="{77A2515C-C064-5833-9A8F-8421C3A6C915}"/>
          </ac:picMkLst>
        </pc:picChg>
        <pc:picChg chg="mod">
          <ac:chgData name="Anja Köpf" userId="ea56cea4-746c-4149-b52b-c55bc87b3752" providerId="ADAL" clId="{4F7877FF-FF1A-7F41-94BC-ACA3CD130FB3}" dt="2024-10-02T07:29:32.143" v="530" actId="1076"/>
          <ac:picMkLst>
            <pc:docMk/>
            <pc:sldMk cId="4040479217" sldId="875"/>
            <ac:picMk id="36" creationId="{E56BF391-EA2D-7DDB-9295-F3B9923323BE}"/>
          </ac:picMkLst>
        </pc:picChg>
        <pc:picChg chg="mod modCrop">
          <ac:chgData name="Anja Köpf" userId="ea56cea4-746c-4149-b52b-c55bc87b3752" providerId="ADAL" clId="{4F7877FF-FF1A-7F41-94BC-ACA3CD130FB3}" dt="2024-10-02T07:28:44.470" v="514" actId="18131"/>
          <ac:picMkLst>
            <pc:docMk/>
            <pc:sldMk cId="4040479217" sldId="875"/>
            <ac:picMk id="39" creationId="{7D7D0298-844A-FDDD-A0ED-191FAEF8DB07}"/>
          </ac:picMkLst>
        </pc:picChg>
        <pc:picChg chg="mod modCrop">
          <ac:chgData name="Anja Köpf" userId="ea56cea4-746c-4149-b52b-c55bc87b3752" providerId="ADAL" clId="{4F7877FF-FF1A-7F41-94BC-ACA3CD130FB3}" dt="2024-10-02T07:28:39.401" v="513" actId="18131"/>
          <ac:picMkLst>
            <pc:docMk/>
            <pc:sldMk cId="4040479217" sldId="875"/>
            <ac:picMk id="40" creationId="{4BB96727-9817-192D-BEEC-3EDFCAA5BB83}"/>
          </ac:picMkLst>
        </pc:picChg>
      </pc:sldChg>
      <pc:sldChg chg="addSp delSp modSp add mod setBg">
        <pc:chgData name="Anja Köpf" userId="ea56cea4-746c-4149-b52b-c55bc87b3752" providerId="ADAL" clId="{4F7877FF-FF1A-7F41-94BC-ACA3CD130FB3}" dt="2024-10-02T07:20:18.181" v="223" actId="207"/>
        <pc:sldMkLst>
          <pc:docMk/>
          <pc:sldMk cId="2432849374" sldId="913"/>
        </pc:sldMkLst>
        <pc:spChg chg="add mod">
          <ac:chgData name="Anja Köpf" userId="ea56cea4-746c-4149-b52b-c55bc87b3752" providerId="ADAL" clId="{4F7877FF-FF1A-7F41-94BC-ACA3CD130FB3}" dt="2024-10-02T07:20:18.181" v="223" actId="207"/>
          <ac:spMkLst>
            <pc:docMk/>
            <pc:sldMk cId="2432849374" sldId="913"/>
            <ac:spMk id="5" creationId="{29EED970-124C-2FA0-CCF6-FCCC01D4F3C0}"/>
          </ac:spMkLst>
        </pc:spChg>
        <pc:picChg chg="del">
          <ac:chgData name="Anja Köpf" userId="ea56cea4-746c-4149-b52b-c55bc87b3752" providerId="ADAL" clId="{4F7877FF-FF1A-7F41-94BC-ACA3CD130FB3}" dt="2024-10-02T07:19:44.922" v="216" actId="478"/>
          <ac:picMkLst>
            <pc:docMk/>
            <pc:sldMk cId="2432849374" sldId="913"/>
            <ac:picMk id="3" creationId="{049D3177-879F-37EB-D5F6-C1C9FFC0B0C3}"/>
          </ac:picMkLst>
        </pc:picChg>
        <pc:picChg chg="add mod">
          <ac:chgData name="Anja Köpf" userId="ea56cea4-746c-4149-b52b-c55bc87b3752" providerId="ADAL" clId="{4F7877FF-FF1A-7F41-94BC-ACA3CD130FB3}" dt="2024-10-02T07:19:53.528" v="220" actId="1076"/>
          <ac:picMkLst>
            <pc:docMk/>
            <pc:sldMk cId="2432849374" sldId="913"/>
            <ac:picMk id="4" creationId="{AB4A82C0-A4E9-1FA3-738B-90C96DB69E5E}"/>
          </ac:picMkLst>
        </pc:picChg>
      </pc:sldChg>
      <pc:sldChg chg="addSp delSp modSp add mod">
        <pc:chgData name="Anja Köpf" userId="ea56cea4-746c-4149-b52b-c55bc87b3752" providerId="ADAL" clId="{4F7877FF-FF1A-7F41-94BC-ACA3CD130FB3}" dt="2024-10-02T12:35:07.539" v="1261" actId="166"/>
        <pc:sldMkLst>
          <pc:docMk/>
          <pc:sldMk cId="1103558365" sldId="1006"/>
        </pc:sldMkLst>
        <pc:spChg chg="add mod">
          <ac:chgData name="Anja Köpf" userId="ea56cea4-746c-4149-b52b-c55bc87b3752" providerId="ADAL" clId="{4F7877FF-FF1A-7F41-94BC-ACA3CD130FB3}" dt="2024-10-02T07:12:21.141" v="163" actId="20577"/>
          <ac:spMkLst>
            <pc:docMk/>
            <pc:sldMk cId="1103558365" sldId="1006"/>
            <ac:spMk id="2" creationId="{871AA0BB-FBD2-83EB-10C1-4EE9027B5356}"/>
          </ac:spMkLst>
        </pc:spChg>
        <pc:spChg chg="mod">
          <ac:chgData name="Anja Köpf" userId="ea56cea4-746c-4149-b52b-c55bc87b3752" providerId="ADAL" clId="{4F7877FF-FF1A-7F41-94BC-ACA3CD130FB3}" dt="2024-10-02T07:10:08.900" v="109" actId="20577"/>
          <ac:spMkLst>
            <pc:docMk/>
            <pc:sldMk cId="1103558365" sldId="1006"/>
            <ac:spMk id="4" creationId="{4BDDEF17-82FC-0002-FEC4-6ABEC040CB60}"/>
          </ac:spMkLst>
        </pc:spChg>
        <pc:spChg chg="mod">
          <ac:chgData name="Anja Köpf" userId="ea56cea4-746c-4149-b52b-c55bc87b3752" providerId="ADAL" clId="{4F7877FF-FF1A-7F41-94BC-ACA3CD130FB3}" dt="2024-10-02T07:11:32.654" v="132" actId="14100"/>
          <ac:spMkLst>
            <pc:docMk/>
            <pc:sldMk cId="1103558365" sldId="1006"/>
            <ac:spMk id="5" creationId="{0A7329D4-2A84-63C3-DE9B-B5F5A30C04B4}"/>
          </ac:spMkLst>
        </pc:spChg>
        <pc:spChg chg="add del mod">
          <ac:chgData name="Anja Köpf" userId="ea56cea4-746c-4149-b52b-c55bc87b3752" providerId="ADAL" clId="{4F7877FF-FF1A-7F41-94BC-ACA3CD130FB3}" dt="2024-10-02T12:34:39.485" v="1254" actId="931"/>
          <ac:spMkLst>
            <pc:docMk/>
            <pc:sldMk cId="1103558365" sldId="1006"/>
            <ac:spMk id="12" creationId="{D963BC28-7177-C505-4C44-937F3825CC0B}"/>
          </ac:spMkLst>
        </pc:spChg>
        <pc:picChg chg="add del mod">
          <ac:chgData name="Anja Köpf" userId="ea56cea4-746c-4149-b52b-c55bc87b3752" providerId="ADAL" clId="{4F7877FF-FF1A-7F41-94BC-ACA3CD130FB3}" dt="2024-10-02T07:15:14.880" v="170" actId="478"/>
          <ac:picMkLst>
            <pc:docMk/>
            <pc:sldMk cId="1103558365" sldId="1006"/>
            <ac:picMk id="6" creationId="{09B1CDD6-2FBD-D6D0-F187-4FCEB1C1BED1}"/>
          </ac:picMkLst>
        </pc:picChg>
        <pc:picChg chg="del mod">
          <ac:chgData name="Anja Köpf" userId="ea56cea4-746c-4149-b52b-c55bc87b3752" providerId="ADAL" clId="{4F7877FF-FF1A-7F41-94BC-ACA3CD130FB3}" dt="2024-10-02T12:34:30.506" v="1253" actId="478"/>
          <ac:picMkLst>
            <pc:docMk/>
            <pc:sldMk cId="1103558365" sldId="1006"/>
            <ac:picMk id="8" creationId="{1C3F05C5-1A9C-6F34-26D4-DF8B344FF679}"/>
          </ac:picMkLst>
        </pc:picChg>
        <pc:picChg chg="add mod">
          <ac:chgData name="Anja Köpf" userId="ea56cea4-746c-4149-b52b-c55bc87b3752" providerId="ADAL" clId="{4F7877FF-FF1A-7F41-94BC-ACA3CD130FB3}" dt="2024-10-02T07:15:16.511" v="171" actId="1076"/>
          <ac:picMkLst>
            <pc:docMk/>
            <pc:sldMk cId="1103558365" sldId="1006"/>
            <ac:picMk id="9" creationId="{9B14528A-54E8-2A33-DEDF-E15C807C5EC0}"/>
          </ac:picMkLst>
        </pc:picChg>
        <pc:picChg chg="mod">
          <ac:chgData name="Anja Köpf" userId="ea56cea4-746c-4149-b52b-c55bc87b3752" providerId="ADAL" clId="{4F7877FF-FF1A-7F41-94BC-ACA3CD130FB3}" dt="2024-10-02T12:35:07.539" v="1261" actId="166"/>
          <ac:picMkLst>
            <pc:docMk/>
            <pc:sldMk cId="1103558365" sldId="1006"/>
            <ac:picMk id="11" creationId="{1F7D6767-CBE8-C583-DCB8-704EDE116924}"/>
          </ac:picMkLst>
        </pc:picChg>
        <pc:picChg chg="mod">
          <ac:chgData name="Anja Köpf" userId="ea56cea4-746c-4149-b52b-c55bc87b3752" providerId="ADAL" clId="{4F7877FF-FF1A-7F41-94BC-ACA3CD130FB3}" dt="2024-10-02T12:35:04.204" v="1260" actId="166"/>
          <ac:picMkLst>
            <pc:docMk/>
            <pc:sldMk cId="1103558365" sldId="1006"/>
            <ac:picMk id="13" creationId="{CEB6E4AA-6734-F3D2-2B35-2B0D794F8603}"/>
          </ac:picMkLst>
        </pc:picChg>
        <pc:picChg chg="add mod modCrop">
          <ac:chgData name="Anja Köpf" userId="ea56cea4-746c-4149-b52b-c55bc87b3752" providerId="ADAL" clId="{4F7877FF-FF1A-7F41-94BC-ACA3CD130FB3}" dt="2024-10-02T12:34:51.325" v="1259" actId="18131"/>
          <ac:picMkLst>
            <pc:docMk/>
            <pc:sldMk cId="1103558365" sldId="1006"/>
            <ac:picMk id="15" creationId="{C14B48AC-353C-BDDA-BA5F-4CDBAB32BF00}"/>
          </ac:picMkLst>
        </pc:picChg>
      </pc:sldChg>
      <pc:sldChg chg="modSp add mod">
        <pc:chgData name="Anja Köpf" userId="ea56cea4-746c-4149-b52b-c55bc87b3752" providerId="ADAL" clId="{4F7877FF-FF1A-7F41-94BC-ACA3CD130FB3}" dt="2024-10-02T12:39:19.500" v="1375" actId="20577"/>
        <pc:sldMkLst>
          <pc:docMk/>
          <pc:sldMk cId="3825149111" sldId="1008"/>
        </pc:sldMkLst>
        <pc:spChg chg="mod">
          <ac:chgData name="Anja Köpf" userId="ea56cea4-746c-4149-b52b-c55bc87b3752" providerId="ADAL" clId="{4F7877FF-FF1A-7F41-94BC-ACA3CD130FB3}" dt="2024-10-02T12:37:10.724" v="1334" actId="20577"/>
          <ac:spMkLst>
            <pc:docMk/>
            <pc:sldMk cId="3825149111" sldId="1008"/>
            <ac:spMk id="3" creationId="{A6BE6798-F1EE-E3D8-3980-C475930C8DDE}"/>
          </ac:spMkLst>
        </pc:spChg>
        <pc:spChg chg="mod">
          <ac:chgData name="Anja Köpf" userId="ea56cea4-746c-4149-b52b-c55bc87b3752" providerId="ADAL" clId="{4F7877FF-FF1A-7F41-94BC-ACA3CD130FB3}" dt="2024-10-02T12:37:28.582" v="1350" actId="20577"/>
          <ac:spMkLst>
            <pc:docMk/>
            <pc:sldMk cId="3825149111" sldId="1008"/>
            <ac:spMk id="4" creationId="{4BDDEF17-82FC-0002-FEC4-6ABEC040CB60}"/>
          </ac:spMkLst>
        </pc:spChg>
        <pc:spChg chg="mod">
          <ac:chgData name="Anja Köpf" userId="ea56cea4-746c-4149-b52b-c55bc87b3752" providerId="ADAL" clId="{4F7877FF-FF1A-7F41-94BC-ACA3CD130FB3}" dt="2024-10-02T12:39:19.500" v="1375" actId="20577"/>
          <ac:spMkLst>
            <pc:docMk/>
            <pc:sldMk cId="3825149111" sldId="1008"/>
            <ac:spMk id="5" creationId="{0A7329D4-2A84-63C3-DE9B-B5F5A30C04B4}"/>
          </ac:spMkLst>
        </pc:spChg>
      </pc:sldChg>
      <pc:sldChg chg="addSp delSp modSp add mod">
        <pc:chgData name="Anja Köpf" userId="ea56cea4-746c-4149-b52b-c55bc87b3752" providerId="ADAL" clId="{4F7877FF-FF1A-7F41-94BC-ACA3CD130FB3}" dt="2024-10-02T07:18:54.158" v="214" actId="1076"/>
        <pc:sldMkLst>
          <pc:docMk/>
          <pc:sldMk cId="458838330" sldId="1010"/>
        </pc:sldMkLst>
        <pc:spChg chg="add mod">
          <ac:chgData name="Anja Köpf" userId="ea56cea4-746c-4149-b52b-c55bc87b3752" providerId="ADAL" clId="{4F7877FF-FF1A-7F41-94BC-ACA3CD130FB3}" dt="2024-10-02T07:18:12.568" v="206" actId="14100"/>
          <ac:spMkLst>
            <pc:docMk/>
            <pc:sldMk cId="458838330" sldId="1010"/>
            <ac:spMk id="2" creationId="{A85ED0F8-7E70-01DC-DC67-3F9A7AFAE12F}"/>
          </ac:spMkLst>
        </pc:spChg>
        <pc:spChg chg="mod">
          <ac:chgData name="Anja Köpf" userId="ea56cea4-746c-4149-b52b-c55bc87b3752" providerId="ADAL" clId="{4F7877FF-FF1A-7F41-94BC-ACA3CD130FB3}" dt="2024-10-02T07:17:56.956" v="185" actId="1076"/>
          <ac:spMkLst>
            <pc:docMk/>
            <pc:sldMk cId="458838330" sldId="1010"/>
            <ac:spMk id="4" creationId="{4BDDEF17-82FC-0002-FEC4-6ABEC040CB60}"/>
          </ac:spMkLst>
        </pc:spChg>
        <pc:spChg chg="mod">
          <ac:chgData name="Anja Köpf" userId="ea56cea4-746c-4149-b52b-c55bc87b3752" providerId="ADAL" clId="{4F7877FF-FF1A-7F41-94BC-ACA3CD130FB3}" dt="2024-10-02T07:17:56.956" v="185" actId="1076"/>
          <ac:spMkLst>
            <pc:docMk/>
            <pc:sldMk cId="458838330" sldId="1010"/>
            <ac:spMk id="5" creationId="{0A7329D4-2A84-63C3-DE9B-B5F5A30C04B4}"/>
          </ac:spMkLst>
        </pc:spChg>
        <pc:picChg chg="add del mod">
          <ac:chgData name="Anja Köpf" userId="ea56cea4-746c-4149-b52b-c55bc87b3752" providerId="ADAL" clId="{4F7877FF-FF1A-7F41-94BC-ACA3CD130FB3}" dt="2024-10-02T07:18:52.520" v="213" actId="478"/>
          <ac:picMkLst>
            <pc:docMk/>
            <pc:sldMk cId="458838330" sldId="1010"/>
            <ac:picMk id="6" creationId="{A6F0C24F-2B31-1279-F089-B27BE8CBFBBC}"/>
          </ac:picMkLst>
        </pc:picChg>
        <pc:picChg chg="add mod">
          <ac:chgData name="Anja Köpf" userId="ea56cea4-746c-4149-b52b-c55bc87b3752" providerId="ADAL" clId="{4F7877FF-FF1A-7F41-94BC-ACA3CD130FB3}" dt="2024-10-02T07:18:54.158" v="214" actId="1076"/>
          <ac:picMkLst>
            <pc:docMk/>
            <pc:sldMk cId="458838330" sldId="1010"/>
            <ac:picMk id="9" creationId="{52C48B17-2497-7955-507F-8CB4EB23E2D4}"/>
          </ac:picMkLst>
        </pc:picChg>
      </pc:sldChg>
      <pc:sldChg chg="addSp delSp modSp mod">
        <pc:chgData name="Anja Köpf" userId="ea56cea4-746c-4149-b52b-c55bc87b3752" providerId="ADAL" clId="{4F7877FF-FF1A-7F41-94BC-ACA3CD130FB3}" dt="2024-10-02T07:12:04.860" v="148" actId="20577"/>
        <pc:sldMkLst>
          <pc:docMk/>
          <pc:sldMk cId="3244098227" sldId="1012"/>
        </pc:sldMkLst>
        <pc:spChg chg="mod">
          <ac:chgData name="Anja Köpf" userId="ea56cea4-746c-4149-b52b-c55bc87b3752" providerId="ADAL" clId="{4F7877FF-FF1A-7F41-94BC-ACA3CD130FB3}" dt="2024-10-02T07:12:04.860" v="148" actId="20577"/>
          <ac:spMkLst>
            <pc:docMk/>
            <pc:sldMk cId="3244098227" sldId="1012"/>
            <ac:spMk id="2" creationId="{FF679EF9-057B-3621-88F8-8D323ACF617D}"/>
          </ac:spMkLst>
        </pc:spChg>
        <pc:spChg chg="mod">
          <ac:chgData name="Anja Köpf" userId="ea56cea4-746c-4149-b52b-c55bc87b3752" providerId="ADAL" clId="{4F7877FF-FF1A-7F41-94BC-ACA3CD130FB3}" dt="2024-10-02T06:05:36.775" v="19" actId="14100"/>
          <ac:spMkLst>
            <pc:docMk/>
            <pc:sldMk cId="3244098227" sldId="1012"/>
            <ac:spMk id="3" creationId="{A6BE6798-F1EE-E3D8-3980-C475930C8DDE}"/>
          </ac:spMkLst>
        </pc:spChg>
        <pc:spChg chg="mod">
          <ac:chgData name="Anja Köpf" userId="ea56cea4-746c-4149-b52b-c55bc87b3752" providerId="ADAL" clId="{4F7877FF-FF1A-7F41-94BC-ACA3CD130FB3}" dt="2024-10-02T06:09:35.934" v="33" actId="20577"/>
          <ac:spMkLst>
            <pc:docMk/>
            <pc:sldMk cId="3244098227" sldId="1012"/>
            <ac:spMk id="4" creationId="{4BDDEF17-82FC-0002-FEC4-6ABEC040CB60}"/>
          </ac:spMkLst>
        </pc:spChg>
        <pc:spChg chg="mod">
          <ac:chgData name="Anja Köpf" userId="ea56cea4-746c-4149-b52b-c55bc87b3752" providerId="ADAL" clId="{4F7877FF-FF1A-7F41-94BC-ACA3CD130FB3}" dt="2024-10-02T06:18:08.631" v="64" actId="20577"/>
          <ac:spMkLst>
            <pc:docMk/>
            <pc:sldMk cId="3244098227" sldId="1012"/>
            <ac:spMk id="5" creationId="{0A7329D4-2A84-63C3-DE9B-B5F5A30C04B4}"/>
          </ac:spMkLst>
        </pc:spChg>
        <pc:spChg chg="add del mod">
          <ac:chgData name="Anja Köpf" userId="ea56cea4-746c-4149-b52b-c55bc87b3752" providerId="ADAL" clId="{4F7877FF-FF1A-7F41-94BC-ACA3CD130FB3}" dt="2024-10-02T06:33:05.358" v="87" actId="931"/>
          <ac:spMkLst>
            <pc:docMk/>
            <pc:sldMk cId="3244098227" sldId="1012"/>
            <ac:spMk id="12" creationId="{645CDBA7-16F3-E868-692E-2863D20F449A}"/>
          </ac:spMkLst>
        </pc:spChg>
        <pc:spChg chg="add del mod">
          <ac:chgData name="Anja Köpf" userId="ea56cea4-746c-4149-b52b-c55bc87b3752" providerId="ADAL" clId="{4F7877FF-FF1A-7F41-94BC-ACA3CD130FB3}" dt="2024-10-02T06:37:13.332" v="92" actId="931"/>
          <ac:spMkLst>
            <pc:docMk/>
            <pc:sldMk cId="3244098227" sldId="1012"/>
            <ac:spMk id="17" creationId="{CD445F10-F2E2-3DD9-0139-C2B805AEAAE6}"/>
          </ac:spMkLst>
        </pc:spChg>
        <pc:spChg chg="add del mod">
          <ac:chgData name="Anja Köpf" userId="ea56cea4-746c-4149-b52b-c55bc87b3752" providerId="ADAL" clId="{4F7877FF-FF1A-7F41-94BC-ACA3CD130FB3}" dt="2024-10-02T06:38:00.604" v="98" actId="931"/>
          <ac:spMkLst>
            <pc:docMk/>
            <pc:sldMk cId="3244098227" sldId="1012"/>
            <ac:spMk id="21" creationId="{2C4784FF-AC0B-DF66-CEB4-01A8FF7BD7D6}"/>
          </ac:spMkLst>
        </pc:spChg>
        <pc:picChg chg="del">
          <ac:chgData name="Anja Köpf" userId="ea56cea4-746c-4149-b52b-c55bc87b3752" providerId="ADAL" clId="{4F7877FF-FF1A-7F41-94BC-ACA3CD130FB3}" dt="2024-10-02T06:11:04.336" v="41" actId="478"/>
          <ac:picMkLst>
            <pc:docMk/>
            <pc:sldMk cId="3244098227" sldId="1012"/>
            <ac:picMk id="6" creationId="{F2AEB496-9825-C4AA-CF1C-E521E6711D13}"/>
          </ac:picMkLst>
        </pc:picChg>
        <pc:picChg chg="del">
          <ac:chgData name="Anja Köpf" userId="ea56cea4-746c-4149-b52b-c55bc87b3752" providerId="ADAL" clId="{4F7877FF-FF1A-7F41-94BC-ACA3CD130FB3}" dt="2024-10-02T06:32:52.341" v="86" actId="478"/>
          <ac:picMkLst>
            <pc:docMk/>
            <pc:sldMk cId="3244098227" sldId="1012"/>
            <ac:picMk id="8" creationId="{5AA1EF9C-8F1D-EDCF-2E8E-B92BD60D5773}"/>
          </ac:picMkLst>
        </pc:picChg>
        <pc:picChg chg="add mod">
          <ac:chgData name="Anja Köpf" userId="ea56cea4-746c-4149-b52b-c55bc87b3752" providerId="ADAL" clId="{4F7877FF-FF1A-7F41-94BC-ACA3CD130FB3}" dt="2024-10-02T06:11:06.681" v="42" actId="1076"/>
          <ac:picMkLst>
            <pc:docMk/>
            <pc:sldMk cId="3244098227" sldId="1012"/>
            <ac:picMk id="9" creationId="{C1518533-6EEA-1539-6924-399957F5A3F0}"/>
          </ac:picMkLst>
        </pc:picChg>
        <pc:picChg chg="mod">
          <ac:chgData name="Anja Köpf" userId="ea56cea4-746c-4149-b52b-c55bc87b3752" providerId="ADAL" clId="{4F7877FF-FF1A-7F41-94BC-ACA3CD130FB3}" dt="2024-10-02T06:38:17.181" v="105" actId="166"/>
          <ac:picMkLst>
            <pc:docMk/>
            <pc:sldMk cId="3244098227" sldId="1012"/>
            <ac:picMk id="11" creationId="{1F7D6767-CBE8-C583-DCB8-704EDE116924}"/>
          </ac:picMkLst>
        </pc:picChg>
        <pc:picChg chg="add mod modCrop">
          <ac:chgData name="Anja Köpf" userId="ea56cea4-746c-4149-b52b-c55bc87b3752" providerId="ADAL" clId="{4F7877FF-FF1A-7F41-94BC-ACA3CD130FB3}" dt="2024-10-02T06:33:10.830" v="90" actId="18131"/>
          <ac:picMkLst>
            <pc:docMk/>
            <pc:sldMk cId="3244098227" sldId="1012"/>
            <ac:picMk id="14" creationId="{662C8382-2CEB-3507-0946-30071E11759C}"/>
          </ac:picMkLst>
        </pc:picChg>
        <pc:picChg chg="del">
          <ac:chgData name="Anja Köpf" userId="ea56cea4-746c-4149-b52b-c55bc87b3752" providerId="ADAL" clId="{4F7877FF-FF1A-7F41-94BC-ACA3CD130FB3}" dt="2024-10-02T06:33:17.072" v="91" actId="478"/>
          <ac:picMkLst>
            <pc:docMk/>
            <pc:sldMk cId="3244098227" sldId="1012"/>
            <ac:picMk id="15" creationId="{72D8098C-9DFE-82A9-EEFE-0A83E18B3195}"/>
          </ac:picMkLst>
        </pc:picChg>
        <pc:picChg chg="add del mod modCrop">
          <ac:chgData name="Anja Köpf" userId="ea56cea4-746c-4149-b52b-c55bc87b3752" providerId="ADAL" clId="{4F7877FF-FF1A-7F41-94BC-ACA3CD130FB3}" dt="2024-10-02T06:37:53.361" v="97" actId="478"/>
          <ac:picMkLst>
            <pc:docMk/>
            <pc:sldMk cId="3244098227" sldId="1012"/>
            <ac:picMk id="19" creationId="{987F7B92-9BC0-8CDE-2BB7-A8550A700B93}"/>
          </ac:picMkLst>
        </pc:picChg>
        <pc:picChg chg="add mod modCrop">
          <ac:chgData name="Anja Köpf" userId="ea56cea4-746c-4149-b52b-c55bc87b3752" providerId="ADAL" clId="{4F7877FF-FF1A-7F41-94BC-ACA3CD130FB3}" dt="2024-10-02T06:38:22.253" v="106" actId="18131"/>
          <ac:picMkLst>
            <pc:docMk/>
            <pc:sldMk cId="3244098227" sldId="1012"/>
            <ac:picMk id="23" creationId="{3EE1CE89-CA25-5C1C-EBA9-5F100A605C32}"/>
          </ac:picMkLst>
        </pc:picChg>
      </pc:sldChg>
      <pc:sldChg chg="addSp delSp modSp add mod">
        <pc:chgData name="Anja Köpf" userId="ea56cea4-746c-4149-b52b-c55bc87b3752" providerId="ADAL" clId="{4F7877FF-FF1A-7F41-94BC-ACA3CD130FB3}" dt="2024-10-02T09:37:17.272" v="1200" actId="20577"/>
        <pc:sldMkLst>
          <pc:docMk/>
          <pc:sldMk cId="3042044553" sldId="1016"/>
        </pc:sldMkLst>
        <pc:spChg chg="mod">
          <ac:chgData name="Anja Köpf" userId="ea56cea4-746c-4149-b52b-c55bc87b3752" providerId="ADAL" clId="{4F7877FF-FF1A-7F41-94BC-ACA3CD130FB3}" dt="2024-10-02T09:29:30.172" v="843" actId="20577"/>
          <ac:spMkLst>
            <pc:docMk/>
            <pc:sldMk cId="3042044553" sldId="1016"/>
            <ac:spMk id="2" creationId="{3A2620F7-ECC9-0921-E0F5-43A32C1DE26E}"/>
          </ac:spMkLst>
        </pc:spChg>
        <pc:spChg chg="mod">
          <ac:chgData name="Anja Köpf" userId="ea56cea4-746c-4149-b52b-c55bc87b3752" providerId="ADAL" clId="{4F7877FF-FF1A-7F41-94BC-ACA3CD130FB3}" dt="2024-10-02T09:37:17.272" v="1200" actId="20577"/>
          <ac:spMkLst>
            <pc:docMk/>
            <pc:sldMk cId="3042044553" sldId="1016"/>
            <ac:spMk id="3" creationId="{E0D484B8-E1E2-AF77-E288-7D682A63DC8A}"/>
          </ac:spMkLst>
        </pc:spChg>
        <pc:picChg chg="mod modCrop">
          <ac:chgData name="Anja Köpf" userId="ea56cea4-746c-4149-b52b-c55bc87b3752" providerId="ADAL" clId="{4F7877FF-FF1A-7F41-94BC-ACA3CD130FB3}" dt="2024-10-02T09:29:14.952" v="800" actId="18131"/>
          <ac:picMkLst>
            <pc:docMk/>
            <pc:sldMk cId="3042044553" sldId="1016"/>
            <ac:picMk id="4" creationId="{D0D53C42-2325-4AA0-EE4A-7AF0E17C9ECE}"/>
          </ac:picMkLst>
        </pc:picChg>
        <pc:picChg chg="add del mod">
          <ac:chgData name="Anja Köpf" userId="ea56cea4-746c-4149-b52b-c55bc87b3752" providerId="ADAL" clId="{4F7877FF-FF1A-7F41-94BC-ACA3CD130FB3}" dt="2024-10-02T09:29:00.105" v="797" actId="478"/>
          <ac:picMkLst>
            <pc:docMk/>
            <pc:sldMk cId="3042044553" sldId="1016"/>
            <ac:picMk id="6" creationId="{60DB1104-1187-D4AD-D6D9-9F0BBCA00E49}"/>
          </ac:picMkLst>
        </pc:picChg>
      </pc:sldChg>
      <pc:sldChg chg="modSp add mod">
        <pc:chgData name="Anja Köpf" userId="ea56cea4-746c-4149-b52b-c55bc87b3752" providerId="ADAL" clId="{4F7877FF-FF1A-7F41-94BC-ACA3CD130FB3}" dt="2024-10-02T09:28:15.243" v="791" actId="18131"/>
        <pc:sldMkLst>
          <pc:docMk/>
          <pc:sldMk cId="2530506497" sldId="1018"/>
        </pc:sldMkLst>
        <pc:picChg chg="mod modCrop">
          <ac:chgData name="Anja Köpf" userId="ea56cea4-746c-4149-b52b-c55bc87b3752" providerId="ADAL" clId="{4F7877FF-FF1A-7F41-94BC-ACA3CD130FB3}" dt="2024-10-02T09:28:15.243" v="791" actId="18131"/>
          <ac:picMkLst>
            <pc:docMk/>
            <pc:sldMk cId="2530506497" sldId="1018"/>
            <ac:picMk id="3" creationId="{0503E669-DC6A-3633-5C37-2671CCD8DFBF}"/>
          </ac:picMkLst>
        </pc:picChg>
      </pc:sldChg>
      <pc:sldChg chg="addSp delSp modSp add mod">
        <pc:chgData name="Anja Köpf" userId="ea56cea4-746c-4149-b52b-c55bc87b3752" providerId="ADAL" clId="{4F7877FF-FF1A-7F41-94BC-ACA3CD130FB3}" dt="2024-10-02T09:31:52.426" v="851" actId="732"/>
        <pc:sldMkLst>
          <pc:docMk/>
          <pc:sldMk cId="2000637409" sldId="1019"/>
        </pc:sldMkLst>
        <pc:spChg chg="mod">
          <ac:chgData name="Anja Köpf" userId="ea56cea4-746c-4149-b52b-c55bc87b3752" providerId="ADAL" clId="{4F7877FF-FF1A-7F41-94BC-ACA3CD130FB3}" dt="2024-10-02T09:08:16.175" v="747" actId="20577"/>
          <ac:spMkLst>
            <pc:docMk/>
            <pc:sldMk cId="2000637409" sldId="1019"/>
            <ac:spMk id="2" creationId="{3A2620F7-ECC9-0921-E0F5-43A32C1DE26E}"/>
          </ac:spMkLst>
        </pc:spChg>
        <pc:spChg chg="mod">
          <ac:chgData name="Anja Köpf" userId="ea56cea4-746c-4149-b52b-c55bc87b3752" providerId="ADAL" clId="{4F7877FF-FF1A-7F41-94BC-ACA3CD130FB3}" dt="2024-10-02T09:30:59.361" v="844" actId="14100"/>
          <ac:spMkLst>
            <pc:docMk/>
            <pc:sldMk cId="2000637409" sldId="1019"/>
            <ac:spMk id="3" creationId="{4911FDBE-E033-B135-453B-0883E9F4AC63}"/>
          </ac:spMkLst>
        </pc:spChg>
        <pc:picChg chg="mod modCrop">
          <ac:chgData name="Anja Köpf" userId="ea56cea4-746c-4149-b52b-c55bc87b3752" providerId="ADAL" clId="{4F7877FF-FF1A-7F41-94BC-ACA3CD130FB3}" dt="2024-10-02T09:31:52.426" v="851" actId="732"/>
          <ac:picMkLst>
            <pc:docMk/>
            <pc:sldMk cId="2000637409" sldId="1019"/>
            <ac:picMk id="4" creationId="{D0D53C42-2325-4AA0-EE4A-7AF0E17C9ECE}"/>
          </ac:picMkLst>
        </pc:picChg>
        <pc:picChg chg="add del mod">
          <ac:chgData name="Anja Köpf" userId="ea56cea4-746c-4149-b52b-c55bc87b3752" providerId="ADAL" clId="{4F7877FF-FF1A-7F41-94BC-ACA3CD130FB3}" dt="2024-10-02T09:31:31.690" v="849" actId="478"/>
          <ac:picMkLst>
            <pc:docMk/>
            <pc:sldMk cId="2000637409" sldId="1019"/>
            <ac:picMk id="5" creationId="{6C0B7384-D972-FE1A-703C-4D22382C8A36}"/>
          </ac:picMkLst>
        </pc:picChg>
      </pc:sldChg>
      <pc:sldChg chg="modSp add mod">
        <pc:chgData name="Anja Köpf" userId="ea56cea4-746c-4149-b52b-c55bc87b3752" providerId="ADAL" clId="{4F7877FF-FF1A-7F41-94BC-ACA3CD130FB3}" dt="2024-10-02T08:55:19.768" v="737" actId="1036"/>
        <pc:sldMkLst>
          <pc:docMk/>
          <pc:sldMk cId="3212129171" sldId="1020"/>
        </pc:sldMkLst>
        <pc:spChg chg="mod">
          <ac:chgData name="Anja Köpf" userId="ea56cea4-746c-4149-b52b-c55bc87b3752" providerId="ADAL" clId="{4F7877FF-FF1A-7F41-94BC-ACA3CD130FB3}" dt="2024-10-02T08:55:19.768" v="737" actId="1036"/>
          <ac:spMkLst>
            <pc:docMk/>
            <pc:sldMk cId="3212129171" sldId="1020"/>
            <ac:spMk id="5" creationId="{6ECF51C4-5770-A5A6-52DE-9AF0F56DAECD}"/>
          </ac:spMkLst>
        </pc:spChg>
        <pc:picChg chg="mod">
          <ac:chgData name="Anja Köpf" userId="ea56cea4-746c-4149-b52b-c55bc87b3752" providerId="ADAL" clId="{4F7877FF-FF1A-7F41-94BC-ACA3CD130FB3}" dt="2024-10-02T08:51:54.925" v="665" actId="14826"/>
          <ac:picMkLst>
            <pc:docMk/>
            <pc:sldMk cId="3212129171" sldId="1020"/>
            <ac:picMk id="4" creationId="{D0D53C42-2325-4AA0-EE4A-7AF0E17C9ECE}"/>
          </ac:picMkLst>
        </pc:picChg>
      </pc:sldChg>
      <pc:sldChg chg="add modTransition">
        <pc:chgData name="Anja Köpf" userId="ea56cea4-746c-4149-b52b-c55bc87b3752" providerId="ADAL" clId="{4F7877FF-FF1A-7F41-94BC-ACA3CD130FB3}" dt="2024-10-02T15:51:51.932" v="1640"/>
        <pc:sldMkLst>
          <pc:docMk/>
          <pc:sldMk cId="3468956405" sldId="1023"/>
        </pc:sldMkLst>
      </pc:sldChg>
      <pc:sldChg chg="modSp mod">
        <pc:chgData name="Anja Köpf" userId="ea56cea4-746c-4149-b52b-c55bc87b3752" providerId="ADAL" clId="{4F7877FF-FF1A-7F41-94BC-ACA3CD130FB3}" dt="2024-10-02T09:38:01.814" v="1205" actId="20577"/>
        <pc:sldMkLst>
          <pc:docMk/>
          <pc:sldMk cId="1667125018" sldId="1096"/>
        </pc:sldMkLst>
        <pc:spChg chg="mod">
          <ac:chgData name="Anja Köpf" userId="ea56cea4-746c-4149-b52b-c55bc87b3752" providerId="ADAL" clId="{4F7877FF-FF1A-7F41-94BC-ACA3CD130FB3}" dt="2024-10-02T09:38:01.814" v="1205" actId="20577"/>
          <ac:spMkLst>
            <pc:docMk/>
            <pc:sldMk cId="1667125018" sldId="1096"/>
            <ac:spMk id="6" creationId="{B0DDAD2E-8ED1-4702-29FC-16322D6DDF49}"/>
          </ac:spMkLst>
        </pc:spChg>
      </pc:sldChg>
      <pc:sldChg chg="del">
        <pc:chgData name="Anja Köpf" userId="ea56cea4-746c-4149-b52b-c55bc87b3752" providerId="ADAL" clId="{4F7877FF-FF1A-7F41-94BC-ACA3CD130FB3}" dt="2024-10-02T06:05:14.832" v="0" actId="2696"/>
        <pc:sldMkLst>
          <pc:docMk/>
          <pc:sldMk cId="3980781623" sldId="1101"/>
        </pc:sldMkLst>
      </pc:sldChg>
      <pc:sldChg chg="del">
        <pc:chgData name="Anja Köpf" userId="ea56cea4-746c-4149-b52b-c55bc87b3752" providerId="ADAL" clId="{4F7877FF-FF1A-7F41-94BC-ACA3CD130FB3}" dt="2024-10-02T09:28:31.055" v="792" actId="2696"/>
        <pc:sldMkLst>
          <pc:docMk/>
          <pc:sldMk cId="1426817072" sldId="1112"/>
        </pc:sldMkLst>
      </pc:sldChg>
      <pc:sldChg chg="ord">
        <pc:chgData name="Anja Köpf" userId="ea56cea4-746c-4149-b52b-c55bc87b3752" providerId="ADAL" clId="{4F7877FF-FF1A-7F41-94BC-ACA3CD130FB3}" dt="2024-10-02T09:28:38.987" v="793" actId="20578"/>
        <pc:sldMkLst>
          <pc:docMk/>
          <pc:sldMk cId="1329950125" sldId="1113"/>
        </pc:sldMkLst>
      </pc:sldChg>
      <pc:sldChg chg="del ord">
        <pc:chgData name="Anja Köpf" userId="ea56cea4-746c-4149-b52b-c55bc87b3752" providerId="ADAL" clId="{4F7877FF-FF1A-7F41-94BC-ACA3CD130FB3}" dt="2024-10-02T09:29:17.575" v="801" actId="2696"/>
        <pc:sldMkLst>
          <pc:docMk/>
          <pc:sldMk cId="3518043975" sldId="1117"/>
        </pc:sldMkLst>
      </pc:sldChg>
      <pc:sldChg chg="addSp delSp modSp mod">
        <pc:chgData name="Anja Köpf" userId="ea56cea4-746c-4149-b52b-c55bc87b3752" providerId="ADAL" clId="{4F7877FF-FF1A-7F41-94BC-ACA3CD130FB3}" dt="2024-10-02T12:44:11.863" v="1409" actId="1076"/>
        <pc:sldMkLst>
          <pc:docMk/>
          <pc:sldMk cId="28674510" sldId="1120"/>
        </pc:sldMkLst>
        <pc:spChg chg="add del">
          <ac:chgData name="Anja Köpf" userId="ea56cea4-746c-4149-b52b-c55bc87b3752" providerId="ADAL" clId="{4F7877FF-FF1A-7F41-94BC-ACA3CD130FB3}" dt="2024-10-02T12:43:19.911" v="1392" actId="931"/>
          <ac:spMkLst>
            <pc:docMk/>
            <pc:sldMk cId="28674510" sldId="1120"/>
            <ac:spMk id="2" creationId="{0CEFAD4A-216C-069D-9E6C-99B1BBB229D0}"/>
          </ac:spMkLst>
        </pc:spChg>
        <pc:spChg chg="mod">
          <ac:chgData name="Anja Köpf" userId="ea56cea4-746c-4149-b52b-c55bc87b3752" providerId="ADAL" clId="{4F7877FF-FF1A-7F41-94BC-ACA3CD130FB3}" dt="2024-10-02T12:44:11.863" v="1409" actId="1076"/>
          <ac:spMkLst>
            <pc:docMk/>
            <pc:sldMk cId="28674510" sldId="1120"/>
            <ac:spMk id="5" creationId="{EEDDCE69-96DF-D913-C5F1-14885947C2B7}"/>
          </ac:spMkLst>
        </pc:spChg>
        <pc:spChg chg="del">
          <ac:chgData name="Anja Köpf" userId="ea56cea4-746c-4149-b52b-c55bc87b3752" providerId="ADAL" clId="{4F7877FF-FF1A-7F41-94BC-ACA3CD130FB3}" dt="2024-10-02T12:43:40.979" v="1400" actId="478"/>
          <ac:spMkLst>
            <pc:docMk/>
            <pc:sldMk cId="28674510" sldId="1120"/>
            <ac:spMk id="6" creationId="{251A318C-5D9C-94DF-6D21-43DE819419AB}"/>
          </ac:spMkLst>
        </pc:spChg>
        <pc:picChg chg="add mod">
          <ac:chgData name="Anja Köpf" userId="ea56cea4-746c-4149-b52b-c55bc87b3752" providerId="ADAL" clId="{4F7877FF-FF1A-7F41-94BC-ACA3CD130FB3}" dt="2024-10-02T12:41:47.804" v="1378" actId="931"/>
          <ac:picMkLst>
            <pc:docMk/>
            <pc:sldMk cId="28674510" sldId="1120"/>
            <ac:picMk id="12" creationId="{9FF1D0FC-DAEE-837C-8029-020B9E50034C}"/>
          </ac:picMkLst>
        </pc:picChg>
        <pc:picChg chg="add mod">
          <ac:chgData name="Anja Köpf" userId="ea56cea4-746c-4149-b52b-c55bc87b3752" providerId="ADAL" clId="{4F7877FF-FF1A-7F41-94BC-ACA3CD130FB3}" dt="2024-10-02T12:42:34.706" v="1390" actId="931"/>
          <ac:picMkLst>
            <pc:docMk/>
            <pc:sldMk cId="28674510" sldId="1120"/>
            <ac:picMk id="14" creationId="{00F5FD4C-578C-E13C-FFAB-2D82ECFE07C1}"/>
          </ac:picMkLst>
        </pc:picChg>
        <pc:picChg chg="add mod modCrop">
          <ac:chgData name="Anja Köpf" userId="ea56cea4-746c-4149-b52b-c55bc87b3752" providerId="ADAL" clId="{4F7877FF-FF1A-7F41-94BC-ACA3CD130FB3}" dt="2024-10-02T12:44:02.348" v="1405" actId="18131"/>
          <ac:picMkLst>
            <pc:docMk/>
            <pc:sldMk cId="28674510" sldId="1120"/>
            <ac:picMk id="16" creationId="{5B131628-2E2D-8746-E6A4-79791E79B10D}"/>
          </ac:picMkLst>
        </pc:picChg>
        <pc:picChg chg="add mod">
          <ac:chgData name="Anja Köpf" userId="ea56cea4-746c-4149-b52b-c55bc87b3752" providerId="ADAL" clId="{4F7877FF-FF1A-7F41-94BC-ACA3CD130FB3}" dt="2024-10-02T12:44:06.775" v="1408" actId="1076"/>
          <ac:picMkLst>
            <pc:docMk/>
            <pc:sldMk cId="28674510" sldId="1120"/>
            <ac:picMk id="17" creationId="{B91B4482-369B-FF4F-B83F-F336EE9E558E}"/>
          </ac:picMkLst>
        </pc:picChg>
      </pc:sldChg>
      <pc:sldChg chg="add">
        <pc:chgData name="Anja Köpf" userId="ea56cea4-746c-4149-b52b-c55bc87b3752" providerId="ADAL" clId="{4F7877FF-FF1A-7F41-94BC-ACA3CD130FB3}" dt="2024-10-02T06:05:23.268" v="1" actId="2890"/>
        <pc:sldMkLst>
          <pc:docMk/>
          <pc:sldMk cId="716707073" sldId="1121"/>
        </pc:sldMkLst>
      </pc:sldChg>
      <pc:sldChg chg="add ord">
        <pc:chgData name="Anja Köpf" userId="ea56cea4-746c-4149-b52b-c55bc87b3752" providerId="ADAL" clId="{4F7877FF-FF1A-7F41-94BC-ACA3CD130FB3}" dt="2024-10-02T09:37:25.661" v="1201" actId="20578"/>
        <pc:sldMkLst>
          <pc:docMk/>
          <pc:sldMk cId="667963052" sldId="1122"/>
        </pc:sldMkLst>
      </pc:sldChg>
      <pc:sldChg chg="addSp delSp modSp add mod ord">
        <pc:chgData name="Anja Köpf" userId="ea56cea4-746c-4149-b52b-c55bc87b3752" providerId="ADAL" clId="{4F7877FF-FF1A-7F41-94BC-ACA3CD130FB3}" dt="2024-10-02T12:39:37.326" v="1376" actId="20578"/>
        <pc:sldMkLst>
          <pc:docMk/>
          <pc:sldMk cId="2578884571" sldId="1123"/>
        </pc:sldMkLst>
        <pc:spChg chg="mod">
          <ac:chgData name="Anja Köpf" userId="ea56cea4-746c-4149-b52b-c55bc87b3752" providerId="ADAL" clId="{4F7877FF-FF1A-7F41-94BC-ACA3CD130FB3}" dt="2024-10-02T12:30:35.996" v="1243" actId="20577"/>
          <ac:spMkLst>
            <pc:docMk/>
            <pc:sldMk cId="2578884571" sldId="1123"/>
            <ac:spMk id="2" creationId="{32AC2878-F99E-9A36-7AC1-D8A1D3D494DB}"/>
          </ac:spMkLst>
        </pc:spChg>
        <pc:spChg chg="mod">
          <ac:chgData name="Anja Köpf" userId="ea56cea4-746c-4149-b52b-c55bc87b3752" providerId="ADAL" clId="{4F7877FF-FF1A-7F41-94BC-ACA3CD130FB3}" dt="2024-10-02T12:30:11.135" v="1227" actId="20577"/>
          <ac:spMkLst>
            <pc:docMk/>
            <pc:sldMk cId="2578884571" sldId="1123"/>
            <ac:spMk id="3" creationId="{A369FEB0-D2E6-2281-0581-8E832DF4D3F2}"/>
          </ac:spMkLst>
        </pc:spChg>
        <pc:spChg chg="mod">
          <ac:chgData name="Anja Köpf" userId="ea56cea4-746c-4149-b52b-c55bc87b3752" providerId="ADAL" clId="{4F7877FF-FF1A-7F41-94BC-ACA3CD130FB3}" dt="2024-10-02T12:28:59.800" v="1224" actId="20577"/>
          <ac:spMkLst>
            <pc:docMk/>
            <pc:sldMk cId="2578884571" sldId="1123"/>
            <ac:spMk id="4" creationId="{3BE72CA7-A00E-B53E-9261-921754FDD6B8}"/>
          </ac:spMkLst>
        </pc:spChg>
        <pc:spChg chg="mod">
          <ac:chgData name="Anja Köpf" userId="ea56cea4-746c-4149-b52b-c55bc87b3752" providerId="ADAL" clId="{4F7877FF-FF1A-7F41-94BC-ACA3CD130FB3}" dt="2024-10-02T12:30:21.202" v="1228" actId="1076"/>
          <ac:spMkLst>
            <pc:docMk/>
            <pc:sldMk cId="2578884571" sldId="1123"/>
            <ac:spMk id="5" creationId="{737D7EFC-A5FB-3855-4C05-2273F606AF8D}"/>
          </ac:spMkLst>
        </pc:spChg>
        <pc:spChg chg="add del mod">
          <ac:chgData name="Anja Köpf" userId="ea56cea4-746c-4149-b52b-c55bc87b3752" providerId="ADAL" clId="{4F7877FF-FF1A-7F41-94BC-ACA3CD130FB3}" dt="2024-10-02T12:35:36.229" v="1263" actId="478"/>
          <ac:spMkLst>
            <pc:docMk/>
            <pc:sldMk cId="2578884571" sldId="1123"/>
            <ac:spMk id="12" creationId="{6FC40980-CFE1-36F9-EFD9-9EACF60AD247}"/>
          </ac:spMkLst>
        </pc:spChg>
        <pc:picChg chg="add mod">
          <ac:chgData name="Anja Köpf" userId="ea56cea4-746c-4149-b52b-c55bc87b3752" providerId="ADAL" clId="{4F7877FF-FF1A-7F41-94BC-ACA3CD130FB3}" dt="2024-10-02T12:32:09.039" v="1250" actId="1076"/>
          <ac:picMkLst>
            <pc:docMk/>
            <pc:sldMk cId="2578884571" sldId="1123"/>
            <ac:picMk id="7" creationId="{5CD06B11-F6D9-FCA3-5D3B-FAC6D77BB5E5}"/>
          </ac:picMkLst>
        </pc:picChg>
        <pc:picChg chg="del">
          <ac:chgData name="Anja Köpf" userId="ea56cea4-746c-4149-b52b-c55bc87b3752" providerId="ADAL" clId="{4F7877FF-FF1A-7F41-94BC-ACA3CD130FB3}" dt="2024-10-02T12:32:07.171" v="1249" actId="478"/>
          <ac:picMkLst>
            <pc:docMk/>
            <pc:sldMk cId="2578884571" sldId="1123"/>
            <ac:picMk id="9" creationId="{05B0C1B1-52F6-361F-9925-8BA22203C28A}"/>
          </ac:picMkLst>
        </pc:picChg>
        <pc:picChg chg="mod">
          <ac:chgData name="Anja Köpf" userId="ea56cea4-746c-4149-b52b-c55bc87b3752" providerId="ADAL" clId="{4F7877FF-FF1A-7F41-94BC-ACA3CD130FB3}" dt="2024-10-02T12:35:40.375" v="1265" actId="1076"/>
          <ac:picMkLst>
            <pc:docMk/>
            <pc:sldMk cId="2578884571" sldId="1123"/>
            <ac:picMk id="11" creationId="{C1B99E77-A1AA-6ED5-936F-FFE27E9C0AB6}"/>
          </ac:picMkLst>
        </pc:picChg>
        <pc:picChg chg="del">
          <ac:chgData name="Anja Köpf" userId="ea56cea4-746c-4149-b52b-c55bc87b3752" providerId="ADAL" clId="{4F7877FF-FF1A-7F41-94BC-ACA3CD130FB3}" dt="2024-10-02T12:35:33.873" v="1262" actId="478"/>
          <ac:picMkLst>
            <pc:docMk/>
            <pc:sldMk cId="2578884571" sldId="1123"/>
            <ac:picMk id="13" creationId="{95F4ED38-5D8A-606F-4358-FDB7CFA232BF}"/>
          </ac:picMkLst>
        </pc:picChg>
      </pc:sldChg>
      <pc:sldChg chg="add">
        <pc:chgData name="Anja Köpf" userId="ea56cea4-746c-4149-b52b-c55bc87b3752" providerId="ADAL" clId="{4F7877FF-FF1A-7F41-94BC-ACA3CD130FB3}" dt="2024-10-02T12:37:00.032" v="1326" actId="2890"/>
        <pc:sldMkLst>
          <pc:docMk/>
          <pc:sldMk cId="2524579270" sldId="1124"/>
        </pc:sldMkLst>
      </pc:sldChg>
      <pc:sldChg chg="addSp delSp modSp add del mod">
        <pc:chgData name="Anja Köpf" userId="ea56cea4-746c-4149-b52b-c55bc87b3752" providerId="ADAL" clId="{4F7877FF-FF1A-7F41-94BC-ACA3CD130FB3}" dt="2024-10-02T12:42:10.016" v="1385" actId="2696"/>
        <pc:sldMkLst>
          <pc:docMk/>
          <pc:sldMk cId="296506474" sldId="1125"/>
        </pc:sldMkLst>
        <pc:spChg chg="add del mod">
          <ac:chgData name="Anja Köpf" userId="ea56cea4-746c-4149-b52b-c55bc87b3752" providerId="ADAL" clId="{4F7877FF-FF1A-7F41-94BC-ACA3CD130FB3}" dt="2024-10-02T12:42:08.518" v="1384" actId="931"/>
          <ac:spMkLst>
            <pc:docMk/>
            <pc:sldMk cId="296506474" sldId="1125"/>
            <ac:spMk id="6" creationId="{17F53436-EC8A-CB38-7DF9-2561E4D6668B}"/>
          </ac:spMkLst>
        </pc:spChg>
        <pc:picChg chg="add mod">
          <ac:chgData name="Anja Köpf" userId="ea56cea4-746c-4149-b52b-c55bc87b3752" providerId="ADAL" clId="{4F7877FF-FF1A-7F41-94BC-ACA3CD130FB3}" dt="2024-10-02T12:42:08.518" v="1384" actId="931"/>
          <ac:picMkLst>
            <pc:docMk/>
            <pc:sldMk cId="296506474" sldId="1125"/>
            <ac:picMk id="8" creationId="{9435DC46-7210-0231-F0C2-19446577F7F2}"/>
          </ac:picMkLst>
        </pc:picChg>
        <pc:picChg chg="del mod">
          <ac:chgData name="Anja Köpf" userId="ea56cea4-746c-4149-b52b-c55bc87b3752" providerId="ADAL" clId="{4F7877FF-FF1A-7F41-94BC-ACA3CD130FB3}" dt="2024-10-02T12:41:55.865" v="1382" actId="478"/>
          <ac:picMkLst>
            <pc:docMk/>
            <pc:sldMk cId="296506474" sldId="1125"/>
            <ac:picMk id="9" creationId="{C0E7E684-1099-8FF0-2054-E6725500A7C1}"/>
          </ac:picMkLst>
        </pc:picChg>
      </pc:sldChg>
      <pc:sldChg chg="addSp delSp modSp add mod">
        <pc:chgData name="Anja Köpf" userId="ea56cea4-746c-4149-b52b-c55bc87b3752" providerId="ADAL" clId="{4F7877FF-FF1A-7F41-94BC-ACA3CD130FB3}" dt="2024-10-02T12:47:37.582" v="1438" actId="20577"/>
        <pc:sldMkLst>
          <pc:docMk/>
          <pc:sldMk cId="1369152784" sldId="1125"/>
        </pc:sldMkLst>
        <pc:spChg chg="mod">
          <ac:chgData name="Anja Köpf" userId="ea56cea4-746c-4149-b52b-c55bc87b3752" providerId="ADAL" clId="{4F7877FF-FF1A-7F41-94BC-ACA3CD130FB3}" dt="2024-10-02T12:47:37.582" v="1438" actId="20577"/>
          <ac:spMkLst>
            <pc:docMk/>
            <pc:sldMk cId="1369152784" sldId="1125"/>
            <ac:spMk id="3" creationId="{D5B71CE9-90C3-E145-B2B9-67BFF41AEEA4}"/>
          </ac:spMkLst>
        </pc:spChg>
        <pc:spChg chg="add del mod">
          <ac:chgData name="Anja Köpf" userId="ea56cea4-746c-4149-b52b-c55bc87b3752" providerId="ADAL" clId="{4F7877FF-FF1A-7F41-94BC-ACA3CD130FB3}" dt="2024-10-02T12:46:26.071" v="1413" actId="931"/>
          <ac:spMkLst>
            <pc:docMk/>
            <pc:sldMk cId="1369152784" sldId="1125"/>
            <ac:spMk id="4" creationId="{F7BD2E84-9F7C-6863-268F-871E8EAB6728}"/>
          </ac:spMkLst>
        </pc:spChg>
        <pc:spChg chg="mod">
          <ac:chgData name="Anja Köpf" userId="ea56cea4-746c-4149-b52b-c55bc87b3752" providerId="ADAL" clId="{4F7877FF-FF1A-7F41-94BC-ACA3CD130FB3}" dt="2024-10-02T12:44:45.783" v="1411"/>
          <ac:spMkLst>
            <pc:docMk/>
            <pc:sldMk cId="1369152784" sldId="1125"/>
            <ac:spMk id="5" creationId="{70061DAF-63FB-F9FC-A7AD-67EB799331A5}"/>
          </ac:spMkLst>
        </pc:spChg>
        <pc:spChg chg="add del mod">
          <ac:chgData name="Anja Köpf" userId="ea56cea4-746c-4149-b52b-c55bc87b3752" providerId="ADAL" clId="{4F7877FF-FF1A-7F41-94BC-ACA3CD130FB3}" dt="2024-10-02T12:47:19.961" v="1428" actId="478"/>
          <ac:spMkLst>
            <pc:docMk/>
            <pc:sldMk cId="1369152784" sldId="1125"/>
            <ac:spMk id="11" creationId="{2B99CAEE-DA07-A0B4-E7DF-52BB7A570CD8}"/>
          </ac:spMkLst>
        </pc:spChg>
        <pc:picChg chg="add mod modCrop">
          <ac:chgData name="Anja Köpf" userId="ea56cea4-746c-4149-b52b-c55bc87b3752" providerId="ADAL" clId="{4F7877FF-FF1A-7F41-94BC-ACA3CD130FB3}" dt="2024-10-02T12:46:34.131" v="1415" actId="18131"/>
          <ac:picMkLst>
            <pc:docMk/>
            <pc:sldMk cId="1369152784" sldId="1125"/>
            <ac:picMk id="7" creationId="{6BE8B916-A6D1-3940-56C3-97CFE104BEAF}"/>
          </ac:picMkLst>
        </pc:picChg>
        <pc:picChg chg="add mod modCrop">
          <ac:chgData name="Anja Köpf" userId="ea56cea4-746c-4149-b52b-c55bc87b3752" providerId="ADAL" clId="{4F7877FF-FF1A-7F41-94BC-ACA3CD130FB3}" dt="2024-10-02T12:47:17.377" v="1426" actId="1076"/>
          <ac:picMkLst>
            <pc:docMk/>
            <pc:sldMk cId="1369152784" sldId="1125"/>
            <ac:picMk id="8" creationId="{00183CEA-3513-D01F-C57E-F35AF34CEFA4}"/>
          </ac:picMkLst>
        </pc:picChg>
        <pc:picChg chg="add del mod">
          <ac:chgData name="Anja Köpf" userId="ea56cea4-746c-4149-b52b-c55bc87b3752" providerId="ADAL" clId="{4F7877FF-FF1A-7F41-94BC-ACA3CD130FB3}" dt="2024-10-02T12:47:18.775" v="1427" actId="478"/>
          <ac:picMkLst>
            <pc:docMk/>
            <pc:sldMk cId="1369152784" sldId="1125"/>
            <ac:picMk id="9" creationId="{B2ECF7C7-6585-6E90-F41E-A69340C829A2}"/>
          </ac:picMkLst>
        </pc:picChg>
        <pc:picChg chg="del">
          <ac:chgData name="Anja Köpf" userId="ea56cea4-746c-4149-b52b-c55bc87b3752" providerId="ADAL" clId="{4F7877FF-FF1A-7F41-94BC-ACA3CD130FB3}" dt="2024-10-02T12:44:54.269" v="1412" actId="478"/>
          <ac:picMkLst>
            <pc:docMk/>
            <pc:sldMk cId="1369152784" sldId="1125"/>
            <ac:picMk id="16" creationId="{DD746072-E342-20FB-83FE-ACE8A0AA4EC6}"/>
          </ac:picMkLst>
        </pc:picChg>
        <pc:picChg chg="mod">
          <ac:chgData name="Anja Köpf" userId="ea56cea4-746c-4149-b52b-c55bc87b3752" providerId="ADAL" clId="{4F7877FF-FF1A-7F41-94BC-ACA3CD130FB3}" dt="2024-10-02T12:47:30.753" v="1432" actId="1076"/>
          <ac:picMkLst>
            <pc:docMk/>
            <pc:sldMk cId="1369152784" sldId="1125"/>
            <ac:picMk id="17" creationId="{12B0F708-7182-2F99-F0B5-441556A777CC}"/>
          </ac:picMkLst>
        </pc:picChg>
      </pc:sldChg>
      <pc:sldChg chg="modSp add del mod">
        <pc:chgData name="Anja Köpf" userId="ea56cea4-746c-4149-b52b-c55bc87b3752" providerId="ADAL" clId="{4F7877FF-FF1A-7F41-94BC-ACA3CD130FB3}" dt="2024-10-02T12:50:50.692" v="1574" actId="2696"/>
        <pc:sldMkLst>
          <pc:docMk/>
          <pc:sldMk cId="386066834" sldId="1126"/>
        </pc:sldMkLst>
        <pc:spChg chg="mod">
          <ac:chgData name="Anja Köpf" userId="ea56cea4-746c-4149-b52b-c55bc87b3752" providerId="ADAL" clId="{4F7877FF-FF1A-7F41-94BC-ACA3CD130FB3}" dt="2024-10-02T12:48:22.611" v="1458" actId="20577"/>
          <ac:spMkLst>
            <pc:docMk/>
            <pc:sldMk cId="386066834" sldId="1126"/>
            <ac:spMk id="3" creationId="{FD6C04EB-24E1-7ABE-D857-ED228EBE15A4}"/>
          </ac:spMkLst>
        </pc:spChg>
        <pc:spChg chg="mod">
          <ac:chgData name="Anja Köpf" userId="ea56cea4-746c-4149-b52b-c55bc87b3752" providerId="ADAL" clId="{4F7877FF-FF1A-7F41-94BC-ACA3CD130FB3}" dt="2024-10-02T12:48:18.110" v="1452" actId="20577"/>
          <ac:spMkLst>
            <pc:docMk/>
            <pc:sldMk cId="386066834" sldId="1126"/>
            <ac:spMk id="5" creationId="{21788715-3C50-5873-B7E3-1BE0B4DC597D}"/>
          </ac:spMkLst>
        </pc:spChg>
      </pc:sldChg>
      <pc:sldChg chg="modSp add mod ord">
        <pc:chgData name="Anja Köpf" userId="ea56cea4-746c-4149-b52b-c55bc87b3752" providerId="ADAL" clId="{4F7877FF-FF1A-7F41-94BC-ACA3CD130FB3}" dt="2024-10-02T12:51:11.015" v="1576" actId="20578"/>
        <pc:sldMkLst>
          <pc:docMk/>
          <pc:sldMk cId="989755382" sldId="1127"/>
        </pc:sldMkLst>
        <pc:spChg chg="mod">
          <ac:chgData name="Anja Köpf" userId="ea56cea4-746c-4149-b52b-c55bc87b3752" providerId="ADAL" clId="{4F7877FF-FF1A-7F41-94BC-ACA3CD130FB3}" dt="2024-10-02T12:50:45.737" v="1573" actId="20577"/>
          <ac:spMkLst>
            <pc:docMk/>
            <pc:sldMk cId="989755382" sldId="1127"/>
            <ac:spMk id="3" creationId="{88BE9D44-76BD-0926-9B14-E92F40FF601F}"/>
          </ac:spMkLst>
        </pc:spChg>
        <pc:picChg chg="mod modCrop">
          <ac:chgData name="Anja Köpf" userId="ea56cea4-746c-4149-b52b-c55bc87b3752" providerId="ADAL" clId="{4F7877FF-FF1A-7F41-94BC-ACA3CD130FB3}" dt="2024-10-02T12:49:05.669" v="1463" actId="18131"/>
          <ac:picMkLst>
            <pc:docMk/>
            <pc:sldMk cId="989755382" sldId="1127"/>
            <ac:picMk id="4" creationId="{3F8C05DC-0683-2C6C-086D-DD974DC512FA}"/>
          </ac:picMkLst>
        </pc:picChg>
      </pc:sldChg>
      <pc:sldChg chg="addSp delSp modSp add mod">
        <pc:chgData name="Anja Köpf" userId="ea56cea4-746c-4149-b52b-c55bc87b3752" providerId="ADAL" clId="{4F7877FF-FF1A-7F41-94BC-ACA3CD130FB3}" dt="2024-10-02T12:54:08.120" v="1601" actId="1076"/>
        <pc:sldMkLst>
          <pc:docMk/>
          <pc:sldMk cId="2624006737" sldId="1128"/>
        </pc:sldMkLst>
        <pc:spChg chg="mod">
          <ac:chgData name="Anja Köpf" userId="ea56cea4-746c-4149-b52b-c55bc87b3752" providerId="ADAL" clId="{4F7877FF-FF1A-7F41-94BC-ACA3CD130FB3}" dt="2024-10-02T12:51:15.866" v="1582" actId="20577"/>
          <ac:spMkLst>
            <pc:docMk/>
            <pc:sldMk cId="2624006737" sldId="1128"/>
            <ac:spMk id="3" creationId="{AFFB0DE7-E9CD-EF57-6A8B-7CA5DBEDB3D2}"/>
          </ac:spMkLst>
        </pc:spChg>
        <pc:spChg chg="mod">
          <ac:chgData name="Anja Köpf" userId="ea56cea4-746c-4149-b52b-c55bc87b3752" providerId="ADAL" clId="{4F7877FF-FF1A-7F41-94BC-ACA3CD130FB3}" dt="2024-10-02T12:53:56.561" v="1598" actId="20577"/>
          <ac:spMkLst>
            <pc:docMk/>
            <pc:sldMk cId="2624006737" sldId="1128"/>
            <ac:spMk id="5" creationId="{96B2D6CD-136A-2887-A058-574A3E128007}"/>
          </ac:spMkLst>
        </pc:spChg>
        <pc:picChg chg="add mod modCrop">
          <ac:chgData name="Anja Köpf" userId="ea56cea4-746c-4149-b52b-c55bc87b3752" providerId="ADAL" clId="{4F7877FF-FF1A-7F41-94BC-ACA3CD130FB3}" dt="2024-10-02T12:54:06.264" v="1600" actId="1076"/>
          <ac:picMkLst>
            <pc:docMk/>
            <pc:sldMk cId="2624006737" sldId="1128"/>
            <ac:picMk id="2" creationId="{88312590-A0F0-59D9-A108-9003FDD40CA5}"/>
          </ac:picMkLst>
        </pc:picChg>
        <pc:picChg chg="mod modCrop">
          <ac:chgData name="Anja Köpf" userId="ea56cea4-746c-4149-b52b-c55bc87b3752" providerId="ADAL" clId="{4F7877FF-FF1A-7F41-94BC-ACA3CD130FB3}" dt="2024-10-02T12:53:23.033" v="1589" actId="1076"/>
          <ac:picMkLst>
            <pc:docMk/>
            <pc:sldMk cId="2624006737" sldId="1128"/>
            <ac:picMk id="7" creationId="{36B9AB7B-D2EF-41AD-8189-8EB1A477FEBD}"/>
          </ac:picMkLst>
        </pc:picChg>
        <pc:picChg chg="del">
          <ac:chgData name="Anja Köpf" userId="ea56cea4-746c-4149-b52b-c55bc87b3752" providerId="ADAL" clId="{4F7877FF-FF1A-7F41-94BC-ACA3CD130FB3}" dt="2024-10-02T12:51:36.236" v="1585" actId="478"/>
          <ac:picMkLst>
            <pc:docMk/>
            <pc:sldMk cId="2624006737" sldId="1128"/>
            <ac:picMk id="8" creationId="{2BB76EFB-9E96-D0D0-3442-8DE100D10C91}"/>
          </ac:picMkLst>
        </pc:picChg>
        <pc:picChg chg="mod">
          <ac:chgData name="Anja Köpf" userId="ea56cea4-746c-4149-b52b-c55bc87b3752" providerId="ADAL" clId="{4F7877FF-FF1A-7F41-94BC-ACA3CD130FB3}" dt="2024-10-02T12:54:08.120" v="1601" actId="1076"/>
          <ac:picMkLst>
            <pc:docMk/>
            <pc:sldMk cId="2624006737" sldId="1128"/>
            <ac:picMk id="17" creationId="{572BEFA0-06DA-5A70-DBE8-13A0C73F9BC6}"/>
          </ac:picMkLst>
        </pc:picChg>
      </pc:sldChg>
      <pc:sldChg chg="addSp modSp new mod">
        <pc:chgData name="Anja Köpf" userId="ea56cea4-746c-4149-b52b-c55bc87b3752" providerId="ADAL" clId="{4F7877FF-FF1A-7F41-94BC-ACA3CD130FB3}" dt="2024-10-02T13:10:44.458" v="1639" actId="1076"/>
        <pc:sldMkLst>
          <pc:docMk/>
          <pc:sldMk cId="3152485040" sldId="1129"/>
        </pc:sldMkLst>
        <pc:spChg chg="add mod">
          <ac:chgData name="Anja Köpf" userId="ea56cea4-746c-4149-b52b-c55bc87b3752" providerId="ADAL" clId="{4F7877FF-FF1A-7F41-94BC-ACA3CD130FB3}" dt="2024-10-02T13:10:44.458" v="1639" actId="1076"/>
          <ac:spMkLst>
            <pc:docMk/>
            <pc:sldMk cId="3152485040" sldId="1129"/>
            <ac:spMk id="6" creationId="{FA12CEB9-FDD9-35BF-15F0-6012ECA5FB73}"/>
          </ac:spMkLst>
        </pc:spChg>
        <pc:picChg chg="add mod modCrop">
          <ac:chgData name="Anja Köpf" userId="ea56cea4-746c-4149-b52b-c55bc87b3752" providerId="ADAL" clId="{4F7877FF-FF1A-7F41-94BC-ACA3CD130FB3}" dt="2024-10-02T13:09:23.023" v="1609" actId="18131"/>
          <ac:picMkLst>
            <pc:docMk/>
            <pc:sldMk cId="3152485040" sldId="1129"/>
            <ac:picMk id="3" creationId="{E31F4587-9F2B-6D18-AF8C-765B32DE14DF}"/>
          </ac:picMkLst>
        </pc:picChg>
        <pc:picChg chg="add mod">
          <ac:chgData name="Anja Köpf" userId="ea56cea4-746c-4149-b52b-c55bc87b3752" providerId="ADAL" clId="{4F7877FF-FF1A-7F41-94BC-ACA3CD130FB3}" dt="2024-10-02T13:10:44.458" v="1639" actId="1076"/>
          <ac:picMkLst>
            <pc:docMk/>
            <pc:sldMk cId="3152485040" sldId="1129"/>
            <ac:picMk id="5" creationId="{01DBEB46-DBB9-320B-2691-39E98669CFD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B9E0-F2B1-4E47-9713-051A01D49987}" type="datetimeFigureOut">
              <a:rPr lang="de-DE" smtClean="0"/>
              <a:t>02.10.24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9BC6-8B75-8E47-8EEA-0E34D40621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02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94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50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32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CEF81-DFEC-4BCA-B4B0-23E6B070B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2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552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13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58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64057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2916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915384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157709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4028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983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401293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204597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96400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637121"/>
            <a:ext cx="8496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1" y="2897471"/>
            <a:ext cx="8496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26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295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 (1)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7471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106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81598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3087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282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786758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53239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64737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7685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062641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045796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41876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42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59323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82545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86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197589"/>
          </a:xfrm>
        </p:spPr>
        <p:txBody>
          <a:bodyPr rtlCol="0"/>
          <a:lstStyle>
            <a:lvl1pPr marL="0" indent="0">
              <a:buNone/>
              <a:defRPr sz="16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31887"/>
            <a:ext cx="8504238" cy="3333636"/>
          </a:xfrm>
        </p:spPr>
        <p:txBody>
          <a:bodyPr/>
          <a:lstStyle>
            <a:lvl1pPr>
              <a:buFontTx/>
              <a:buNone/>
              <a:defRPr sz="18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527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53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5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212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8863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6588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913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421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9253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8206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56558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428146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463823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997096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495170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574192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31198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75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7697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5C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38576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635784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282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55752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80740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761757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678905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264555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080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953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309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417360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587419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8378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455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29782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059977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4008099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01452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246907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47019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1410370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55510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722319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5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50378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0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906492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632259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36437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381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381" y="45413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81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166692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760091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5943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410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3892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4626174"/>
            <a:ext cx="1614215" cy="2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97" r:id="rId19"/>
    <p:sldLayoutId id="2147483902" r:id="rId20"/>
    <p:sldLayoutId id="2147483913" r:id="rId21"/>
    <p:sldLayoutId id="2147483920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8" r:id="rId31"/>
    <p:sldLayoutId id="2147483919" r:id="rId32"/>
    <p:sldLayoutId id="2147483923" r:id="rId3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9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8558D7-4468-1D4B-B690-1673D5AD17A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8" y="4505022"/>
            <a:ext cx="727965" cy="4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914" r:id="rId16"/>
    <p:sldLayoutId id="2147483915" r:id="rId17"/>
    <p:sldLayoutId id="2147483916" r:id="rId18"/>
    <p:sldLayoutId id="2147483917" r:id="rId19"/>
    <p:sldLayoutId id="2147483893" r:id="rId20"/>
    <p:sldLayoutId id="2147483894" r:id="rId21"/>
    <p:sldLayoutId id="2147483895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6E502C-C3DC-2D4C-B467-8B632AF77F6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4578773"/>
            <a:ext cx="1216665" cy="4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921" r:id="rId14"/>
    <p:sldLayoutId id="2147483922" r:id="rId15"/>
    <p:sldLayoutId id="2147483872" r:id="rId16"/>
    <p:sldLayoutId id="2147483873" r:id="rId17"/>
    <p:sldLayoutId id="2147483874" r:id="rId18"/>
    <p:sldLayoutId id="2147483875" r:id="rId19"/>
    <p:sldLayoutId id="214748387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9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4.pn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.png"/><Relationship Id="rId4" Type="http://schemas.openxmlformats.org/officeDocument/2006/relationships/image" Target="../media/image10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0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0E040-EFCC-FAD3-A167-3822B8CAC6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339E97-BE0B-275D-1603-6543A126F9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DEM SWD-EC-VERBAND</a:t>
            </a:r>
          </a:p>
        </p:txBody>
      </p:sp>
    </p:spTree>
    <p:extLst>
      <p:ext uri="{BB962C8B-B14F-4D97-AF65-F5344CB8AC3E}">
        <p14:creationId xmlns:p14="http://schemas.microsoft.com/office/powerpoint/2010/main" val="186089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6C833-E412-390C-461A-0F596E27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03D36A-789C-B75A-ACFD-C6883A1168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319" t="3133" r="21141" b="13546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69FEB0-D2E6-2281-0581-8E832DF4D3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EC-Supporter-Adventsfreizeit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E72CA7-A00E-B53E-9261-921754FDD6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2. – 6. DEZEMBER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7D7EFC-A5FB-3855-4C05-2273F606A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234860"/>
            <a:ext cx="5033962" cy="903980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Herzliche Einladung zur ersten Adventsfreizeit für EC-</a:t>
            </a:r>
            <a:r>
              <a:rPr lang="de-DE" dirty="0" err="1">
                <a:latin typeface="Montserrat" pitchFamily="2" charset="77"/>
              </a:rPr>
              <a:t>ler</a:t>
            </a:r>
            <a:r>
              <a:rPr lang="de-DE" dirty="0">
                <a:latin typeface="Montserrat" pitchFamily="2" charset="77"/>
              </a:rPr>
              <a:t> ab 60 Jahre in Dobel. Mit dabei sind Gerhard </a:t>
            </a:r>
            <a:r>
              <a:rPr lang="de-DE" dirty="0" err="1">
                <a:latin typeface="Montserrat" pitchFamily="2" charset="77"/>
              </a:rPr>
              <a:t>Horeld</a:t>
            </a:r>
            <a:r>
              <a:rPr lang="de-DE" dirty="0">
                <a:latin typeface="Montserrat" pitchFamily="2" charset="77"/>
              </a:rPr>
              <a:t>, Cornelius Nagy, Thomas Wenz, Klaus Stoll und Christian Kimmich!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1B99E77-A1AA-6ED5-936F-FFE27E9C0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602" y="2427585"/>
            <a:ext cx="1825291" cy="1664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2AC2878-F99E-9A36-7AC1-D8A1D3D494DB}"/>
              </a:ext>
            </a:extLst>
          </p:cNvPr>
          <p:cNvSpPr txBox="1"/>
          <p:nvPr/>
        </p:nvSpPr>
        <p:spPr>
          <a:xfrm>
            <a:off x="1500653" y="3584354"/>
            <a:ext cx="322242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unter </a:t>
            </a:r>
          </a:p>
          <a:p>
            <a:r>
              <a:rPr lang="de-DE" dirty="0">
                <a:latin typeface="Montserrat" pitchFamily="2" charset="77"/>
              </a:rPr>
              <a:t>www.SWDEC.de / </a:t>
            </a:r>
            <a:r>
              <a:rPr lang="de-DE" dirty="0" err="1">
                <a:latin typeface="Montserrat" pitchFamily="2" charset="77"/>
              </a:rPr>
              <a:t>adventsfreizeit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7" name="Grafik 6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5CD06B11-F6D9-FCA3-5D3B-FAC6D77BB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3333776"/>
            <a:ext cx="1008992" cy="10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8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EC-Supporter-Adventsbuffet (Ü50)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5. DEZEMBER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5033962" cy="761790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Leckeres Essen, Impuls, miteinander singen, Austausch </a:t>
            </a:r>
          </a:p>
          <a:p>
            <a:r>
              <a:rPr lang="de-DE" dirty="0">
                <a:latin typeface="Montserrat" pitchFamily="2" charset="77"/>
              </a:rPr>
              <a:t>Anmeldung bis 25. November 2024. Eine Teilnahme ohne Anmeldung ist leider nicht möglich.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71AA0BB-FBD2-83EB-10C1-4EE9027B5356}"/>
              </a:ext>
            </a:extLst>
          </p:cNvPr>
          <p:cNvSpPr txBox="1"/>
          <p:nvPr/>
        </p:nvSpPr>
        <p:spPr>
          <a:xfrm>
            <a:off x="1500653" y="3584354"/>
            <a:ext cx="322242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und Anmeldung unter </a:t>
            </a:r>
          </a:p>
          <a:p>
            <a:r>
              <a:rPr lang="de-DE" dirty="0">
                <a:latin typeface="Montserrat" pitchFamily="2" charset="77"/>
              </a:rPr>
              <a:t>www.SWDEC.de / </a:t>
            </a:r>
            <a:r>
              <a:rPr lang="de-DE" dirty="0" err="1">
                <a:latin typeface="Montserrat" pitchFamily="2" charset="77"/>
              </a:rPr>
              <a:t>adventsbuffet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Grafik 8" descr="Ein Bild, das Muster, Quadrat, Pixel, Kreuzworträtsel enthält.&#10;&#10;Automatisch generierte Beschreibung">
            <a:extLst>
              <a:ext uri="{FF2B5EF4-FFF2-40B4-BE49-F238E27FC236}">
                <a16:creationId xmlns:a16="http://schemas.microsoft.com/office/drawing/2014/main" id="{9B14528A-54E8-2A33-DEDF-E15C807C5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333776"/>
            <a:ext cx="1008992" cy="1008992"/>
          </a:xfrm>
          <a:prstGeom prst="rect">
            <a:avLst/>
          </a:prstGeom>
        </p:spPr>
      </p:pic>
      <p:pic>
        <p:nvPicPr>
          <p:cNvPr id="15" name="Bildplatzhalter 14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C14B48AC-353C-BDDA-BA5F-4CDBAB32BF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653" t="-26866" r="-4402" b="-1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CEB6E4AA-6734-F3D2-2B35-2B0D794F860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53008" t="13518" r="1820" b="27305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2279D3C-D063-F8E5-886E-0733256346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 </a:t>
            </a:r>
            <a:r>
              <a:rPr lang="de-DE" dirty="0" err="1"/>
              <a:t>GoodGaming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24h Zock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1. – 2. NOVEMBER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4295774" cy="1945914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Auf unserem </a:t>
            </a:r>
            <a:r>
              <a:rPr lang="de-DE" dirty="0" err="1">
                <a:latin typeface="Montserrat" pitchFamily="2" charset="77"/>
              </a:rPr>
              <a:t>Discord</a:t>
            </a:r>
            <a:r>
              <a:rPr lang="de-DE" dirty="0">
                <a:latin typeface="Montserrat" pitchFamily="2" charset="77"/>
              </a:rPr>
              <a:t> Server wollen wir 24h lang spielen und Jesus feiern (von 18 bis 18 Uhr).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Du kannst kommen und gehen, wann du willst. Keine Anmeldung erforderlich.</a:t>
            </a:r>
          </a:p>
          <a:p>
            <a:r>
              <a:rPr lang="de-DE" dirty="0">
                <a:latin typeface="Montserrat" pitchFamily="2" charset="77"/>
              </a:rPr>
              <a:t>Einen Zeitplan findest du auf der Website und auf dem </a:t>
            </a:r>
            <a:r>
              <a:rPr lang="de-DE" dirty="0" err="1">
                <a:latin typeface="Montserrat" pitchFamily="2" charset="77"/>
              </a:rPr>
              <a:t>Discord</a:t>
            </a:r>
            <a:r>
              <a:rPr lang="de-DE" dirty="0">
                <a:latin typeface="Montserrat" pitchFamily="2" charset="77"/>
              </a:rPr>
              <a:t>.</a:t>
            </a:r>
          </a:p>
        </p:txBody>
      </p:sp>
      <p:pic>
        <p:nvPicPr>
          <p:cNvPr id="7" name="Bildplatzhalter 13">
            <a:extLst>
              <a:ext uri="{FF2B5EF4-FFF2-40B4-BE49-F238E27FC236}">
                <a16:creationId xmlns:a16="http://schemas.microsoft.com/office/drawing/2014/main" id="{CEE43963-7709-904C-A911-916CDD2DC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0" t="12029" r="26217"/>
          <a:stretch/>
        </p:blipFill>
        <p:spPr>
          <a:xfrm>
            <a:off x="6025602" y="-815550"/>
            <a:ext cx="4295774" cy="37535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A66A93-44E5-5038-614D-B652893CCA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896" b="20896"/>
          <a:stretch/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4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FD8A-4F86-3A8D-D116-027A6321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F628E514-1ABF-FFBD-5A34-FE18184C5A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D5F186-FC34-F396-2A87-2F69E7E6BC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 </a:t>
            </a:r>
            <a:r>
              <a:rPr lang="de-DE" dirty="0" err="1"/>
              <a:t>GoodGaming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LAN-Party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A1B190-2A88-8EDE-E352-D9D2659DF7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24. – 26. JANUAR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D744BA-7BF4-6A9E-06EC-6078A9F0C1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Wir machen die Nacht zum Tag. Von Freitag bis Sonntag gibt es die geballte Ladung.</a:t>
            </a:r>
          </a:p>
          <a:p>
            <a:r>
              <a:rPr lang="de-DE" dirty="0">
                <a:latin typeface="Montserrat" pitchFamily="2" charset="77"/>
              </a:rPr>
              <a:t>Jesus erleben, neue Leute kennenlernen und zocken.</a:t>
            </a:r>
          </a:p>
          <a:p>
            <a:r>
              <a:rPr lang="de-DE" dirty="0">
                <a:latin typeface="Montserrat" pitchFamily="2" charset="77"/>
              </a:rPr>
              <a:t>Mehr Infos und Anmeldung ab November unter </a:t>
            </a:r>
            <a:r>
              <a:rPr lang="de-DE" dirty="0" err="1">
                <a:latin typeface="Montserrat" pitchFamily="2" charset="77"/>
              </a:rPr>
              <a:t>www.SWDEC.de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7" name="Bildplatzhalter 13">
            <a:extLst>
              <a:ext uri="{FF2B5EF4-FFF2-40B4-BE49-F238E27FC236}">
                <a16:creationId xmlns:a16="http://schemas.microsoft.com/office/drawing/2014/main" id="{0F21D793-1A73-7005-5BE1-0FA1956E8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0" t="12029" r="26217"/>
          <a:stretch/>
        </p:blipFill>
        <p:spPr>
          <a:xfrm>
            <a:off x="6025602" y="-815550"/>
            <a:ext cx="4295774" cy="37535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750F1A45-A7E1-3DF6-7B2A-9D707EFDC6D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896" b="20896"/>
          <a:stretch/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87D00B-E134-BB35-921F-C661A5271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aum, Universum, Stern, Nebel enthält.&#10;&#10;Automatisch generierte Beschreibung">
            <a:extLst>
              <a:ext uri="{FF2B5EF4-FFF2-40B4-BE49-F238E27FC236}">
                <a16:creationId xmlns:a16="http://schemas.microsoft.com/office/drawing/2014/main" id="{E31F4587-9F2B-6D18-AF8C-765B32DE1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71" b="466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01DBEB46-DBB9-320B-2691-39E98669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96" y="684989"/>
            <a:ext cx="4702878" cy="28529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12CEB9-FDD9-35BF-15F0-6012ECA5FB73}"/>
              </a:ext>
            </a:extLst>
          </p:cNvPr>
          <p:cNvSpPr txBox="1"/>
          <p:nvPr/>
        </p:nvSpPr>
        <p:spPr>
          <a:xfrm>
            <a:off x="3157441" y="3669874"/>
            <a:ext cx="2841391" cy="711882"/>
          </a:xfrm>
          <a:prstGeom prst="rect">
            <a:avLst/>
          </a:prstGeom>
          <a:noFill/>
          <a:ln>
            <a:noFill/>
          </a:ln>
        </p:spPr>
        <p:txBody>
          <a:bodyPr vert="horz" wrap="square" lIns="135000" tIns="216000" rIns="135000" bIns="135000" rtlCol="0" anchor="t">
            <a:noAutofit/>
          </a:bodyPr>
          <a:lstStyle/>
          <a:p>
            <a:pPr algn="l"/>
            <a:r>
              <a:rPr lang="de-DE" sz="3750" b="1" dirty="0">
                <a:solidFill>
                  <a:schemeClr val="bg1"/>
                </a:solidFill>
                <a:latin typeface="Montserrat" pitchFamily="2" charset="77"/>
              </a:rPr>
              <a:t>01.02.2025</a:t>
            </a:r>
            <a:endParaRPr lang="de-DE" sz="3750" b="1" spc="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2485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4A82C0-A4E9-1FA3-738B-90C96DB6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98" y="0"/>
            <a:ext cx="6734203" cy="514146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EED970-124C-2FA0-CCF6-FCCC01D4F3C0}"/>
              </a:ext>
            </a:extLst>
          </p:cNvPr>
          <p:cNvSpPr/>
          <p:nvPr/>
        </p:nvSpPr>
        <p:spPr>
          <a:xfrm>
            <a:off x="270344" y="4508390"/>
            <a:ext cx="1089329" cy="477078"/>
          </a:xfrm>
          <a:prstGeom prst="rect">
            <a:avLst/>
          </a:prstGeom>
          <a:solidFill>
            <a:srgbClr val="FBF8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849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DC1F04-27EC-8A81-7B0A-8D1265554C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56" b="46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7B03F81-C5A0-D408-FB10-D2B4AC69FE96}"/>
              </a:ext>
            </a:extLst>
          </p:cNvPr>
          <p:cNvSpPr txBox="1"/>
          <p:nvPr/>
        </p:nvSpPr>
        <p:spPr>
          <a:xfrm>
            <a:off x="2199223" y="3976173"/>
            <a:ext cx="4745554" cy="638239"/>
          </a:xfrm>
          <a:prstGeom prst="rect">
            <a:avLst/>
          </a:prstGeom>
          <a:noFill/>
          <a:ln>
            <a:noFill/>
          </a:ln>
        </p:spPr>
        <p:txBody>
          <a:bodyPr vert="horz" wrap="square" lIns="135000" tIns="216000" rIns="135000" bIns="135000" rtlCol="0" anchor="t">
            <a:noAutofit/>
          </a:bodyPr>
          <a:lstStyle/>
          <a:p>
            <a:pPr algn="l"/>
            <a:r>
              <a:rPr lang="de-DE" sz="2800" b="1" spc="0" dirty="0">
                <a:solidFill>
                  <a:srgbClr val="FFFFFF"/>
                </a:solidFill>
                <a:latin typeface="Montserrat" pitchFamily="2" charset="77"/>
              </a:rPr>
              <a:t>Unser Team 2024 / 2025</a:t>
            </a:r>
          </a:p>
        </p:txBody>
      </p:sp>
    </p:spTree>
    <p:extLst>
      <p:ext uri="{BB962C8B-B14F-4D97-AF65-F5344CB8AC3E}">
        <p14:creationId xmlns:p14="http://schemas.microsoft.com/office/powerpoint/2010/main" val="1329950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BF0507-98F8-7CA4-E555-8FA6779BB8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2914" y="3532088"/>
            <a:ext cx="1393655" cy="561651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ROSALIA KRONENBERGER</a:t>
            </a:r>
            <a:br>
              <a:rPr lang="de-DE" sz="1200" b="1" dirty="0">
                <a:latin typeface="Montserrat" pitchFamily="2" charset="77"/>
              </a:rPr>
            </a:br>
            <a:r>
              <a:rPr lang="de-DE" sz="1200" dirty="0"/>
              <a:t>KV Kurpfalz</a:t>
            </a:r>
          </a:p>
          <a:p>
            <a:pPr>
              <a:lnSpc>
                <a:spcPts val="1600"/>
              </a:lnSpc>
            </a:pPr>
            <a:endParaRPr lang="de-DE" sz="1200" dirty="0"/>
          </a:p>
          <a:p>
            <a:pPr>
              <a:lnSpc>
                <a:spcPts val="1600"/>
              </a:lnSpc>
            </a:pPr>
            <a:endParaRPr lang="de-DE" sz="1200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DEF65B47-9DD7-2C1E-1E2D-7C21D4FD72E6}"/>
              </a:ext>
            </a:extLst>
          </p:cNvPr>
          <p:cNvSpPr txBox="1">
            <a:spLocks/>
          </p:cNvSpPr>
          <p:nvPr/>
        </p:nvSpPr>
        <p:spPr>
          <a:xfrm>
            <a:off x="324000" y="324000"/>
            <a:ext cx="8505000" cy="3240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sz="1800" dirty="0"/>
              <a:t>Neue Jugendreferenten und Jugendreferentinnen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02BA3CD-1AF9-A97D-2A0F-AF71AD3A9BB4}"/>
              </a:ext>
            </a:extLst>
          </p:cNvPr>
          <p:cNvSpPr txBox="1">
            <a:spLocks/>
          </p:cNvSpPr>
          <p:nvPr/>
        </p:nvSpPr>
        <p:spPr>
          <a:xfrm>
            <a:off x="4398157" y="974311"/>
            <a:ext cx="2543446" cy="238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rgbClr val="282925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300" dirty="0"/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754A0919-8C8E-E32C-FFDF-0059251C4D9E}"/>
              </a:ext>
            </a:extLst>
          </p:cNvPr>
          <p:cNvSpPr txBox="1">
            <a:spLocks/>
          </p:cNvSpPr>
          <p:nvPr/>
        </p:nvSpPr>
        <p:spPr>
          <a:xfrm>
            <a:off x="1330398" y="1119489"/>
            <a:ext cx="1105956" cy="583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DANIEL ACKERMANN</a:t>
            </a:r>
            <a:br>
              <a:rPr lang="de-DE" sz="1200" dirty="0"/>
            </a:br>
            <a:r>
              <a:rPr lang="de-DE" sz="1200" dirty="0"/>
              <a:t>Sersheim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5A2DC589-A579-0894-4378-99B90C1A2192}"/>
              </a:ext>
            </a:extLst>
          </p:cNvPr>
          <p:cNvSpPr txBox="1">
            <a:spLocks/>
          </p:cNvSpPr>
          <p:nvPr/>
        </p:nvSpPr>
        <p:spPr>
          <a:xfrm>
            <a:off x="1347067" y="2336954"/>
            <a:ext cx="1681107" cy="426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JAN EDLER</a:t>
            </a:r>
            <a:br>
              <a:rPr lang="de-DE" sz="1200" dirty="0"/>
            </a:br>
            <a:r>
              <a:rPr lang="de-DE" sz="1200" dirty="0"/>
              <a:t>Alb (Amstetten)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F296E492-2464-0491-F3D8-89406544F0D6}"/>
              </a:ext>
            </a:extLst>
          </p:cNvPr>
          <p:cNvSpPr txBox="1">
            <a:spLocks/>
          </p:cNvSpPr>
          <p:nvPr/>
        </p:nvSpPr>
        <p:spPr>
          <a:xfrm>
            <a:off x="1330398" y="3574229"/>
            <a:ext cx="2244968" cy="384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LAURA HARBUSCH</a:t>
            </a:r>
            <a:br>
              <a:rPr lang="de-DE" sz="1200" dirty="0"/>
            </a:br>
            <a:r>
              <a:rPr lang="de-DE" sz="1200" dirty="0"/>
              <a:t>Oberbaldingen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8647BF57-962C-FFDF-CA47-18E05A530768}"/>
              </a:ext>
            </a:extLst>
          </p:cNvPr>
          <p:cNvSpPr txBox="1">
            <a:spLocks/>
          </p:cNvSpPr>
          <p:nvPr/>
        </p:nvSpPr>
        <p:spPr>
          <a:xfrm>
            <a:off x="4089045" y="1088606"/>
            <a:ext cx="1796037" cy="595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JULIA HOCHREUTHER</a:t>
            </a:r>
            <a:br>
              <a:rPr lang="de-DE" sz="1200" dirty="0"/>
            </a:br>
            <a:r>
              <a:rPr lang="de-DE" sz="1200" dirty="0" err="1"/>
              <a:t>Dombühl</a:t>
            </a:r>
            <a:r>
              <a:rPr lang="de-DE" sz="1200" dirty="0"/>
              <a:t> und Wildenstein</a:t>
            </a:r>
          </a:p>
        </p:txBody>
      </p:sp>
      <p:pic>
        <p:nvPicPr>
          <p:cNvPr id="32" name="Bildplatzhalter 48">
            <a:extLst>
              <a:ext uri="{FF2B5EF4-FFF2-40B4-BE49-F238E27FC236}">
                <a16:creationId xmlns:a16="http://schemas.microsoft.com/office/drawing/2014/main" id="{38E45D84-AEE9-51E3-D049-4DE6897E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8" b="7956"/>
          <a:stretch/>
        </p:blipFill>
        <p:spPr>
          <a:xfrm>
            <a:off x="252000" y="3387720"/>
            <a:ext cx="973245" cy="850388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33" name="Bildplatzhalter 14">
            <a:extLst>
              <a:ext uri="{FF2B5EF4-FFF2-40B4-BE49-F238E27FC236}">
                <a16:creationId xmlns:a16="http://schemas.microsoft.com/office/drawing/2014/main" id="{77A2515C-C064-5833-9A8F-8421C3A6C91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6312" b="6312"/>
          <a:stretch/>
        </p:blipFill>
        <p:spPr>
          <a:xfrm>
            <a:off x="2992559" y="956774"/>
            <a:ext cx="973245" cy="850381"/>
          </a:xfrm>
        </p:spPr>
      </p:pic>
      <p:pic>
        <p:nvPicPr>
          <p:cNvPr id="36" name="Bildplatzhalter 10">
            <a:extLst>
              <a:ext uri="{FF2B5EF4-FFF2-40B4-BE49-F238E27FC236}">
                <a16:creationId xmlns:a16="http://schemas.microsoft.com/office/drawing/2014/main" id="{E56BF391-EA2D-7DDB-9295-F3B9923323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18" b="6418"/>
          <a:stretch/>
        </p:blipFill>
        <p:spPr>
          <a:xfrm>
            <a:off x="2992559" y="3402068"/>
            <a:ext cx="973244" cy="848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39" name="Bildplatzhalter 6">
            <a:extLst>
              <a:ext uri="{FF2B5EF4-FFF2-40B4-BE49-F238E27FC236}">
                <a16:creationId xmlns:a16="http://schemas.microsoft.com/office/drawing/2014/main" id="{7D7D0298-844A-FDDD-A0ED-191FAEF8DB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815" b="9809"/>
          <a:stretch/>
        </p:blipFill>
        <p:spPr>
          <a:xfrm>
            <a:off x="250043" y="2142492"/>
            <a:ext cx="970870" cy="848313"/>
          </a:xfrm>
        </p:spPr>
      </p:pic>
      <p:pic>
        <p:nvPicPr>
          <p:cNvPr id="40" name="Bildplatzhalter 6">
            <a:extLst>
              <a:ext uri="{FF2B5EF4-FFF2-40B4-BE49-F238E27FC236}">
                <a16:creationId xmlns:a16="http://schemas.microsoft.com/office/drawing/2014/main" id="{4BB96727-9817-192D-BEEC-3EDFCAA5BB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80" b="9844"/>
          <a:stretch/>
        </p:blipFill>
        <p:spPr>
          <a:xfrm>
            <a:off x="252000" y="952896"/>
            <a:ext cx="970870" cy="848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AA57AD6-1969-D5AC-1B86-8BE609037E80}"/>
              </a:ext>
            </a:extLst>
          </p:cNvPr>
          <p:cNvSpPr txBox="1">
            <a:spLocks/>
          </p:cNvSpPr>
          <p:nvPr/>
        </p:nvSpPr>
        <p:spPr>
          <a:xfrm>
            <a:off x="4089045" y="2274214"/>
            <a:ext cx="1377524" cy="595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NICK KRONENBERGER</a:t>
            </a:r>
            <a:br>
              <a:rPr lang="de-DE" sz="1200" dirty="0"/>
            </a:br>
            <a:r>
              <a:rPr lang="de-DE" sz="1200" dirty="0"/>
              <a:t>Lachen</a:t>
            </a:r>
          </a:p>
        </p:txBody>
      </p:sp>
      <p:pic>
        <p:nvPicPr>
          <p:cNvPr id="3" name="Bildplatzhalter 14">
            <a:extLst>
              <a:ext uri="{FF2B5EF4-FFF2-40B4-BE49-F238E27FC236}">
                <a16:creationId xmlns:a16="http://schemas.microsoft.com/office/drawing/2014/main" id="{28745F49-0EF4-4F87-183A-A2B5532C97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312" b="6312"/>
          <a:stretch/>
        </p:blipFill>
        <p:spPr>
          <a:xfrm>
            <a:off x="2992559" y="2142399"/>
            <a:ext cx="973245" cy="8503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DFE33554-A28B-3071-7B57-4E365D3B6D8C}"/>
              </a:ext>
            </a:extLst>
          </p:cNvPr>
          <p:cNvSpPr txBox="1">
            <a:spLocks/>
          </p:cNvSpPr>
          <p:nvPr/>
        </p:nvSpPr>
        <p:spPr>
          <a:xfrm>
            <a:off x="7032963" y="1056142"/>
            <a:ext cx="1998942" cy="6275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JONATHAN REIMUND</a:t>
            </a:r>
            <a:br>
              <a:rPr lang="de-DE" sz="1200" b="1" dirty="0">
                <a:latin typeface="Montserrat" pitchFamily="2" charset="77"/>
              </a:rPr>
            </a:br>
            <a:r>
              <a:rPr lang="de-DE" sz="1200" dirty="0"/>
              <a:t>Tennenbronn und Peterzell-</a:t>
            </a:r>
            <a:r>
              <a:rPr lang="de-DE" sz="1200" dirty="0" err="1"/>
              <a:t>Langenschiltach</a:t>
            </a:r>
            <a:endParaRPr lang="de-DE" sz="1200" dirty="0"/>
          </a:p>
          <a:p>
            <a:pPr>
              <a:lnSpc>
                <a:spcPts val="1600"/>
              </a:lnSpc>
            </a:pPr>
            <a:endParaRPr lang="de-DE" sz="1200" dirty="0"/>
          </a:p>
        </p:txBody>
      </p:sp>
      <p:pic>
        <p:nvPicPr>
          <p:cNvPr id="6" name="Bildplatzhalter 10">
            <a:extLst>
              <a:ext uri="{FF2B5EF4-FFF2-40B4-BE49-F238E27FC236}">
                <a16:creationId xmlns:a16="http://schemas.microsoft.com/office/drawing/2014/main" id="{F5B33C09-9D67-94A7-0E1D-6CB37AA0D6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418" b="6418"/>
          <a:stretch/>
        </p:blipFill>
        <p:spPr>
          <a:xfrm>
            <a:off x="5952608" y="958282"/>
            <a:ext cx="973244" cy="848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5C5A1D4-B27C-1D46-BDD0-2E912254EEA0}"/>
              </a:ext>
            </a:extLst>
          </p:cNvPr>
          <p:cNvSpPr txBox="1">
            <a:spLocks/>
          </p:cNvSpPr>
          <p:nvPr/>
        </p:nvSpPr>
        <p:spPr>
          <a:xfrm>
            <a:off x="7032963" y="2336954"/>
            <a:ext cx="1796037" cy="386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PETER HAUFE</a:t>
            </a:r>
            <a:br>
              <a:rPr lang="de-DE" sz="1200" b="1" dirty="0">
                <a:latin typeface="Montserrat" pitchFamily="2" charset="77"/>
              </a:rPr>
            </a:br>
            <a:r>
              <a:rPr lang="de-DE" sz="1200" dirty="0" err="1"/>
              <a:t>studiEC</a:t>
            </a:r>
            <a:r>
              <a:rPr lang="de-DE" sz="1200" dirty="0"/>
              <a:t> Heidelberg</a:t>
            </a:r>
          </a:p>
          <a:p>
            <a:pPr>
              <a:lnSpc>
                <a:spcPts val="1600"/>
              </a:lnSpc>
            </a:pPr>
            <a:endParaRPr lang="de-DE" sz="1200" dirty="0"/>
          </a:p>
        </p:txBody>
      </p:sp>
      <p:pic>
        <p:nvPicPr>
          <p:cNvPr id="8" name="Bildplatzhalter 10">
            <a:extLst>
              <a:ext uri="{FF2B5EF4-FFF2-40B4-BE49-F238E27FC236}">
                <a16:creationId xmlns:a16="http://schemas.microsoft.com/office/drawing/2014/main" id="{6F27A90C-BD70-9355-3713-18FC430EC3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18" b="6418"/>
          <a:stretch/>
        </p:blipFill>
        <p:spPr>
          <a:xfrm>
            <a:off x="5952608" y="2138330"/>
            <a:ext cx="973244" cy="848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047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DEF65B47-9DD7-2C1E-1E2D-7C21D4FD72E6}"/>
              </a:ext>
            </a:extLst>
          </p:cNvPr>
          <p:cNvSpPr txBox="1">
            <a:spLocks/>
          </p:cNvSpPr>
          <p:nvPr/>
        </p:nvSpPr>
        <p:spPr>
          <a:xfrm>
            <a:off x="324000" y="324000"/>
            <a:ext cx="8505000" cy="324000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sz="1800" dirty="0"/>
              <a:t>Stellenwechsel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02BA3CD-1AF9-A97D-2A0F-AF71AD3A9BB4}"/>
              </a:ext>
            </a:extLst>
          </p:cNvPr>
          <p:cNvSpPr txBox="1">
            <a:spLocks/>
          </p:cNvSpPr>
          <p:nvPr/>
        </p:nvSpPr>
        <p:spPr>
          <a:xfrm>
            <a:off x="4398157" y="1591309"/>
            <a:ext cx="2543446" cy="2382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rgbClr val="282925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300" dirty="0"/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754A0919-8C8E-E32C-FFDF-0059251C4D9E}"/>
              </a:ext>
            </a:extLst>
          </p:cNvPr>
          <p:cNvSpPr txBox="1">
            <a:spLocks/>
          </p:cNvSpPr>
          <p:nvPr/>
        </p:nvSpPr>
        <p:spPr>
          <a:xfrm>
            <a:off x="1330397" y="1291830"/>
            <a:ext cx="2462215" cy="806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KARINA KOCH</a:t>
            </a:r>
            <a:br>
              <a:rPr lang="de-DE" sz="1200" dirty="0"/>
            </a:br>
            <a:r>
              <a:rPr lang="de-DE" sz="1200" dirty="0"/>
              <a:t>Landesjugendreferentin </a:t>
            </a:r>
            <a:br>
              <a:rPr lang="de-DE" sz="1200" dirty="0"/>
            </a:br>
            <a:r>
              <a:rPr lang="de-DE" sz="1200" dirty="0"/>
              <a:t>KV Heilbronn und Kraichgau</a:t>
            </a:r>
            <a:br>
              <a:rPr lang="de-DE" sz="1200" dirty="0"/>
            </a:br>
            <a:r>
              <a:rPr lang="de-DE" sz="1200" dirty="0"/>
              <a:t>Vorher: EC Alb</a:t>
            </a:r>
          </a:p>
        </p:txBody>
      </p:sp>
      <p:pic>
        <p:nvPicPr>
          <p:cNvPr id="40" name="Bildplatzhalter 6">
            <a:extLst>
              <a:ext uri="{FF2B5EF4-FFF2-40B4-BE49-F238E27FC236}">
                <a16:creationId xmlns:a16="http://schemas.microsoft.com/office/drawing/2014/main" id="{4BB96727-9817-192D-BEEC-3EDFCAA5B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2" b="6312"/>
          <a:stretch/>
        </p:blipFill>
        <p:spPr>
          <a:xfrm>
            <a:off x="252000" y="1250298"/>
            <a:ext cx="970870" cy="848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7043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99E29-CCE6-4E47-9AA5-625F58795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EF9A4-C035-F68C-6105-AB701E3C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Vorstand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8C5028-FDC4-CD1A-79B5-9D0C0F2B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0" t="14148" r="4661"/>
          <a:stretch/>
        </p:blipFill>
        <p:spPr>
          <a:xfrm>
            <a:off x="319881" y="902524"/>
            <a:ext cx="5538659" cy="3562998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5C11B8B-0BBF-CDD3-E829-9491922ACC71}"/>
              </a:ext>
            </a:extLst>
          </p:cNvPr>
          <p:cNvSpPr txBox="1">
            <a:spLocks/>
          </p:cNvSpPr>
          <p:nvPr/>
        </p:nvSpPr>
        <p:spPr>
          <a:xfrm>
            <a:off x="6148793" y="803258"/>
            <a:ext cx="2797142" cy="3761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dirty="0"/>
              <a:t>v.l.n.r.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Alexander </a:t>
            </a:r>
            <a:r>
              <a:rPr lang="de-DE" sz="1200" b="1" dirty="0" err="1">
                <a:latin typeface="Montserrat" pitchFamily="2" charset="77"/>
              </a:rPr>
              <a:t>Schmalzhaf</a:t>
            </a:r>
            <a:r>
              <a:rPr lang="de-DE" sz="1200" dirty="0"/>
              <a:t> Ehrenamtlicher 1. Vorsitzender (Leiter Fachbereich Personal)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Bernd Stamm</a:t>
            </a:r>
            <a:br>
              <a:rPr lang="de-DE" sz="1200" b="1" dirty="0">
                <a:latin typeface="Montserrat" pitchFamily="2" charset="77"/>
              </a:rPr>
            </a:br>
            <a:r>
              <a:rPr lang="de-DE" sz="1200" dirty="0"/>
              <a:t>Ehrenamtliches Vorstandsmitglied (Leiter Fachbereich Jugendarbeit)</a:t>
            </a:r>
            <a:endParaRPr lang="de-DE" sz="1200" b="1" dirty="0">
              <a:latin typeface="Montserrat" pitchFamily="2" charset="77"/>
            </a:endParaRP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Markus Deuschle </a:t>
            </a:r>
            <a:br>
              <a:rPr lang="de-DE" sz="1200" dirty="0"/>
            </a:br>
            <a:r>
              <a:rPr lang="de-DE" sz="1200" dirty="0"/>
              <a:t>Geschäftsführer Personal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Patrick </a:t>
            </a:r>
            <a:r>
              <a:rPr lang="de-DE" sz="1200" b="1" dirty="0" err="1">
                <a:latin typeface="Montserrat" pitchFamily="2" charset="77"/>
              </a:rPr>
              <a:t>Veihelmann</a:t>
            </a:r>
            <a:br>
              <a:rPr lang="de-DE" sz="1200" dirty="0"/>
            </a:br>
            <a:r>
              <a:rPr lang="de-DE" sz="1200" dirty="0"/>
              <a:t>Geschäftsführer Verwaltung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Micha </a:t>
            </a:r>
            <a:r>
              <a:rPr lang="de-DE" sz="1200" b="1" dirty="0" err="1">
                <a:latin typeface="Montserrat" pitchFamily="2" charset="77"/>
              </a:rPr>
              <a:t>Breidenmoser</a:t>
            </a:r>
            <a:r>
              <a:rPr lang="de-DE" sz="1200" dirty="0"/>
              <a:t> Geschäftsführer Jugendarbeit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Thomas Martin</a:t>
            </a:r>
            <a:br>
              <a:rPr lang="de-DE" sz="1200" dirty="0"/>
            </a:br>
            <a:r>
              <a:rPr lang="de-DE" sz="1200" dirty="0"/>
              <a:t>Ehrenamtliches Vorstandsmitglied (Leiter Fachbereich Verwaltung)</a:t>
            </a:r>
          </a:p>
        </p:txBody>
      </p:sp>
    </p:spTree>
    <p:extLst>
      <p:ext uri="{BB962C8B-B14F-4D97-AF65-F5344CB8AC3E}">
        <p14:creationId xmlns:p14="http://schemas.microsoft.com/office/powerpoint/2010/main" val="66796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00A9202-E185-296A-FFA2-942483B850E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D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E7A7218-B09B-A440-A25F-2D1409B8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8892" y="248929"/>
            <a:ext cx="6026215" cy="2917453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98B6EF5-CBA0-2ABE-6E35-21C0036E2078}"/>
              </a:ext>
            </a:extLst>
          </p:cNvPr>
          <p:cNvSpPr txBox="1">
            <a:spLocks/>
          </p:cNvSpPr>
          <p:nvPr/>
        </p:nvSpPr>
        <p:spPr>
          <a:xfrm>
            <a:off x="3104047" y="3392928"/>
            <a:ext cx="5794476" cy="1225665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ts val="17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600" b="1" dirty="0">
                <a:solidFill>
                  <a:srgbClr val="CA6E2F"/>
                </a:solidFill>
                <a:latin typeface="Montserrat" pitchFamily="2" charset="77"/>
              </a:rPr>
              <a:t>17. OKTOBER /  19:30 UHR</a:t>
            </a:r>
          </a:p>
          <a:p>
            <a:pPr marL="0" indent="0" defTabSz="649800">
              <a:lnSpc>
                <a:spcPts val="17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600" dirty="0" err="1">
                <a:solidFill>
                  <a:srgbClr val="CA6E2F"/>
                </a:solidFill>
                <a:latin typeface="Montserrat" pitchFamily="2" charset="77"/>
              </a:rPr>
              <a:t>Ancient</a:t>
            </a:r>
            <a:r>
              <a:rPr lang="de-DE" sz="1600" dirty="0">
                <a:solidFill>
                  <a:srgbClr val="CA6E2F"/>
                </a:solidFill>
                <a:latin typeface="Montserrat" pitchFamily="2" charset="77"/>
              </a:rPr>
              <a:t> </a:t>
            </a:r>
            <a:r>
              <a:rPr lang="de-DE" sz="1600" dirty="0" err="1">
                <a:solidFill>
                  <a:srgbClr val="CA6E2F"/>
                </a:solidFill>
                <a:latin typeface="Montserrat" pitchFamily="2" charset="77"/>
              </a:rPr>
              <a:t>facts</a:t>
            </a:r>
            <a:r>
              <a:rPr lang="de-DE" sz="1600" dirty="0">
                <a:solidFill>
                  <a:srgbClr val="CA6E2F"/>
                </a:solidFill>
                <a:latin typeface="Montserrat" pitchFamily="2" charset="77"/>
              </a:rPr>
              <a:t> – </a:t>
            </a:r>
            <a:br>
              <a:rPr lang="de-DE" sz="1600" dirty="0">
                <a:solidFill>
                  <a:srgbClr val="CA6E2F"/>
                </a:solidFill>
                <a:latin typeface="Montserrat" pitchFamily="2" charset="77"/>
              </a:rPr>
            </a:br>
            <a:r>
              <a:rPr lang="de-DE" sz="1600" dirty="0">
                <a:solidFill>
                  <a:srgbClr val="CA6E2F"/>
                </a:solidFill>
                <a:latin typeface="Montserrat" pitchFamily="2" charset="77"/>
              </a:rPr>
              <a:t>ist das Alte Testament historisch glaubwürdig?</a:t>
            </a:r>
          </a:p>
          <a:p>
            <a:pPr marL="0" indent="0" defTabSz="649800">
              <a:lnSpc>
                <a:spcPts val="17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200" dirty="0">
                <a:solidFill>
                  <a:srgbClr val="CA6E2F"/>
                </a:solidFill>
                <a:latin typeface="Montserrat" pitchFamily="2" charset="77"/>
              </a:rPr>
              <a:t>Mit Prof. Dr. Markus Zehnder, Professor für Altes Testament </a:t>
            </a:r>
            <a:br>
              <a:rPr lang="de-DE" sz="1200" dirty="0">
                <a:solidFill>
                  <a:srgbClr val="CA6E2F"/>
                </a:solidFill>
                <a:latin typeface="Montserrat" pitchFamily="2" charset="77"/>
              </a:rPr>
            </a:br>
            <a:r>
              <a:rPr lang="de-DE" sz="1200" dirty="0">
                <a:solidFill>
                  <a:srgbClr val="CA6E2F"/>
                </a:solidFill>
                <a:latin typeface="Montserrat" pitchFamily="2" charset="77"/>
              </a:rPr>
              <a:t>an der Internationalen Hochschule Liebenzell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284558-B3B6-ECCA-57AA-17DFDD999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216" y="3392928"/>
            <a:ext cx="898404" cy="898404"/>
          </a:xfrm>
          <a:prstGeom prst="rect">
            <a:avLst/>
          </a:prstGeom>
        </p:spPr>
      </p:pic>
      <p:pic>
        <p:nvPicPr>
          <p:cNvPr id="20" name="Grafik 19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AB01BA71-AF21-3F34-FB4A-BEA0F02E8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0" y="4517878"/>
            <a:ext cx="1861820" cy="5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5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620F7-ECC9-0921-E0F5-43A32C1D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Landesjugendreferenten und Geschäftsführer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D53C42-2325-4AA0-EE4A-7AF0E17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55" t="13122" r="6714" b="6062"/>
          <a:stretch/>
        </p:blipFill>
        <p:spPr>
          <a:xfrm>
            <a:off x="319881" y="902524"/>
            <a:ext cx="5538659" cy="3562998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E0D484B8-E1E2-AF77-E288-7D682A63DC8A}"/>
              </a:ext>
            </a:extLst>
          </p:cNvPr>
          <p:cNvSpPr txBox="1">
            <a:spLocks/>
          </p:cNvSpPr>
          <p:nvPr/>
        </p:nvSpPr>
        <p:spPr>
          <a:xfrm>
            <a:off x="6148793" y="803257"/>
            <a:ext cx="2797142" cy="40162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900" dirty="0"/>
              <a:t>v.l.n.r.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Florian Hoppe</a:t>
            </a:r>
            <a:br>
              <a:rPr lang="de-DE" sz="900" b="1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Kurpfalz, </a:t>
            </a:r>
            <a:r>
              <a:rPr lang="de-DE" sz="900" dirty="0" err="1">
                <a:latin typeface="Montserrat" pitchFamily="2" charset="77"/>
              </a:rPr>
              <a:t>studiEC</a:t>
            </a:r>
            <a:endParaRPr lang="de-DE" sz="900" dirty="0">
              <a:latin typeface="Montserrat" pitchFamily="2" charset="77"/>
            </a:endParaRP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Daniel Wannenwetsch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Franken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Patrick </a:t>
            </a:r>
            <a:r>
              <a:rPr lang="de-DE" sz="900" b="1" dirty="0" err="1">
                <a:latin typeface="Montserrat" pitchFamily="2" charset="77"/>
              </a:rPr>
              <a:t>Veihelmann</a:t>
            </a:r>
            <a:br>
              <a:rPr lang="de-DE" sz="900" dirty="0"/>
            </a:br>
            <a:r>
              <a:rPr lang="de-DE" sz="900" dirty="0"/>
              <a:t>Geschäftsführer Verwaltung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Karina Koch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Heilbronn und Kraichgau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Pascal Dürr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Südbaden und Karlsruhe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Markus Deuschle </a:t>
            </a:r>
            <a:br>
              <a:rPr lang="de-DE" sz="900" dirty="0"/>
            </a:br>
            <a:r>
              <a:rPr lang="de-DE" sz="900" dirty="0"/>
              <a:t>Geschäftsführer Personal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Johannes Eisen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Nordschwarzwald, Freudenstadt und Baar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Micha </a:t>
            </a:r>
            <a:r>
              <a:rPr lang="de-DE" sz="900" b="1" dirty="0" err="1">
                <a:latin typeface="Montserrat" pitchFamily="2" charset="77"/>
              </a:rPr>
              <a:t>Breidenmoser</a:t>
            </a:r>
            <a:r>
              <a:rPr lang="de-DE" sz="900" dirty="0"/>
              <a:t> </a:t>
            </a:r>
            <a:br>
              <a:rPr lang="de-DE" sz="900" dirty="0"/>
            </a:br>
            <a:r>
              <a:rPr lang="de-DE" sz="900" dirty="0"/>
              <a:t>Geschäftsführer Jugendarbeit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Lucas Hain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Stuttgart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Lars Lehmann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KV Mühlacker-Mühlhausen und Enz-Nagold</a:t>
            </a:r>
          </a:p>
          <a:p>
            <a:pPr>
              <a:lnSpc>
                <a:spcPct val="100000"/>
              </a:lnSpc>
            </a:pPr>
            <a:r>
              <a:rPr lang="de-DE" sz="900" b="1" dirty="0">
                <a:latin typeface="Montserrat" pitchFamily="2" charset="77"/>
              </a:rPr>
              <a:t>Markus Mall</a:t>
            </a:r>
            <a:br>
              <a:rPr lang="de-DE" sz="900" dirty="0">
                <a:latin typeface="Montserrat" pitchFamily="2" charset="77"/>
              </a:rPr>
            </a:br>
            <a:r>
              <a:rPr lang="de-DE" sz="900" dirty="0">
                <a:latin typeface="Montserrat" pitchFamily="2" charset="77"/>
              </a:rPr>
              <a:t>ZEITRAUM-Arbeit</a:t>
            </a:r>
          </a:p>
        </p:txBody>
      </p:sp>
    </p:spTree>
    <p:extLst>
      <p:ext uri="{BB962C8B-B14F-4D97-AF65-F5344CB8AC3E}">
        <p14:creationId xmlns:p14="http://schemas.microsoft.com/office/powerpoint/2010/main" val="3042044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620F7-ECC9-0921-E0F5-43A32C1D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Geschäftsstelle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D53C42-2325-4AA0-EE4A-7AF0E17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9" b="1769"/>
          <a:stretch/>
        </p:blipFill>
        <p:spPr>
          <a:xfrm>
            <a:off x="319881" y="902524"/>
            <a:ext cx="5538659" cy="3562998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ECF51C4-5770-A5A6-52DE-9AF0F56DAECD}"/>
              </a:ext>
            </a:extLst>
          </p:cNvPr>
          <p:cNvSpPr txBox="1">
            <a:spLocks/>
          </p:cNvSpPr>
          <p:nvPr/>
        </p:nvSpPr>
        <p:spPr>
          <a:xfrm>
            <a:off x="6148793" y="523915"/>
            <a:ext cx="2797142" cy="39784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de-DE" sz="1200" dirty="0"/>
              <a:t>v.l.n.r.</a:t>
            </a:r>
            <a:endParaRPr lang="de-DE" sz="1200" b="1" dirty="0">
              <a:latin typeface="Montserrat" pitchFamily="2" charset="77"/>
            </a:endParaRP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Matthias Baumann</a:t>
            </a:r>
            <a:br>
              <a:rPr lang="de-DE" sz="1200" dirty="0"/>
            </a:br>
            <a:r>
              <a:rPr lang="de-DE" sz="1200" dirty="0"/>
              <a:t>Personalsachbearbeitung, Sach-bearbeitung Service Jugendarbeit, Spendenbuchhaltung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Manuela Decker</a:t>
            </a:r>
            <a:br>
              <a:rPr lang="de-DE" sz="1200" dirty="0"/>
            </a:br>
            <a:r>
              <a:rPr lang="de-DE" sz="1200" dirty="0"/>
              <a:t>Referentin der Geschäftsführung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Patrick </a:t>
            </a:r>
            <a:r>
              <a:rPr lang="de-DE" sz="1200" b="1" dirty="0" err="1">
                <a:latin typeface="Montserrat" pitchFamily="2" charset="77"/>
              </a:rPr>
              <a:t>Veihelmann</a:t>
            </a:r>
            <a:br>
              <a:rPr lang="de-DE" sz="1200" dirty="0"/>
            </a:br>
            <a:r>
              <a:rPr lang="de-DE" sz="1200" dirty="0"/>
              <a:t>Geschäftsführer Verwaltung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Anja Köpf</a:t>
            </a:r>
            <a:br>
              <a:rPr lang="de-DE" sz="1200" dirty="0"/>
            </a:br>
            <a:r>
              <a:rPr lang="de-DE" sz="1200" dirty="0"/>
              <a:t>Öffentlichkeitsarbeit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Annemarie Thiel</a:t>
            </a:r>
            <a:br>
              <a:rPr lang="de-DE" sz="1200" dirty="0"/>
            </a:br>
            <a:r>
              <a:rPr lang="de-DE" sz="1200" dirty="0"/>
              <a:t>Service Jugendarbeit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Tobias Wiener</a:t>
            </a:r>
            <a:br>
              <a:rPr lang="de-DE" sz="1200" dirty="0"/>
            </a:br>
            <a:r>
              <a:rPr lang="de-DE" sz="1200" dirty="0"/>
              <a:t>IT + Digitalisierung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latin typeface="Montserrat" pitchFamily="2" charset="77"/>
              </a:rPr>
              <a:t>Jenny Rieger</a:t>
            </a:r>
            <a:br>
              <a:rPr lang="de-DE" sz="1200" dirty="0"/>
            </a:br>
            <a:r>
              <a:rPr lang="de-DE" sz="1200" dirty="0"/>
              <a:t>Finanzbuchhaltung</a:t>
            </a:r>
          </a:p>
        </p:txBody>
      </p:sp>
    </p:spTree>
    <p:extLst>
      <p:ext uri="{BB962C8B-B14F-4D97-AF65-F5344CB8AC3E}">
        <p14:creationId xmlns:p14="http://schemas.microsoft.com/office/powerpoint/2010/main" val="3212129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620F7-ECC9-0921-E0F5-43A32C1D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FSJ 2024 /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D53C42-2325-4AA0-EE4A-7AF0E17C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7" t="17536" r="16606" b="11063"/>
          <a:stretch/>
        </p:blipFill>
        <p:spPr>
          <a:xfrm>
            <a:off x="319881" y="902524"/>
            <a:ext cx="5289258" cy="3562998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911FDBE-E033-B135-453B-0883E9F4AC63}"/>
              </a:ext>
            </a:extLst>
          </p:cNvPr>
          <p:cNvSpPr txBox="1">
            <a:spLocks/>
          </p:cNvSpPr>
          <p:nvPr/>
        </p:nvSpPr>
        <p:spPr>
          <a:xfrm>
            <a:off x="5897573" y="579520"/>
            <a:ext cx="3048361" cy="3886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200" dirty="0"/>
              <a:t>v.l.n.r.</a:t>
            </a:r>
            <a:endParaRPr lang="de-DE" sz="1200" b="1" dirty="0">
              <a:latin typeface="Montserrat" pitchFamily="2" charset="77"/>
            </a:endParaRP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Elisabeth </a:t>
            </a:r>
            <a:r>
              <a:rPr lang="de-DE" sz="1100" b="1" dirty="0" err="1">
                <a:latin typeface="Montserrat" pitchFamily="2" charset="77"/>
              </a:rPr>
              <a:t>Westermaier</a:t>
            </a:r>
            <a:r>
              <a:rPr lang="de-DE" sz="1100" b="1" dirty="0">
                <a:latin typeface="Montserrat" pitchFamily="2" charset="77"/>
              </a:rPr>
              <a:t>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Franken: Weidenbach)</a:t>
            </a:r>
            <a:endParaRPr lang="de-DE" sz="1100" b="1" dirty="0">
              <a:latin typeface="Montserrat" pitchFamily="2" charset="77"/>
            </a:endParaRP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Thea Friedmann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Nordschwarzwald: </a:t>
            </a:r>
            <a:r>
              <a:rPr lang="de-DE" sz="1100" dirty="0" err="1">
                <a:latin typeface="Montserrat" pitchFamily="2" charset="77"/>
              </a:rPr>
              <a:t>Emberg</a:t>
            </a:r>
            <a:r>
              <a:rPr lang="de-DE" sz="1100" dirty="0">
                <a:latin typeface="Montserrat" pitchFamily="2" charset="77"/>
              </a:rPr>
              <a:t>, </a:t>
            </a:r>
            <a:br>
              <a:rPr lang="de-DE" sz="1100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Breitenberg, Zavelstein)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Lars Petzold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Südbaden: Bahlingen, Gundelfingen </a:t>
            </a:r>
            <a:br>
              <a:rPr lang="de-DE" sz="1100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und Ihringen ) 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Nicole Luft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Franken: Oettingen und Dinkelsbühl)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Daniel Schilling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Stuttgart: Holzmaden und </a:t>
            </a:r>
            <a:r>
              <a:rPr lang="de-DE" sz="1100" dirty="0" err="1">
                <a:latin typeface="Montserrat" pitchFamily="2" charset="77"/>
              </a:rPr>
              <a:t>Brucken</a:t>
            </a:r>
            <a:r>
              <a:rPr lang="de-DE" sz="1100" dirty="0">
                <a:latin typeface="Montserrat" pitchFamily="2" charset="77"/>
              </a:rPr>
              <a:t>)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 err="1">
                <a:latin typeface="Montserrat" pitchFamily="2" charset="77"/>
              </a:rPr>
              <a:t>Josia</a:t>
            </a:r>
            <a:r>
              <a:rPr lang="de-DE" sz="1100" b="1" dirty="0">
                <a:latin typeface="Montserrat" pitchFamily="2" charset="77"/>
              </a:rPr>
              <a:t> Schnaidt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Kurpfalz: Hemsbach und Laudenbach)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Micha Hütter 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(KV Karlsruhe: Weingarten, </a:t>
            </a:r>
            <a:r>
              <a:rPr lang="de-DE" sz="1100" dirty="0" err="1">
                <a:latin typeface="Montserrat" pitchFamily="2" charset="77"/>
              </a:rPr>
              <a:t>Staffort</a:t>
            </a:r>
            <a:r>
              <a:rPr lang="de-DE" sz="1100" dirty="0">
                <a:latin typeface="Montserrat" pitchFamily="2" charset="77"/>
              </a:rPr>
              <a:t>, Blankenloch) </a:t>
            </a:r>
          </a:p>
        </p:txBody>
      </p:sp>
    </p:spTree>
    <p:extLst>
      <p:ext uri="{BB962C8B-B14F-4D97-AF65-F5344CB8AC3E}">
        <p14:creationId xmlns:p14="http://schemas.microsoft.com/office/powerpoint/2010/main" val="2000637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03E669-DC6A-3633-5C37-2671CCD8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96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Sechseck 4">
            <a:extLst>
              <a:ext uri="{FF2B5EF4-FFF2-40B4-BE49-F238E27FC236}">
                <a16:creationId xmlns:a16="http://schemas.microsoft.com/office/drawing/2014/main" id="{96CAB692-BD5A-C8B9-E326-A688A295EED3}"/>
              </a:ext>
            </a:extLst>
          </p:cNvPr>
          <p:cNvSpPr/>
          <p:nvPr/>
        </p:nvSpPr>
        <p:spPr>
          <a:xfrm rot="397894">
            <a:off x="-928029" y="2994974"/>
            <a:ext cx="3368221" cy="2903640"/>
          </a:xfrm>
          <a:prstGeom prst="hexagon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1AD0A927-8E7D-A931-AB3E-63020626E6D6}"/>
              </a:ext>
            </a:extLst>
          </p:cNvPr>
          <p:cNvSpPr txBox="1">
            <a:spLocks/>
          </p:cNvSpPr>
          <p:nvPr/>
        </p:nvSpPr>
        <p:spPr>
          <a:xfrm rot="465544">
            <a:off x="56795" y="3506493"/>
            <a:ext cx="1721047" cy="9580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JETZT IN DOBEL ODER SIELMINGEN MITNEHMEN</a:t>
            </a:r>
          </a:p>
        </p:txBody>
      </p:sp>
    </p:spTree>
    <p:extLst>
      <p:ext uri="{BB962C8B-B14F-4D97-AF65-F5344CB8AC3E}">
        <p14:creationId xmlns:p14="http://schemas.microsoft.com/office/powerpoint/2010/main" val="253050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32C3475-6D7F-ACAE-2AC8-9C59964C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317" y="-671893"/>
            <a:ext cx="2979411" cy="271711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F2445A-AE95-9B86-77AB-3A0354F6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7002" y="264316"/>
            <a:ext cx="5002960" cy="405372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512616-5DC8-AB92-C46C-60F3D8C6F052}"/>
              </a:ext>
            </a:extLst>
          </p:cNvPr>
          <p:cNvSpPr txBox="1">
            <a:spLocks/>
          </p:cNvSpPr>
          <p:nvPr/>
        </p:nvSpPr>
        <p:spPr>
          <a:xfrm>
            <a:off x="4572000" y="583848"/>
            <a:ext cx="3864211" cy="1136606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00" b="1" dirty="0">
                <a:latin typeface="Montserrat" pitchFamily="2" charset="77"/>
              </a:rPr>
              <a:t>BOCK AUF </a:t>
            </a:r>
            <a:br>
              <a:rPr lang="de-DE" sz="3600" b="1" dirty="0">
                <a:latin typeface="Montserrat" pitchFamily="2" charset="77"/>
              </a:rPr>
            </a:br>
            <a:r>
              <a:rPr lang="de-DE" sz="3600" b="1" dirty="0">
                <a:latin typeface="Montserrat" pitchFamily="2" charset="77"/>
              </a:rPr>
              <a:t>EC-CLOTHING?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1F20CD2-76BA-8285-3FC6-B60338A7D394}"/>
              </a:ext>
            </a:extLst>
          </p:cNvPr>
          <p:cNvSpPr txBox="1">
            <a:spLocks/>
          </p:cNvSpPr>
          <p:nvPr/>
        </p:nvSpPr>
        <p:spPr>
          <a:xfrm>
            <a:off x="4572000" y="1950238"/>
            <a:ext cx="4370962" cy="678373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700"/>
              </a:lnSpc>
              <a:buNone/>
            </a:pPr>
            <a:r>
              <a:rPr lang="de-DE" dirty="0">
                <a:latin typeface="Montserrat" pitchFamily="2" charset="77"/>
              </a:rPr>
              <a:t>Bestellt jetzt als Jugendarbeit euer Wunsch-Shirt, Sweatshirt oder Hoodie mit eurem Jugendarbeits-Logo.</a:t>
            </a:r>
          </a:p>
        </p:txBody>
      </p:sp>
      <p:pic>
        <p:nvPicPr>
          <p:cNvPr id="6" name="Grafik 5" descr="Ein Bild, das Muster, Quadrat, Symmetrie, Rechteck enthält.&#10;&#10;Automatisch generierte Beschreibung">
            <a:extLst>
              <a:ext uri="{FF2B5EF4-FFF2-40B4-BE49-F238E27FC236}">
                <a16:creationId xmlns:a16="http://schemas.microsoft.com/office/drawing/2014/main" id="{BBD74E71-3578-556E-1567-ED52448B6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991" y="3088180"/>
            <a:ext cx="1274729" cy="127472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4B47C4-2D1B-2CFD-69EF-19878EE71BD7}"/>
              </a:ext>
            </a:extLst>
          </p:cNvPr>
          <p:cNvSpPr txBox="1"/>
          <p:nvPr/>
        </p:nvSpPr>
        <p:spPr>
          <a:xfrm>
            <a:off x="6154365" y="3307255"/>
            <a:ext cx="2555133" cy="8365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latin typeface="Montserrat" pitchFamily="2" charset="77"/>
              </a:rPr>
              <a:t>Alle wichtigen Infos zu den Details findest du unter </a:t>
            </a:r>
            <a:r>
              <a:rPr lang="de-DE" sz="1400" b="1" dirty="0" err="1">
                <a:latin typeface="Montserrat" pitchFamily="2" charset="77"/>
              </a:rPr>
              <a:t>www.material.swdec.de</a:t>
            </a:r>
            <a:r>
              <a:rPr lang="de-DE" sz="1400" b="1" dirty="0">
                <a:latin typeface="Montserrat" pitchFamily="2" charset="77"/>
              </a:rPr>
              <a:t>/</a:t>
            </a:r>
            <a:br>
              <a:rPr lang="de-DE" sz="1400" b="1" dirty="0">
                <a:latin typeface="Montserrat" pitchFamily="2" charset="77"/>
              </a:rPr>
            </a:br>
            <a:r>
              <a:rPr lang="de-DE" sz="1400" b="1" dirty="0" err="1">
                <a:latin typeface="Montserrat" pitchFamily="2" charset="77"/>
              </a:rPr>
              <a:t>merchandise</a:t>
            </a:r>
            <a:endParaRPr lang="de-DE" sz="1400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364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091" y="1787920"/>
            <a:ext cx="4545273" cy="1478239"/>
          </a:xfrm>
        </p:spPr>
        <p:txBody>
          <a:bodyPr numCol="2"/>
          <a:lstStyle/>
          <a:p>
            <a:pPr algn="l"/>
            <a:r>
              <a:rPr lang="de-DE" b="1" dirty="0">
                <a:latin typeface="Montserrat" pitchFamily="2" charset="77"/>
              </a:rPr>
              <a:t>1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Mannheim</a:t>
            </a:r>
          </a:p>
          <a:p>
            <a:pPr algn="l"/>
            <a:r>
              <a:rPr lang="de-DE" b="1" dirty="0">
                <a:latin typeface="Montserrat" pitchFamily="2" charset="77"/>
              </a:rPr>
              <a:t>2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Heidelberg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3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Karlsruhe</a:t>
            </a:r>
          </a:p>
          <a:p>
            <a:pPr algn="l"/>
            <a:r>
              <a:rPr lang="de-DE" b="1" dirty="0">
                <a:latin typeface="Montserrat" pitchFamily="2" charset="77"/>
              </a:rPr>
              <a:t>4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Pforzheim</a:t>
            </a:r>
          </a:p>
          <a:p>
            <a:pPr algn="l"/>
            <a:r>
              <a:rPr lang="de-DE" b="1" dirty="0">
                <a:latin typeface="Montserrat" pitchFamily="2" charset="77"/>
              </a:rPr>
              <a:t>5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Ludwigsburg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6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Stuttgart</a:t>
            </a:r>
          </a:p>
          <a:p>
            <a:pPr algn="l"/>
            <a:r>
              <a:rPr lang="de-DE" b="1" dirty="0">
                <a:latin typeface="Montserrat" pitchFamily="2" charset="77"/>
              </a:rPr>
              <a:t>7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Tübingen</a:t>
            </a:r>
          </a:p>
          <a:p>
            <a:pPr algn="l"/>
            <a:r>
              <a:rPr lang="de-DE" b="1" dirty="0">
                <a:latin typeface="Montserrat" pitchFamily="2" charset="77"/>
              </a:rPr>
              <a:t>8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Freiburg</a:t>
            </a:r>
          </a:p>
          <a:p>
            <a:pPr algn="l"/>
            <a:r>
              <a:rPr lang="de-DE" b="1" dirty="0">
                <a:latin typeface="Montserrat" pitchFamily="2" charset="77"/>
              </a:rPr>
              <a:t>9</a:t>
            </a:r>
            <a:r>
              <a:rPr lang="de-DE" dirty="0"/>
              <a:t> </a:t>
            </a:r>
            <a:r>
              <a:rPr lang="de-DE" dirty="0">
                <a:latin typeface="Montserrat" pitchFamily="2" charset="77"/>
              </a:rPr>
              <a:t>Ulm / Neu-Ulm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408F35-1902-F045-ACD6-78FD6B79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55" y="-444316"/>
            <a:ext cx="4812549" cy="5801428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9955A98-A06C-8947-ABA9-5628955387C4}"/>
              </a:ext>
            </a:extLst>
          </p:cNvPr>
          <p:cNvSpPr txBox="1">
            <a:spLocks/>
          </p:cNvSpPr>
          <p:nvPr/>
        </p:nvSpPr>
        <p:spPr>
          <a:xfrm>
            <a:off x="357091" y="1269831"/>
            <a:ext cx="4621964" cy="297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rgbClr val="282925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err="1"/>
              <a:t>studiEC</a:t>
            </a:r>
            <a:r>
              <a:rPr lang="de-DE" dirty="0"/>
              <a:t>-Orte im SWD-EC-Verband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C183613-FB84-DD10-A0B6-68F6A4D4D6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426202"/>
          </a:xfrm>
        </p:spPr>
        <p:txBody>
          <a:bodyPr/>
          <a:lstStyle/>
          <a:p>
            <a:pPr algn="l"/>
            <a:r>
              <a:rPr lang="de-DE" dirty="0" err="1"/>
              <a:t>studiEC</a:t>
            </a:r>
            <a:endParaRPr lang="de-DE" dirty="0"/>
          </a:p>
        </p:txBody>
      </p:sp>
      <p:pic>
        <p:nvPicPr>
          <p:cNvPr id="3" name="Bildplatzhalter 13">
            <a:extLst>
              <a:ext uri="{FF2B5EF4-FFF2-40B4-BE49-F238E27FC236}">
                <a16:creationId xmlns:a16="http://schemas.microsoft.com/office/drawing/2014/main" id="{6AADF469-3457-9B14-20A8-65B177575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67" t="5246" r="7424" b="22137"/>
          <a:stretch/>
        </p:blipFill>
        <p:spPr>
          <a:xfrm>
            <a:off x="338138" y="3570968"/>
            <a:ext cx="782879" cy="68405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  <p:sp>
        <p:nvSpPr>
          <p:cNvPr id="4" name="Textplatzhalter 4">
            <a:extLst>
              <a:ext uri="{FF2B5EF4-FFF2-40B4-BE49-F238E27FC236}">
                <a16:creationId xmlns:a16="http://schemas.microsoft.com/office/drawing/2014/main" id="{2FF21F6C-0F9A-AC71-B94C-4C8323EF71E9}"/>
              </a:ext>
            </a:extLst>
          </p:cNvPr>
          <p:cNvSpPr txBox="1">
            <a:spLocks/>
          </p:cNvSpPr>
          <p:nvPr/>
        </p:nvSpPr>
        <p:spPr>
          <a:xfrm>
            <a:off x="1197708" y="3498018"/>
            <a:ext cx="4047896" cy="829951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de-DE" sz="1100" b="1" dirty="0">
                <a:latin typeface="Montserrat" pitchFamily="2" charset="77"/>
              </a:rPr>
              <a:t>Florian Hoppe</a:t>
            </a:r>
            <a:br>
              <a:rPr lang="de-DE" sz="1100" b="1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(Landesjugendreferent für </a:t>
            </a:r>
            <a:r>
              <a:rPr lang="de-DE" sz="1100" dirty="0" err="1">
                <a:latin typeface="Montserrat" pitchFamily="2" charset="77"/>
              </a:rPr>
              <a:t>studiEC</a:t>
            </a:r>
            <a:r>
              <a:rPr lang="de-DE" sz="1100" dirty="0">
                <a:latin typeface="Montserrat" pitchFamily="2" charset="77"/>
              </a:rPr>
              <a:t> und KV Kurpfalz)</a:t>
            </a:r>
          </a:p>
          <a:p>
            <a:pPr algn="l">
              <a:lnSpc>
                <a:spcPts val="1500"/>
              </a:lnSpc>
            </a:pPr>
            <a:r>
              <a:rPr lang="de-DE" sz="1100" dirty="0">
                <a:latin typeface="Montserrat" pitchFamily="2" charset="77"/>
              </a:rPr>
              <a:t>florianhoppe@swdec.de</a:t>
            </a:r>
            <a:br>
              <a:rPr lang="de-DE" sz="1100" dirty="0">
                <a:latin typeface="Montserrat" pitchFamily="2" charset="77"/>
              </a:rPr>
            </a:br>
            <a:r>
              <a:rPr lang="de-DE" sz="1100" dirty="0">
                <a:latin typeface="Montserrat" pitchFamily="2" charset="77"/>
              </a:rPr>
              <a:t>0176.56823817</a:t>
            </a:r>
          </a:p>
        </p:txBody>
      </p:sp>
    </p:spTree>
    <p:extLst>
      <p:ext uri="{BB962C8B-B14F-4D97-AF65-F5344CB8AC3E}">
        <p14:creationId xmlns:p14="http://schemas.microsoft.com/office/powerpoint/2010/main" val="1429058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31326"/>
          </a:xfrm>
        </p:spPr>
        <p:txBody>
          <a:bodyPr/>
          <a:lstStyle/>
          <a:p>
            <a:r>
              <a:rPr lang="de-DE" dirty="0"/>
              <a:t>One2One-Mentoring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DU BIST MENTORIN ODER MENTOR?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Wir unterstützen dich gerne. Melde dich zu unserem monatlichen Mentoring-Newsletter an unter </a:t>
            </a:r>
            <a:br>
              <a:rPr lang="de-DE" dirty="0">
                <a:latin typeface="Montserrat" pitchFamily="2" charset="77"/>
              </a:rPr>
            </a:br>
            <a:r>
              <a:rPr lang="de-DE" dirty="0" err="1">
                <a:latin typeface="Montserrat" pitchFamily="2" charset="77"/>
              </a:rPr>
              <a:t>www.ec-mentoring.de</a:t>
            </a:r>
            <a:r>
              <a:rPr lang="de-DE" dirty="0">
                <a:latin typeface="Montserrat" pitchFamily="2" charset="77"/>
              </a:rPr>
              <a:t> </a:t>
            </a:r>
          </a:p>
          <a:p>
            <a:r>
              <a:rPr lang="de-DE" dirty="0">
                <a:latin typeface="Montserrat" pitchFamily="2" charset="77"/>
              </a:rPr>
              <a:t>Für weitere Unterstützung und bei Fragen melde dich gerne bei Vivien (</a:t>
            </a:r>
            <a:r>
              <a:rPr lang="de-DE" dirty="0" err="1">
                <a:latin typeface="Montserrat" pitchFamily="2" charset="77"/>
              </a:rPr>
              <a:t>mentoring@swdec.de</a:t>
            </a:r>
            <a:r>
              <a:rPr lang="de-DE" dirty="0">
                <a:latin typeface="Montserrat" pitchFamily="2" charset="77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pic>
        <p:nvPicPr>
          <p:cNvPr id="25" name="Bildplatzhalter 24">
            <a:extLst>
              <a:ext uri="{FF2B5EF4-FFF2-40B4-BE49-F238E27FC236}">
                <a16:creationId xmlns:a16="http://schemas.microsoft.com/office/drawing/2014/main" id="{059EDA3C-F836-33F8-C8AC-D46A2CF21D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640" t="-13684" r="10275" b="17848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9FF00278-F96A-0A14-BD6B-89A69DA955D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-41853" t="-20329" r="-36731" b="-17924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4672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842AE497-966D-08E9-26AC-32B454DB50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5812" t="-11465" r="-2092" b="11465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EC </a:t>
            </a:r>
            <a:r>
              <a:rPr lang="de-DE" dirty="0" err="1"/>
              <a:t>GoodGaming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43466"/>
            <a:ext cx="5033962" cy="297457"/>
          </a:xfrm>
        </p:spPr>
        <p:txBody>
          <a:bodyPr/>
          <a:lstStyle/>
          <a:p>
            <a:r>
              <a:rPr lang="de-DE" dirty="0"/>
              <a:t>GAMINGARBEIT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81878"/>
            <a:ext cx="4056062" cy="678524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Jeden Sonntag um 19:00 Uhr treffen wir uns über </a:t>
            </a:r>
            <a:r>
              <a:rPr lang="de-DE" dirty="0" err="1">
                <a:latin typeface="Montserrat" pitchFamily="2" charset="77"/>
              </a:rPr>
              <a:t>Discord</a:t>
            </a:r>
            <a:r>
              <a:rPr lang="de-DE" dirty="0">
                <a:latin typeface="Montserrat" pitchFamily="2" charset="77"/>
              </a:rPr>
              <a:t>. Quatschen, beten gemeinsam und zocken im Anschluss.</a:t>
            </a: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6A66A93-44E5-5038-614D-B652893CCA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896" b="20896"/>
          <a:stretch/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6592C7-B7A7-0430-339D-8D2892220116}"/>
              </a:ext>
            </a:extLst>
          </p:cNvPr>
          <p:cNvSpPr txBox="1"/>
          <p:nvPr/>
        </p:nvSpPr>
        <p:spPr>
          <a:xfrm>
            <a:off x="1682791" y="3340445"/>
            <a:ext cx="2889209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unter </a:t>
            </a:r>
            <a:br>
              <a:rPr lang="de-DE" dirty="0">
                <a:latin typeface="Montserrat" pitchFamily="2" charset="77"/>
              </a:rPr>
            </a:br>
            <a:r>
              <a:rPr lang="de-DE" b="1" dirty="0" err="1">
                <a:latin typeface="Montserrat" pitchFamily="2" charset="77"/>
              </a:rPr>
              <a:t>www.SWDEC.de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goodgaming</a:t>
            </a:r>
            <a:endParaRPr lang="de-DE" b="1" dirty="0">
              <a:latin typeface="Montserrat" pitchFamily="2" charset="77"/>
            </a:endParaRPr>
          </a:p>
        </p:txBody>
      </p:sp>
      <p:pic>
        <p:nvPicPr>
          <p:cNvPr id="8" name="Grafik 7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011FD1BD-448C-F3A6-7335-C0DB2EB0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3" y="3040424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8378D43-6680-8AF8-A1D0-92BE79A92C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E-Mail-Newsletter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14C059A-C622-4D46-2BCD-CA7669E12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884" y="1713283"/>
            <a:ext cx="4401813" cy="297457"/>
          </a:xfrm>
        </p:spPr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D0015F-6CD0-5957-998F-201C3C91FA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885" y="2264826"/>
            <a:ext cx="3715812" cy="1945914"/>
          </a:xfrm>
        </p:spPr>
        <p:txBody>
          <a:bodyPr/>
          <a:lstStyle/>
          <a:p>
            <a:r>
              <a:rPr lang="de-DE" dirty="0"/>
              <a:t>Gerne informieren wir dich, was uns aktuell im SWD-EC-Verband beschäftigt.</a:t>
            </a:r>
          </a:p>
          <a:p>
            <a:pPr marL="1080000"/>
            <a:br>
              <a:rPr lang="de-DE" dirty="0"/>
            </a:br>
            <a:br>
              <a:rPr lang="de-DE" dirty="0"/>
            </a:br>
            <a:r>
              <a:rPr lang="de-DE" dirty="0"/>
              <a:t>Jetzt abonnieren unter </a:t>
            </a:r>
            <a:r>
              <a:rPr lang="de-DE" dirty="0" err="1"/>
              <a:t>www.SWDEC.de</a:t>
            </a:r>
            <a:r>
              <a:rPr lang="de-DE" dirty="0"/>
              <a:t>/</a:t>
            </a:r>
            <a:r>
              <a:rPr lang="de-DE" dirty="0" err="1"/>
              <a:t>newsletter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A63FE53-CF39-7B2B-0957-8537F588E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1" y="4626174"/>
            <a:ext cx="1614215" cy="2960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D814E9-3168-244A-824D-D980AB21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9" y="2965029"/>
            <a:ext cx="1038895" cy="102394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057F42-66DA-EDA7-91B7-B417B6253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77631">
            <a:off x="5032714" y="209572"/>
            <a:ext cx="3384264" cy="63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3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23BBBA-638E-2BDC-0484-3A6FEE834C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chat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BC757C-3846-531C-EAD6-5D2998DD2C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8450" y="2031180"/>
            <a:ext cx="3823157" cy="820508"/>
          </a:xfrm>
        </p:spPr>
        <p:txBody>
          <a:bodyPr/>
          <a:lstStyle/>
          <a:p>
            <a:r>
              <a:rPr lang="de-DE" dirty="0"/>
              <a:t>Wir sind jetzt über WhatsApp erreichbar und freuen uns über deine Nachricht!</a:t>
            </a:r>
          </a:p>
          <a:p>
            <a:r>
              <a:rPr lang="de-DE" dirty="0"/>
              <a:t>07158.939130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7796203-A217-30C0-CF17-8B57E51E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1762161"/>
            <a:ext cx="1532395" cy="15323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60D661-F9F3-A12D-6330-289A7E2B3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78" y="3294556"/>
            <a:ext cx="2666658" cy="24318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D140145-066C-320C-1690-6EABE0C7A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77" b="9002"/>
          <a:stretch/>
        </p:blipFill>
        <p:spPr>
          <a:xfrm rot="319389">
            <a:off x="5540498" y="131217"/>
            <a:ext cx="3090103" cy="56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70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02349"/>
          </a:xfrm>
        </p:spPr>
        <p:txBody>
          <a:bodyPr/>
          <a:lstStyle/>
          <a:p>
            <a:r>
              <a:rPr lang="de-DE" dirty="0"/>
              <a:t>knotenpunkt-Schulung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221725"/>
            <a:ext cx="5033962" cy="297457"/>
          </a:xfrm>
        </p:spPr>
        <p:txBody>
          <a:bodyPr/>
          <a:lstStyle/>
          <a:p>
            <a:r>
              <a:rPr lang="de-DE" dirty="0"/>
              <a:t>15. – 17. NOVEMBER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779857"/>
            <a:ext cx="5033962" cy="25135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>
                <a:latin typeface="Montserrat" pitchFamily="2" charset="77"/>
              </a:rPr>
              <a:t>Du bestimmst, was du brauchst und kannst dir deshalb dein Wochenende zusammenstellen. Aus jeder Session wählst du ein Angebot aus.</a:t>
            </a:r>
          </a:p>
          <a:p>
            <a:r>
              <a:rPr lang="de-DE" b="1" dirty="0">
                <a:latin typeface="Montserrat" pitchFamily="2" charset="77"/>
              </a:rPr>
              <a:t>Schwerpunkt: Leiterschaft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Leiterkurs für Erfahrene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Leiterkurs Young Leaders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Generation Angst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9 Zugänge zu Gott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 err="1">
                <a:latin typeface="Montserrat" pitchFamily="2" charset="77"/>
              </a:rPr>
              <a:t>Among</a:t>
            </a:r>
            <a:r>
              <a:rPr lang="de-DE" sz="1100" dirty="0">
                <a:latin typeface="Montserrat" pitchFamily="2" charset="77"/>
              </a:rPr>
              <a:t> </a:t>
            </a:r>
            <a:r>
              <a:rPr lang="de-DE" sz="1100" dirty="0" err="1">
                <a:latin typeface="Montserrat" pitchFamily="2" charset="77"/>
              </a:rPr>
              <a:t>Us</a:t>
            </a:r>
            <a:r>
              <a:rPr lang="de-DE" sz="1100" dirty="0">
                <a:latin typeface="Montserrat" pitchFamily="2" charset="77"/>
              </a:rPr>
              <a:t> in real Life</a:t>
            </a:r>
          </a:p>
        </p:txBody>
      </p:sp>
      <p:pic>
        <p:nvPicPr>
          <p:cNvPr id="8" name="Bildplatzhalter 7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794DF96D-C524-AA16-2C53-20C9DD2FED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009" t="-17738" r="-3731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EEB64131-EB8D-E900-1856-5995BA1F3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" b="33"/>
          <a:stretch>
            <a:fillRect/>
          </a:stretch>
        </p:blipFill>
        <p:spPr>
          <a:xfrm rot="643652">
            <a:off x="7367260" y="2686339"/>
            <a:ext cx="1341251" cy="11719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  <p:pic>
        <p:nvPicPr>
          <p:cNvPr id="10" name="Bildplatzhalter 9" descr="Ein Bild, das Muster, Quadrat, Pixel enthält.&#10;&#10;Automatisch generierte Beschreibung">
            <a:extLst>
              <a:ext uri="{FF2B5EF4-FFF2-40B4-BE49-F238E27FC236}">
                <a16:creationId xmlns:a16="http://schemas.microsoft.com/office/drawing/2014/main" id="{6841DDC5-AB84-F313-2A74-3414EE8E544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-40460" t="-29364" r="-37362" b="-25896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46151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BDD67-A657-E041-9CF9-E4C7BF8B5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6368" y="664775"/>
            <a:ext cx="4723484" cy="1790700"/>
          </a:xfrm>
        </p:spPr>
        <p:txBody>
          <a:bodyPr/>
          <a:lstStyle/>
          <a:p>
            <a:r>
              <a:rPr lang="de-DE" dirty="0"/>
              <a:t>Mitgliedschaft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2AA438-2A7D-7C44-B0FC-F5E6D6083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582" y="2730709"/>
            <a:ext cx="4330269" cy="64793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MEHR ERFAHREN UNTER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dirty="0"/>
              <a:t>WWW.SWDEC.DE / MITGLIEDSCHAFT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554C85-E3DD-EA45-9DD1-211D72A5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9093" y="-317125"/>
            <a:ext cx="2028145" cy="18495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F0A0A3-282F-8516-AC42-D64B8A0D7B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900" y="1110745"/>
            <a:ext cx="4723483" cy="33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1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AE28B7C-FB7D-164F-908E-A2DCF5A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9" y="324002"/>
            <a:ext cx="4446055" cy="308011"/>
          </a:xfrm>
        </p:spPr>
        <p:txBody>
          <a:bodyPr/>
          <a:lstStyle/>
          <a:p>
            <a:r>
              <a:rPr lang="de-DE" dirty="0"/>
              <a:t>Entschieden für Christus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AEB87A-DF92-6F4E-B185-CEC5199ACB9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51368"/>
            <a:ext cx="8134057" cy="256339"/>
          </a:xfrm>
        </p:spPr>
        <p:txBody>
          <a:bodyPr/>
          <a:lstStyle/>
          <a:p>
            <a:r>
              <a:rPr lang="de-DE" dirty="0"/>
              <a:t>als dein Lifestyle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13E24B24-9DE6-FF4B-BBB4-ADBA3F43897C}"/>
              </a:ext>
            </a:extLst>
          </p:cNvPr>
          <p:cNvSpPr txBox="1">
            <a:spLocks/>
          </p:cNvSpPr>
          <p:nvPr/>
        </p:nvSpPr>
        <p:spPr>
          <a:xfrm>
            <a:off x="2067517" y="1625038"/>
            <a:ext cx="1221949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9888A5"/>
                </a:solidFill>
              </a:rPr>
              <a:t>Die Jüngsten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AEDF64B5-8ED1-1248-8906-C565828860A1}"/>
              </a:ext>
            </a:extLst>
          </p:cNvPr>
          <p:cNvSpPr/>
          <p:nvPr/>
        </p:nvSpPr>
        <p:spPr>
          <a:xfrm>
            <a:off x="338139" y="1497218"/>
            <a:ext cx="1578925" cy="427512"/>
          </a:xfrm>
          <a:prstGeom prst="roundRect">
            <a:avLst/>
          </a:prstGeom>
          <a:solidFill>
            <a:srgbClr val="98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EC-kids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B3AEA2E-683B-6240-9E43-00513583FC8F}"/>
              </a:ext>
            </a:extLst>
          </p:cNvPr>
          <p:cNvSpPr txBox="1">
            <a:spLocks/>
          </p:cNvSpPr>
          <p:nvPr/>
        </p:nvSpPr>
        <p:spPr>
          <a:xfrm>
            <a:off x="2067516" y="229079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FCBC86"/>
                </a:solidFill>
              </a:rPr>
              <a:t>Teenager und junge Erwachsene, die mit dem EC unterwegs sind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362C569C-91AA-634A-AA91-5FCE885A341C}"/>
              </a:ext>
            </a:extLst>
          </p:cNvPr>
          <p:cNvSpPr/>
          <p:nvPr/>
        </p:nvSpPr>
        <p:spPr>
          <a:xfrm>
            <a:off x="338139" y="2162978"/>
            <a:ext cx="1578925" cy="427512"/>
          </a:xfrm>
          <a:prstGeom prst="roundRect">
            <a:avLst/>
          </a:prstGeom>
          <a:solidFill>
            <a:srgbClr val="FCB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go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B750FF30-D82C-E041-A42A-055BA526F294}"/>
              </a:ext>
            </a:extLst>
          </p:cNvPr>
          <p:cNvSpPr txBox="1">
            <a:spLocks/>
          </p:cNvSpPr>
          <p:nvPr/>
        </p:nvSpPr>
        <p:spPr>
          <a:xfrm>
            <a:off x="2067516" y="295655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81C063"/>
                </a:solidFill>
              </a:rPr>
              <a:t>Kerngruppe, die den EC trägt und inhaltlich gestaltet</a:t>
            </a: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9203A1F5-744F-4743-AB14-BB7CFF28C925}"/>
              </a:ext>
            </a:extLst>
          </p:cNvPr>
          <p:cNvSpPr/>
          <p:nvPr/>
        </p:nvSpPr>
        <p:spPr>
          <a:xfrm>
            <a:off x="338939" y="2828738"/>
            <a:ext cx="1578925" cy="427512"/>
          </a:xfrm>
          <a:prstGeom prst="round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EC-Mitglied</a:t>
            </a:r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1398F23-50D8-B746-B591-E4C6282DDBE2}"/>
              </a:ext>
            </a:extLst>
          </p:cNvPr>
          <p:cNvSpPr/>
          <p:nvPr/>
        </p:nvSpPr>
        <p:spPr>
          <a:xfrm>
            <a:off x="338940" y="3494498"/>
            <a:ext cx="1578926" cy="427512"/>
          </a:xfrm>
          <a:prstGeom prst="roundRect">
            <a:avLst/>
          </a:prstGeom>
          <a:solidFill>
            <a:srgbClr val="64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Supporter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3458F7E9-BA65-3F42-B930-9701FA5F0C94}"/>
              </a:ext>
            </a:extLst>
          </p:cNvPr>
          <p:cNvSpPr txBox="1">
            <a:spLocks/>
          </p:cNvSpPr>
          <p:nvPr/>
        </p:nvSpPr>
        <p:spPr>
          <a:xfrm>
            <a:off x="2067516" y="3622318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64B2CE"/>
                </a:solidFill>
              </a:rPr>
              <a:t>Unsere Mentoren, Beter und Spender</a:t>
            </a:r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B2596555-DD81-5CAD-AAA7-F9BD3A16B173}"/>
              </a:ext>
            </a:extLst>
          </p:cNvPr>
          <p:cNvSpPr/>
          <p:nvPr/>
        </p:nvSpPr>
        <p:spPr>
          <a:xfrm rot="397894">
            <a:off x="6893603" y="-194748"/>
            <a:ext cx="2710733" cy="2336840"/>
          </a:xfrm>
          <a:prstGeom prst="hexagon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9115D51-2F99-C853-EF35-79D7D68EC231}"/>
              </a:ext>
            </a:extLst>
          </p:cNvPr>
          <p:cNvSpPr txBox="1">
            <a:spLocks/>
          </p:cNvSpPr>
          <p:nvPr/>
        </p:nvSpPr>
        <p:spPr>
          <a:xfrm rot="509392">
            <a:off x="7047354" y="453811"/>
            <a:ext cx="2223178" cy="1475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BESSER ZUSAMMEN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</a:rPr>
              <a:t>UNSER NEUES ZUGEHÖRIGKEITS-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MODELL</a:t>
            </a:r>
          </a:p>
        </p:txBody>
      </p:sp>
    </p:spTree>
    <p:extLst>
      <p:ext uri="{BB962C8B-B14F-4D97-AF65-F5344CB8AC3E}">
        <p14:creationId xmlns:p14="http://schemas.microsoft.com/office/powerpoint/2010/main" val="2076300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ERNA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EINE ADRESSE FÜR ALLES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5D44A4-369C-414C-BD31-0DB3A210D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 err="1">
                <a:latin typeface="Montserrat" pitchFamily="2" charset="77"/>
              </a:rPr>
              <a:t>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erna</a:t>
            </a:r>
            <a:r>
              <a:rPr lang="de-DE" b="1" dirty="0">
                <a:latin typeface="Montserrat" pitchFamily="2" charset="77"/>
              </a:rPr>
              <a:t> </a:t>
            </a:r>
            <a:br>
              <a:rPr lang="de-DE" dirty="0"/>
            </a:br>
            <a:r>
              <a:rPr lang="de-DE" dirty="0"/>
              <a:t>Hier findest du alles, was du brauchst</a:t>
            </a:r>
          </a:p>
          <a:p>
            <a:r>
              <a:rPr lang="de-DE" dirty="0"/>
              <a:t>Die Zugangsdaten bekommst du unter </a:t>
            </a:r>
            <a:r>
              <a:rPr lang="de-DE" dirty="0" err="1"/>
              <a:t>info@swdec.de</a:t>
            </a:r>
            <a:r>
              <a:rPr lang="de-DE" dirty="0"/>
              <a:t> oder 07158.939130.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E6BDB9AE-81A1-1045-B150-EC849F8B86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1"/>
          <a:stretch/>
        </p:blipFill>
        <p:spPr>
          <a:xfrm>
            <a:off x="-1473200" y="-668421"/>
            <a:ext cx="5644801" cy="493223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6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AUF VERSCHIEDENEN WEGEN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67086" y="3365275"/>
            <a:ext cx="977189" cy="180907"/>
          </a:xfrm>
        </p:spPr>
        <p:txBody>
          <a:bodyPr/>
          <a:lstStyle/>
          <a:p>
            <a:pPr algn="ctr"/>
            <a:r>
              <a:rPr lang="de-DE" dirty="0">
                <a:latin typeface="Montserrat" pitchFamily="2" charset="77"/>
              </a:rPr>
              <a:t>Instagram</a:t>
            </a:r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8792638C-155F-FB45-B843-1BB9CD121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14" t="-15231"/>
          <a:stretch/>
        </p:blipFill>
        <p:spPr>
          <a:xfrm>
            <a:off x="-1473200" y="-668421"/>
            <a:ext cx="5644801" cy="4932234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76C57DE-BCF3-2D43-B7E1-9898D95934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24" y="2384629"/>
            <a:ext cx="863251" cy="868073"/>
          </a:xfrm>
          <a:prstGeom prst="rect">
            <a:avLst/>
          </a:prstGeom>
        </p:spPr>
      </p:pic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0E6838C-64B6-1543-B47E-2C6C58F15824}"/>
              </a:ext>
            </a:extLst>
          </p:cNvPr>
          <p:cNvSpPr txBox="1">
            <a:spLocks/>
          </p:cNvSpPr>
          <p:nvPr/>
        </p:nvSpPr>
        <p:spPr>
          <a:xfrm>
            <a:off x="6713754" y="3356198"/>
            <a:ext cx="977189" cy="189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Facebook</a:t>
            </a:r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B73E88E-EBC3-9E49-B1B6-779EE12F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659" y="2384233"/>
            <a:ext cx="863251" cy="86807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FB9E27C-6EB3-7D41-B2D1-48CF80294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789" y="2384233"/>
            <a:ext cx="868072" cy="868072"/>
          </a:xfrm>
          <a:prstGeom prst="rect">
            <a:avLst/>
          </a:prstGeom>
        </p:spPr>
      </p:pic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9BF1B53-9AE0-1F4D-A5E6-FBFAB33A74EF}"/>
              </a:ext>
            </a:extLst>
          </p:cNvPr>
          <p:cNvSpPr txBox="1">
            <a:spLocks/>
          </p:cNvSpPr>
          <p:nvPr/>
        </p:nvSpPr>
        <p:spPr>
          <a:xfrm>
            <a:off x="7937789" y="3353492"/>
            <a:ext cx="868072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YouTube</a:t>
            </a:r>
            <a:endParaRPr lang="de-DE" dirty="0"/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4925EA9-872F-3D4B-8641-9D33BFC79C71}"/>
              </a:ext>
            </a:extLst>
          </p:cNvPr>
          <p:cNvSpPr txBox="1">
            <a:spLocks/>
          </p:cNvSpPr>
          <p:nvPr/>
        </p:nvSpPr>
        <p:spPr>
          <a:xfrm>
            <a:off x="7128589" y="4070311"/>
            <a:ext cx="1674188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>
                <a:latin typeface="Montserrat" pitchFamily="2" charset="77"/>
              </a:rPr>
              <a:t>www.SWDEC.de</a:t>
            </a:r>
            <a:endParaRPr lang="de-DE" b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6047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05D087C-CC88-2743-A7D7-A040F04D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07934"/>
            <a:ext cx="9144000" cy="1790700"/>
          </a:xfrm>
        </p:spPr>
        <p:txBody>
          <a:bodyPr/>
          <a:lstStyle/>
          <a:p>
            <a:r>
              <a:rPr lang="de-DE" sz="5400" dirty="0"/>
              <a:t>Spendenzahlen</a:t>
            </a:r>
          </a:p>
        </p:txBody>
      </p:sp>
    </p:spTree>
    <p:extLst>
      <p:ext uri="{BB962C8B-B14F-4D97-AF65-F5344CB8AC3E}">
        <p14:creationId xmlns:p14="http://schemas.microsoft.com/office/powerpoint/2010/main" val="1383137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2" y="174449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3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2" y="43256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5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20472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7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938012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7" name="Gerade Verbindung 57">
            <a:extLst>
              <a:ext uri="{FF2B5EF4-FFF2-40B4-BE49-F238E27FC236}">
                <a16:creationId xmlns:a16="http://schemas.microsoft.com/office/drawing/2014/main" id="{97A9080B-F4B2-A14E-ABE5-26927C264628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325361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8" name="Gerade Verbindung 57">
            <a:extLst>
              <a:ext uri="{FF2B5EF4-FFF2-40B4-BE49-F238E27FC236}">
                <a16:creationId xmlns:a16="http://schemas.microsoft.com/office/drawing/2014/main" id="{F6E806D7-30B6-9B45-A142-03FC9208DF2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57664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0" name="Gerade Verbindung 57">
            <a:extLst>
              <a:ext uri="{FF2B5EF4-FFF2-40B4-BE49-F238E27FC236}">
                <a16:creationId xmlns:a16="http://schemas.microsoft.com/office/drawing/2014/main" id="{0BCBB4AF-091F-444C-9C8F-9F78F688A8C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093178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91919A2-ABC4-C243-B698-EC443DABFDBD}"/>
              </a:ext>
            </a:extLst>
          </p:cNvPr>
          <p:cNvSpPr txBox="1"/>
          <p:nvPr/>
        </p:nvSpPr>
        <p:spPr>
          <a:xfrm>
            <a:off x="315912" y="401267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200.000 €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088C42-A4C0-E744-A84E-7A3086931CDF}"/>
              </a:ext>
            </a:extLst>
          </p:cNvPr>
          <p:cNvSpPr txBox="1"/>
          <p:nvPr/>
        </p:nvSpPr>
        <p:spPr>
          <a:xfrm>
            <a:off x="315912" y="375292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300.000 €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934280A-18BF-1F4C-9CCC-CEE596B9015A}"/>
              </a:ext>
            </a:extLst>
          </p:cNvPr>
          <p:cNvSpPr txBox="1"/>
          <p:nvPr/>
        </p:nvSpPr>
        <p:spPr>
          <a:xfrm>
            <a:off x="315912" y="348760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400.000 €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EF55A2-3388-B148-BEC3-E03E6EA99FD4}"/>
              </a:ext>
            </a:extLst>
          </p:cNvPr>
          <p:cNvSpPr txBox="1"/>
          <p:nvPr/>
        </p:nvSpPr>
        <p:spPr>
          <a:xfrm>
            <a:off x="315912" y="322526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500.000 €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07FA48-1CF1-6A47-87D9-FB1C9937C8A7}"/>
              </a:ext>
            </a:extLst>
          </p:cNvPr>
          <p:cNvSpPr txBox="1"/>
          <p:nvPr/>
        </p:nvSpPr>
        <p:spPr>
          <a:xfrm>
            <a:off x="324000" y="295994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600.000 €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323E24-D29C-954E-AE36-5B3C724C9DF1}"/>
              </a:ext>
            </a:extLst>
          </p:cNvPr>
          <p:cNvSpPr txBox="1"/>
          <p:nvPr/>
        </p:nvSpPr>
        <p:spPr>
          <a:xfrm>
            <a:off x="315912" y="269761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700.000 €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C2A9C5-0C98-A440-A523-C76A2D068E42}"/>
              </a:ext>
            </a:extLst>
          </p:cNvPr>
          <p:cNvSpPr txBox="1"/>
          <p:nvPr/>
        </p:nvSpPr>
        <p:spPr>
          <a:xfrm>
            <a:off x="315912" y="2432149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800.000 €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15F9C3-65B0-8249-ACC6-C597A1A362EC}"/>
              </a:ext>
            </a:extLst>
          </p:cNvPr>
          <p:cNvSpPr txBox="1"/>
          <p:nvPr/>
        </p:nvSpPr>
        <p:spPr>
          <a:xfrm>
            <a:off x="315912" y="2163380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900.000 €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9DE2844-AEC1-9B4E-97CD-29E101D2EBEF}"/>
              </a:ext>
            </a:extLst>
          </p:cNvPr>
          <p:cNvSpPr txBox="1"/>
          <p:nvPr/>
        </p:nvSpPr>
        <p:spPr>
          <a:xfrm>
            <a:off x="315912" y="189461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1.000.000 €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57EF30-8B07-204D-BB66-F322F6731C77}"/>
              </a:ext>
            </a:extLst>
          </p:cNvPr>
          <p:cNvSpPr txBox="1"/>
          <p:nvPr/>
        </p:nvSpPr>
        <p:spPr>
          <a:xfrm>
            <a:off x="315912" y="162584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1.100.000 €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15914" y="137647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1.200.000 €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6F15CD-6D83-7845-A6F9-EC201DAFE154}"/>
              </a:ext>
            </a:extLst>
          </p:cNvPr>
          <p:cNvSpPr txBox="1"/>
          <p:nvPr/>
        </p:nvSpPr>
        <p:spPr>
          <a:xfrm>
            <a:off x="334806" y="430069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100.000 €</a:t>
            </a:r>
          </a:p>
        </p:txBody>
      </p:sp>
      <p:cxnSp>
        <p:nvCxnSpPr>
          <p:cNvPr id="17" name="Gerade Verbindung 57">
            <a:extLst>
              <a:ext uri="{FF2B5EF4-FFF2-40B4-BE49-F238E27FC236}">
                <a16:creationId xmlns:a16="http://schemas.microsoft.com/office/drawing/2014/main" id="{815CE00D-41FD-F44A-BC32-9FBC32365054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462824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1" name="Gerade Verbindung 57">
            <a:extLst>
              <a:ext uri="{FF2B5EF4-FFF2-40B4-BE49-F238E27FC236}">
                <a16:creationId xmlns:a16="http://schemas.microsoft.com/office/drawing/2014/main" id="{A5FDAB69-F223-2745-B869-B2888626E4D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705966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2" name="Gerade Verbindung 57">
            <a:extLst>
              <a:ext uri="{FF2B5EF4-FFF2-40B4-BE49-F238E27FC236}">
                <a16:creationId xmlns:a16="http://schemas.microsoft.com/office/drawing/2014/main" id="{7453CDD4-23C0-0E47-89C7-74F32E7252C2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978191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3" name="Gerade Verbindung 57">
            <a:extLst>
              <a:ext uri="{FF2B5EF4-FFF2-40B4-BE49-F238E27FC236}">
                <a16:creationId xmlns:a16="http://schemas.microsoft.com/office/drawing/2014/main" id="{415114D6-B549-1A4A-98E0-A4EF80964EC4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250418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4" name="Gerade Verbindung 57">
            <a:extLst>
              <a:ext uri="{FF2B5EF4-FFF2-40B4-BE49-F238E27FC236}">
                <a16:creationId xmlns:a16="http://schemas.microsoft.com/office/drawing/2014/main" id="{7F43D841-973A-3B4B-B96A-DD8D3F323E2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515663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5" name="Gerade Verbindung 57">
            <a:extLst>
              <a:ext uri="{FF2B5EF4-FFF2-40B4-BE49-F238E27FC236}">
                <a16:creationId xmlns:a16="http://schemas.microsoft.com/office/drawing/2014/main" id="{C81130DF-EA38-0B44-935F-8E7F9B37307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784156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6" name="Gerade Verbindung 57">
            <a:extLst>
              <a:ext uri="{FF2B5EF4-FFF2-40B4-BE49-F238E27FC236}">
                <a16:creationId xmlns:a16="http://schemas.microsoft.com/office/drawing/2014/main" id="{D14B1654-1225-4342-8E0F-418F6D56BC9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046155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9" name="Gerade Verbindung 57">
            <a:extLst>
              <a:ext uri="{FF2B5EF4-FFF2-40B4-BE49-F238E27FC236}">
                <a16:creationId xmlns:a16="http://schemas.microsoft.com/office/drawing/2014/main" id="{3EA208B4-D072-0244-A9A7-CDDBE112FB4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841892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1" name="Gerade Verbindung 57">
            <a:extLst>
              <a:ext uri="{FF2B5EF4-FFF2-40B4-BE49-F238E27FC236}">
                <a16:creationId xmlns:a16="http://schemas.microsoft.com/office/drawing/2014/main" id="{A7D75FC9-ACBD-A845-BA04-5383E649F80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351444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2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616689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0B8D6B99-CCB0-9B40-A8FE-22F12D2F31DA}"/>
              </a:ext>
            </a:extLst>
          </p:cNvPr>
          <p:cNvSpPr/>
          <p:nvPr/>
        </p:nvSpPr>
        <p:spPr>
          <a:xfrm>
            <a:off x="2119511" y="73884"/>
            <a:ext cx="1980293" cy="4549922"/>
          </a:xfrm>
          <a:prstGeom prst="rect">
            <a:avLst/>
          </a:prstGeom>
          <a:solidFill>
            <a:srgbClr val="B4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BFFCB189-9180-7241-84DA-ED50562BAB7A}"/>
              </a:ext>
            </a:extLst>
          </p:cNvPr>
          <p:cNvSpPr/>
          <p:nvPr/>
        </p:nvSpPr>
        <p:spPr>
          <a:xfrm>
            <a:off x="4353244" y="2593733"/>
            <a:ext cx="2026193" cy="2022944"/>
          </a:xfrm>
          <a:prstGeom prst="rect">
            <a:avLst/>
          </a:prstGeom>
          <a:solidFill>
            <a:srgbClr val="95C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EC6DD24-EA43-BF47-8ABA-1E12BF6A510B}"/>
              </a:ext>
            </a:extLst>
          </p:cNvPr>
          <p:cNvSpPr txBox="1"/>
          <p:nvPr/>
        </p:nvSpPr>
        <p:spPr>
          <a:xfrm>
            <a:off x="2119511" y="1757975"/>
            <a:ext cx="19802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Spendenbedarf 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1.750.000 €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EA4308A-FF1C-A54B-828B-4A1FFF2AF6FA}"/>
              </a:ext>
            </a:extLst>
          </p:cNvPr>
          <p:cNvSpPr txBox="1"/>
          <p:nvPr/>
        </p:nvSpPr>
        <p:spPr>
          <a:xfrm>
            <a:off x="4353244" y="4730731"/>
            <a:ext cx="201874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80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Stand: 31. August 2024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24000" y="83746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1.400.000 €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24000" y="110925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1.300.000 €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2E367CF-FBE2-452D-9C09-18C25F1F2A4F}"/>
              </a:ext>
            </a:extLst>
          </p:cNvPr>
          <p:cNvSpPr txBox="1"/>
          <p:nvPr/>
        </p:nvSpPr>
        <p:spPr>
          <a:xfrm>
            <a:off x="6239959" y="3297570"/>
            <a:ext cx="804398" cy="1319101"/>
          </a:xfrm>
          <a:prstGeom prst="rect">
            <a:avLst/>
          </a:prstGeom>
          <a:noFill/>
          <a:ln>
            <a:noFill/>
          </a:ln>
        </p:spPr>
        <p:txBody>
          <a:bodyPr vert="horz" wrap="square" lIns="135000" tIns="216000" rIns="135000" bIns="135000" rtlCol="0" anchor="t">
            <a:noAutofit/>
          </a:bodyPr>
          <a:lstStyle/>
          <a:p>
            <a:pPr algn="ctr">
              <a:defRPr/>
            </a:pPr>
            <a:endParaRPr lang="de-DE" sz="1200" dirty="0">
              <a:solidFill>
                <a:srgbClr val="F7F1EC"/>
              </a:solidFill>
              <a:latin typeface="Montserrat Light" pitchFamily="2" charset="77"/>
              <a:ea typeface="Geneva" charset="0"/>
            </a:endParaRPr>
          </a:p>
        </p:txBody>
      </p:sp>
      <p:cxnSp>
        <p:nvCxnSpPr>
          <p:cNvPr id="59" name="Gerade Verbindung 57">
            <a:extLst>
              <a:ext uri="{FF2B5EF4-FFF2-40B4-BE49-F238E27FC236}">
                <a16:creationId xmlns:a16="http://schemas.microsoft.com/office/drawing/2014/main" id="{70A246AE-69AD-6647-8DD1-8D25607ECF85}"/>
              </a:ext>
            </a:extLst>
          </p:cNvPr>
          <p:cNvCxnSpPr>
            <a:cxnSpLocks/>
          </p:cNvCxnSpPr>
          <p:nvPr/>
        </p:nvCxnSpPr>
        <p:spPr bwMode="auto">
          <a:xfrm>
            <a:off x="1377941" y="685297"/>
            <a:ext cx="736819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5" y="58473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1.500.000 €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9B0E3BA-FD98-3F43-9051-903F0AE84890}"/>
              </a:ext>
            </a:extLst>
          </p:cNvPr>
          <p:cNvSpPr/>
          <p:nvPr/>
        </p:nvSpPr>
        <p:spPr>
          <a:xfrm>
            <a:off x="4359592" y="73885"/>
            <a:ext cx="2012400" cy="2519829"/>
          </a:xfrm>
          <a:prstGeom prst="rect">
            <a:avLst/>
          </a:prstGeom>
          <a:pattFill prst="dkUpDiag">
            <a:fgClr>
              <a:srgbClr val="F7F1EC"/>
            </a:fgClr>
            <a:bgClr>
              <a:schemeClr val="bg1"/>
            </a:bgClr>
          </a:pattFill>
          <a:ln>
            <a:solidFill>
              <a:srgbClr val="95C459">
                <a:alpha val="8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DE7ED3B-F801-EC4A-A108-70F88443665B}"/>
              </a:ext>
            </a:extLst>
          </p:cNvPr>
          <p:cNvSpPr txBox="1"/>
          <p:nvPr/>
        </p:nvSpPr>
        <p:spPr>
          <a:xfrm>
            <a:off x="4359593" y="1734179"/>
            <a:ext cx="2019844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95C459"/>
                </a:solidFill>
                <a:latin typeface="Montserrat" pitchFamily="2" charset="77"/>
                <a:ea typeface="Geneva" charset="0"/>
                <a:sym typeface="Arial" charset="0"/>
              </a:rPr>
              <a:t>Fehlbetrag </a:t>
            </a:r>
          </a:p>
          <a:p>
            <a:pPr algn="ctr">
              <a:defRPr/>
            </a:pPr>
            <a:r>
              <a:rPr lang="de-DE" sz="1600" b="1" dirty="0">
                <a:solidFill>
                  <a:srgbClr val="95C459"/>
                </a:solidFill>
                <a:latin typeface="Montserrat" pitchFamily="2" charset="77"/>
                <a:ea typeface="Geneva" charset="0"/>
                <a:sym typeface="Arial" charset="0"/>
              </a:rPr>
              <a:t>ca. 977.000 €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F04EF0-9767-50DD-C21A-2458731B306F}"/>
              </a:ext>
            </a:extLst>
          </p:cNvPr>
          <p:cNvSpPr txBox="1"/>
          <p:nvPr/>
        </p:nvSpPr>
        <p:spPr>
          <a:xfrm>
            <a:off x="4353244" y="3620427"/>
            <a:ext cx="20124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2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 </a:t>
            </a:r>
            <a:r>
              <a:rPr lang="de-DE" sz="12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ca. 773.000 €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6" y="33200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1.600.000 €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2E0244F4-0B14-5B46-965E-1F10DF87417F}"/>
              </a:ext>
            </a:extLst>
          </p:cNvPr>
          <p:cNvSpPr txBox="1"/>
          <p:nvPr/>
        </p:nvSpPr>
        <p:spPr>
          <a:xfrm>
            <a:off x="334806" y="7388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1.700.000 €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8EED7D9-AA7E-D845-AB6B-416FFA14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438" y="166062"/>
            <a:ext cx="2431296" cy="671397"/>
          </a:xfrm>
          <a:solidFill>
            <a:srgbClr val="F7F1EC"/>
          </a:solidFill>
        </p:spPr>
        <p:txBody>
          <a:bodyPr/>
          <a:lstStyle/>
          <a:p>
            <a:pPr algn="ctr"/>
            <a:r>
              <a:rPr lang="de-DE" sz="2000" dirty="0"/>
              <a:t>Spendenbedarf</a:t>
            </a:r>
            <a:r>
              <a:rPr lang="de-DE" dirty="0"/>
              <a:t> </a:t>
            </a:r>
            <a:br>
              <a:rPr lang="de-DE" dirty="0"/>
            </a:br>
            <a:r>
              <a:rPr lang="de-DE" sz="20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63054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E0A8-72EB-EDD9-AFD6-5D051A076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9A891A5-5CE0-145D-AA56-2EA31F3A3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07934"/>
            <a:ext cx="9144000" cy="1790700"/>
          </a:xfrm>
        </p:spPr>
        <p:txBody>
          <a:bodyPr/>
          <a:lstStyle/>
          <a:p>
            <a:r>
              <a:rPr lang="de-DE" sz="5400" dirty="0"/>
              <a:t>Spendenprojekte</a:t>
            </a:r>
          </a:p>
        </p:txBody>
      </p:sp>
    </p:spTree>
    <p:extLst>
      <p:ext uri="{BB962C8B-B14F-4D97-AF65-F5344CB8AC3E}">
        <p14:creationId xmlns:p14="http://schemas.microsoft.com/office/powerpoint/2010/main" val="3291972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8DECE9-FF69-9ADF-6418-BFFFE3FC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8FC5F47-85D6-3C0E-9D43-61D69E38FAE8}"/>
              </a:ext>
            </a:extLst>
          </p:cNvPr>
          <p:cNvSpPr/>
          <p:nvPr/>
        </p:nvSpPr>
        <p:spPr>
          <a:xfrm>
            <a:off x="319414" y="4559474"/>
            <a:ext cx="1828800" cy="425885"/>
          </a:xfrm>
          <a:prstGeom prst="rect">
            <a:avLst/>
          </a:prstGeom>
          <a:solidFill>
            <a:srgbClr val="F4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B820E9-4E5D-8713-7CD5-B9B02336E44F}"/>
              </a:ext>
            </a:extLst>
          </p:cNvPr>
          <p:cNvSpPr txBox="1"/>
          <p:nvPr/>
        </p:nvSpPr>
        <p:spPr>
          <a:xfrm>
            <a:off x="1255059" y="1190439"/>
            <a:ext cx="6633882" cy="2407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Aft>
                <a:spcPts val="2400"/>
              </a:spcAft>
            </a:pPr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BIST DU NOCH AUF DER SUCHE NACH EINEM WEIHNACHTSGESCHENK?</a:t>
            </a:r>
          </a:p>
          <a:p>
            <a:pPr algn="ctr"/>
            <a:r>
              <a:rPr lang="de-DE" sz="2400" b="1" dirty="0">
                <a:solidFill>
                  <a:srgbClr val="FEF7FD"/>
                </a:solidFill>
                <a:latin typeface="Montserrat" pitchFamily="2" charset="77"/>
              </a:rPr>
              <a:t>Dann haben wir was für dich!</a:t>
            </a:r>
            <a:endParaRPr lang="de-DE" sz="2400" b="1" spc="0" dirty="0">
              <a:solidFill>
                <a:srgbClr val="FEF7F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171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3B0EC5DC-5897-041D-4AD3-1A2DA39D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40"/>
          <a:stretch/>
        </p:blipFill>
        <p:spPr>
          <a:xfrm>
            <a:off x="0" y="0"/>
            <a:ext cx="4147291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477F6B-66BB-19FC-122C-C4DC9F2B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155444" y="1721107"/>
            <a:ext cx="5143500" cy="17012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A1DB2A-3558-4689-16DC-9DFAEBA5F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79909"/>
            <a:ext cx="4285667" cy="8884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2254038"/>
            <a:ext cx="4147290" cy="14996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Wie wäre es mit einer hochwertigen Hardshell-Jacke von Engelbert </a:t>
            </a:r>
            <a:r>
              <a:rPr lang="de-DE" sz="1400" dirty="0" err="1">
                <a:solidFill>
                  <a:srgbClr val="FEF7FD"/>
                </a:solidFill>
                <a:effectLst/>
                <a:latin typeface="Montserrat" pitchFamily="2" charset="77"/>
              </a:rPr>
              <a:t>Strauss</a:t>
            </a: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 für deine Lieben? Du richtest einen Dauerauftrag ein, verschenkst eine nice Jacke und unterstützt uns nachhaltig – besser geht‘s kaum oder?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B09977F-6780-AD55-FA48-08E41215D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275" y="3859148"/>
            <a:ext cx="2598112" cy="23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5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80E3018-7595-965D-3521-941A3760256A}"/>
              </a:ext>
            </a:extLst>
          </p:cNvPr>
          <p:cNvSpPr/>
          <p:nvPr/>
        </p:nvSpPr>
        <p:spPr>
          <a:xfrm>
            <a:off x="319414" y="4559474"/>
            <a:ext cx="1828800" cy="425885"/>
          </a:xfrm>
          <a:prstGeom prst="rect">
            <a:avLst/>
          </a:prstGeom>
          <a:solidFill>
            <a:srgbClr val="F4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DDAD2E-8ED1-4702-29FC-16322D6DDF49}"/>
              </a:ext>
            </a:extLst>
          </p:cNvPr>
          <p:cNvSpPr txBox="1"/>
          <p:nvPr/>
        </p:nvSpPr>
        <p:spPr>
          <a:xfrm>
            <a:off x="4572000" y="1834779"/>
            <a:ext cx="4050792" cy="14739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Du kaufst diese hochwertige Jacke im Wert von ca. 130 € für gerade einmal 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70 €. </a:t>
            </a: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Darüber hinaus richtest du einen allgemein-en Dauerauftrag beim SWD-EC-Verband ein. </a:t>
            </a:r>
          </a:p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Es bleibt deine Wahl, wie hoch dieser ist und wie lange du ihn laufen lässt. 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FB1D50-440D-BFA2-205A-DF11A13488B7}"/>
              </a:ext>
            </a:extLst>
          </p:cNvPr>
          <p:cNvSpPr txBox="1"/>
          <p:nvPr/>
        </p:nvSpPr>
        <p:spPr>
          <a:xfrm>
            <a:off x="5766291" y="3914403"/>
            <a:ext cx="2856501" cy="4823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Mehr Infos und Bestellung unter </a:t>
            </a:r>
            <a:r>
              <a:rPr lang="de-DE" sz="1400" b="1" dirty="0" err="1">
                <a:solidFill>
                  <a:srgbClr val="FEF7FD"/>
                </a:solidFill>
                <a:effectLst/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 / </a:t>
            </a:r>
            <a:r>
              <a:rPr lang="de-DE" sz="1400" b="1" dirty="0" err="1">
                <a:solidFill>
                  <a:srgbClr val="FEF7FD"/>
                </a:solidFill>
                <a:latin typeface="Montserrat" pitchFamily="2" charset="77"/>
              </a:rPr>
              <a:t>jacke</a:t>
            </a:r>
            <a:endParaRPr lang="de-DE" sz="1400" b="1" spc="0" dirty="0">
              <a:solidFill>
                <a:srgbClr val="FEF7FD"/>
              </a:solidFill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6C02302-A076-C23E-1827-9F5B3D2B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14" y="3661411"/>
            <a:ext cx="988325" cy="9883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47A68E3-B49B-1D48-EB58-6B9E3869D0D2}"/>
              </a:ext>
            </a:extLst>
          </p:cNvPr>
          <p:cNvSpPr txBox="1"/>
          <p:nvPr/>
        </p:nvSpPr>
        <p:spPr>
          <a:xfrm>
            <a:off x="4572000" y="323850"/>
            <a:ext cx="3986784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KANNST DU MITMACHEN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FBB201-FC17-60AE-1D8B-513C01C7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3" y="323850"/>
            <a:ext cx="4076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7EB11-C2D1-A447-4BC8-EBC8307C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274B6D-6D0E-8C23-FEA7-141B1AFB07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02349"/>
          </a:xfrm>
        </p:spPr>
        <p:txBody>
          <a:bodyPr/>
          <a:lstStyle/>
          <a:p>
            <a:r>
              <a:rPr lang="de-DE" dirty="0"/>
              <a:t>knotenpunkt-Schulung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F37E57-2ADA-10E8-006B-30347F8B45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227549"/>
            <a:ext cx="5033962" cy="297457"/>
          </a:xfrm>
        </p:spPr>
        <p:txBody>
          <a:bodyPr/>
          <a:lstStyle/>
          <a:p>
            <a:r>
              <a:rPr lang="de-DE" dirty="0"/>
              <a:t>6. – 8. DEZEMBER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BA8F6D-339B-E464-9660-53CF8B2F69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7" y="1779092"/>
            <a:ext cx="5416257" cy="134850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>
                <a:latin typeface="Montserrat" pitchFamily="2" charset="77"/>
              </a:rPr>
              <a:t>Du bestimmst, was du brauchst und kannst dir deshalb dein Wochenende zusammenstellen. Aus jeder Session wählst du ein Angebot aus.</a:t>
            </a:r>
          </a:p>
          <a:p>
            <a:r>
              <a:rPr lang="de-DE" b="1" dirty="0">
                <a:latin typeface="Montserrat" pitchFamily="2" charset="77"/>
              </a:rPr>
              <a:t>Schwerpunkte: Kinder- und Jungschararbeit Grundlagen, Dogmatik</a:t>
            </a:r>
          </a:p>
        </p:txBody>
      </p:sp>
      <p:pic>
        <p:nvPicPr>
          <p:cNvPr id="8" name="Bildplatzhalter 7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7541F611-CE4D-7BE8-8E78-2B2D411CA5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009" t="-17738" r="-3731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97449F4E-D5C3-7707-470E-6E67C6A941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" b="33"/>
          <a:stretch>
            <a:fillRect/>
          </a:stretch>
        </p:blipFill>
        <p:spPr>
          <a:xfrm rot="643652">
            <a:off x="7367260" y="2686339"/>
            <a:ext cx="1341251" cy="11719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  <p:pic>
        <p:nvPicPr>
          <p:cNvPr id="9" name="Bildplatzhalter 8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1FD092AE-4BF6-15E6-70A7-F075470ADB9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-38747" t="-28449" r="-36317" b="-24405"/>
          <a:stretch/>
        </p:blipFill>
        <p:spPr>
          <a:xfrm>
            <a:off x="5862534" y="2456703"/>
            <a:ext cx="2227044" cy="1945915"/>
          </a:xfrm>
          <a:solidFill>
            <a:schemeClr val="bg1"/>
          </a:solidFill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2CF06C4-4263-1733-3136-1CC0AB8511AB}"/>
              </a:ext>
            </a:extLst>
          </p:cNvPr>
          <p:cNvSpPr txBox="1"/>
          <p:nvPr/>
        </p:nvSpPr>
        <p:spPr>
          <a:xfrm>
            <a:off x="338136" y="3214961"/>
            <a:ext cx="5687465" cy="1013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2" rtlCol="0" anchor="t">
            <a:noAutofit/>
          </a:bodyPr>
          <a:lstStyle/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Kinder und Jungschar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Dogmatik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„An der Liebe werden sie euch erkennen“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Ethik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Slime selber machen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Gitarre für Einsteiger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SWOT-Analyse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EC in 4D</a:t>
            </a:r>
            <a:endParaRPr lang="de-DE" sz="1100" spc="0" dirty="0"/>
          </a:p>
        </p:txBody>
      </p:sp>
    </p:spTree>
    <p:extLst>
      <p:ext uri="{BB962C8B-B14F-4D97-AF65-F5344CB8AC3E}">
        <p14:creationId xmlns:p14="http://schemas.microsoft.com/office/powerpoint/2010/main" val="2043392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A7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3C3F7-DFF4-7DCA-0244-CA1FEAB2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F256EDB-24F8-DC75-0822-6AB9A3B3B320}"/>
              </a:ext>
            </a:extLst>
          </p:cNvPr>
          <p:cNvSpPr/>
          <p:nvPr/>
        </p:nvSpPr>
        <p:spPr>
          <a:xfrm>
            <a:off x="319414" y="4559474"/>
            <a:ext cx="1828800" cy="425885"/>
          </a:xfrm>
          <a:prstGeom prst="rect">
            <a:avLst/>
          </a:prstGeom>
          <a:solidFill>
            <a:srgbClr val="F48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EA2FF40-524D-93FF-97C9-8ADAFD7A7369}"/>
              </a:ext>
            </a:extLst>
          </p:cNvPr>
          <p:cNvSpPr txBox="1"/>
          <p:nvPr/>
        </p:nvSpPr>
        <p:spPr>
          <a:xfrm>
            <a:off x="2546604" y="2270091"/>
            <a:ext cx="4050792" cy="651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Wenn du bis zum 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01.12.2024</a:t>
            </a:r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 bestellst, bekommst du die Jacke Mitte Dezember – perfekt zu Weihnachten!</a:t>
            </a:r>
            <a:endParaRPr lang="de-DE" sz="1400" spc="0" dirty="0">
              <a:solidFill>
                <a:srgbClr val="FEF7FD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A9D296-86F4-2D7C-9431-B7BE48514F9E}"/>
              </a:ext>
            </a:extLst>
          </p:cNvPr>
          <p:cNvSpPr txBox="1"/>
          <p:nvPr/>
        </p:nvSpPr>
        <p:spPr>
          <a:xfrm>
            <a:off x="3620738" y="3914403"/>
            <a:ext cx="2856501" cy="4823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rgbClr val="FEF7FD"/>
                </a:solidFill>
                <a:effectLst/>
                <a:latin typeface="Montserrat" pitchFamily="2" charset="77"/>
              </a:rPr>
              <a:t>Mehr Infos und Bestellung unter </a:t>
            </a:r>
            <a:r>
              <a:rPr lang="de-DE" sz="1400" b="1" dirty="0" err="1">
                <a:solidFill>
                  <a:srgbClr val="FEF7FD"/>
                </a:solidFill>
                <a:effectLst/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rgbClr val="FEF7FD"/>
                </a:solidFill>
                <a:effectLst/>
                <a:latin typeface="Montserrat" pitchFamily="2" charset="77"/>
              </a:rPr>
              <a:t> / </a:t>
            </a:r>
            <a:r>
              <a:rPr lang="de-DE" sz="1400" b="1" dirty="0" err="1">
                <a:solidFill>
                  <a:srgbClr val="FEF7FD"/>
                </a:solidFill>
                <a:latin typeface="Montserrat" pitchFamily="2" charset="77"/>
              </a:rPr>
              <a:t>jacke</a:t>
            </a:r>
            <a:endParaRPr lang="de-DE" sz="1400" b="1" spc="0" dirty="0">
              <a:solidFill>
                <a:srgbClr val="FEF7FD"/>
              </a:solidFill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8B576F-BEDC-ECE2-7428-7C1527D5B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61" y="3661411"/>
            <a:ext cx="988325" cy="9883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2CC1BEB-9172-6753-981E-71EF872E4EFF}"/>
              </a:ext>
            </a:extLst>
          </p:cNvPr>
          <p:cNvSpPr txBox="1"/>
          <p:nvPr/>
        </p:nvSpPr>
        <p:spPr>
          <a:xfrm>
            <a:off x="1700067" y="746757"/>
            <a:ext cx="5743866" cy="11745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de-DE" sz="3750" b="1" spc="0" dirty="0">
                <a:solidFill>
                  <a:srgbClr val="FEF7FD"/>
                </a:solidFill>
                <a:latin typeface="Montserrat" pitchFamily="2" charset="77"/>
              </a:rPr>
              <a:t>SO KOMMST DU AN DEINE JACKE</a:t>
            </a:r>
          </a:p>
        </p:txBody>
      </p:sp>
    </p:spTree>
    <p:extLst>
      <p:ext uri="{BB962C8B-B14F-4D97-AF65-F5344CB8AC3E}">
        <p14:creationId xmlns:p14="http://schemas.microsoft.com/office/powerpoint/2010/main" val="1082874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41" t="15585" r="12541" b="2118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DC6AC7-6858-B18F-34E8-90A7B22C9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036" y="3859836"/>
            <a:ext cx="1094875" cy="109487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6" y="4024111"/>
            <a:ext cx="5049201" cy="379499"/>
          </a:xfrm>
        </p:spPr>
        <p:txBody>
          <a:bodyPr/>
          <a:lstStyle/>
          <a:p>
            <a:pPr algn="ctr"/>
            <a:r>
              <a:rPr lang="de-DE" sz="3200" dirty="0"/>
              <a:t>Landesjugendreferenten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555747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360.000 Euro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72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3" r="9502" b="576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4024111"/>
            <a:ext cx="5551037" cy="379499"/>
          </a:xfrm>
        </p:spPr>
        <p:txBody>
          <a:bodyPr/>
          <a:lstStyle/>
          <a:p>
            <a:pPr algn="ctr"/>
            <a:r>
              <a:rPr lang="de-DE" sz="3200" dirty="0"/>
              <a:t>Zeitraum-Arbeit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555747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70.000 Euro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694C81-9F2E-C876-8C31-CFD6FAE27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019" y="3852045"/>
            <a:ext cx="1102666" cy="11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9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7" y="4159026"/>
            <a:ext cx="4656904" cy="379499"/>
          </a:xfrm>
        </p:spPr>
        <p:txBody>
          <a:bodyPr/>
          <a:lstStyle/>
          <a:p>
            <a:pPr algn="ctr"/>
            <a:r>
              <a:rPr lang="de-DE" sz="3200" dirty="0"/>
              <a:t>Ich </a:t>
            </a:r>
            <a:r>
              <a:rPr lang="de-DE" sz="3200" dirty="0" err="1"/>
              <a:t>glaub‘s</a:t>
            </a:r>
            <a:endParaRPr lang="de-DE" sz="3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E9A046-0808-BA8E-9B51-DF8DFFDC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085" y="3859836"/>
            <a:ext cx="1115040" cy="11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9" b="-68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0656" y="4159026"/>
            <a:ext cx="5049201" cy="379499"/>
          </a:xfrm>
        </p:spPr>
        <p:txBody>
          <a:bodyPr/>
          <a:lstStyle/>
          <a:p>
            <a:pPr algn="ctr"/>
            <a:r>
              <a:rPr lang="de-DE" sz="3200" dirty="0"/>
              <a:t>FSZ  Dobel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BFEBFF-B085-F7C4-BEE5-AB8C4344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216" y="3859835"/>
            <a:ext cx="1089425" cy="10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AB8193D-2BF6-85C8-52BB-46221E08F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51" b="1433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CD7303-B6CE-1FE8-BDD3-0BCDDB09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" r="12855" b="81952"/>
          <a:stretch/>
        </p:blipFill>
        <p:spPr>
          <a:xfrm>
            <a:off x="0" y="3390901"/>
            <a:ext cx="9144000" cy="1752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B5A5C-2509-495E-57F0-281D9B06A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8" t="21589" r="7055" b="21922"/>
          <a:stretch/>
        </p:blipFill>
        <p:spPr>
          <a:xfrm>
            <a:off x="324000" y="4670328"/>
            <a:ext cx="1573711" cy="28438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4024111"/>
            <a:ext cx="5551037" cy="379499"/>
          </a:xfrm>
        </p:spPr>
        <p:txBody>
          <a:bodyPr/>
          <a:lstStyle/>
          <a:p>
            <a:pPr algn="ctr"/>
            <a:r>
              <a:rPr lang="de-DE" sz="3200" dirty="0" err="1"/>
              <a:t>studiEC</a:t>
            </a:r>
            <a:endParaRPr lang="de-DE" sz="3200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E469DFF6-F329-1E49-B75C-71600D6C0914}"/>
              </a:ext>
            </a:extLst>
          </p:cNvPr>
          <p:cNvSpPr txBox="1">
            <a:spLocks/>
          </p:cNvSpPr>
          <p:nvPr/>
        </p:nvSpPr>
        <p:spPr>
          <a:xfrm>
            <a:off x="2343696" y="4686496"/>
            <a:ext cx="5049200" cy="206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Spendenziel p.a. 50.000 Euro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9A127C-7791-9727-7C4D-5BC2966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881" y="3865286"/>
            <a:ext cx="1089425" cy="10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9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ED052AB-A3DF-8F6A-D16F-B8D66495A8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293" y="518973"/>
            <a:ext cx="2747413" cy="39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43883CDE-9644-4A52-BE8E-9860A7B03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64">
            <a:off x="5033842" y="-450850"/>
            <a:ext cx="363704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3BA87A-085B-4849-9EA1-FC1D9EC78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8268">
            <a:off x="4317072" y="2341103"/>
            <a:ext cx="3228801" cy="4566001"/>
          </a:xfrm>
          <a:prstGeom prst="rect">
            <a:avLst/>
          </a:prstGeom>
          <a:effectLst>
            <a:outerShdw blurRad="304800" dist="190500" dir="6060000" algn="tl" rotWithShape="0">
              <a:prstClr val="black">
                <a:alpha val="16000"/>
              </a:prstClr>
            </a:outerShdw>
          </a:effectLst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7E52C20-FB28-421A-A8F8-8790164D74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Stundenentwurf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6BD8A6C-01D1-46D5-91BC-B0FF5C6C11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Für </a:t>
            </a:r>
            <a:r>
              <a:rPr lang="de-DE" dirty="0" err="1"/>
              <a:t>Teenkreis</a:t>
            </a:r>
            <a:r>
              <a:rPr lang="de-DE" dirty="0"/>
              <a:t> oder Jugendkreis</a:t>
            </a:r>
            <a:endParaRPr lang="en-US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BD4D128-5ED8-4E23-B636-F916770810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Thema</a:t>
            </a:r>
            <a:r>
              <a:rPr lang="en-US" dirty="0"/>
              <a:t>: </a:t>
            </a:r>
            <a:r>
              <a:rPr lang="en-US" dirty="0" err="1"/>
              <a:t>Meine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Geld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BECDE55-2AA6-4DC4-B04E-91C8208B10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9159">
            <a:off x="7227257" y="3569361"/>
            <a:ext cx="1953674" cy="1386226"/>
          </a:xfrm>
          <a:prstGeom prst="rect">
            <a:avLst/>
          </a:prstGeom>
          <a:effectLst>
            <a:outerShdw blurRad="228600" dist="254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836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B99A5-E639-4AFC-8B4A-13506AD0C6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7" y="973030"/>
            <a:ext cx="4185937" cy="636242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2500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B5DF27-23CF-4601-BB6A-9B7B0E9DB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7" y="1655168"/>
            <a:ext cx="4185937" cy="297457"/>
          </a:xfrm>
        </p:spPr>
        <p:txBody>
          <a:bodyPr/>
          <a:lstStyle/>
          <a:p>
            <a:pPr algn="ctr"/>
            <a:r>
              <a:rPr lang="de-DE" dirty="0"/>
              <a:t>Samentüten verteilt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8E6C4C3-357D-46B7-AA1A-3344C07394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8" y="2695586"/>
            <a:ext cx="4185936" cy="644017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335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8D98DF-59D4-47B5-A02C-470C3E9EE5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3467791"/>
            <a:ext cx="4185936" cy="297457"/>
          </a:xfrm>
        </p:spPr>
        <p:txBody>
          <a:bodyPr/>
          <a:lstStyle/>
          <a:p>
            <a:pPr algn="ctr"/>
            <a:r>
              <a:rPr lang="en-US" dirty="0" err="1"/>
              <a:t>Bäume</a:t>
            </a:r>
            <a:r>
              <a:rPr lang="en-US" dirty="0"/>
              <a:t> </a:t>
            </a:r>
            <a:r>
              <a:rPr lang="en-US" dirty="0" err="1"/>
              <a:t>gepflanzt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635E5C-7D9D-40A9-8E86-92CC4279BC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9784" y="973030"/>
            <a:ext cx="4126078" cy="636242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97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B58A3D4-67B2-4634-BE68-AA97D1106F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79784" y="1655168"/>
            <a:ext cx="4126078" cy="297457"/>
          </a:xfrm>
        </p:spPr>
        <p:txBody>
          <a:bodyPr/>
          <a:lstStyle/>
          <a:p>
            <a:pPr algn="ctr"/>
            <a:r>
              <a:rPr lang="en-US" dirty="0" err="1"/>
              <a:t>Daueraufträge</a:t>
            </a:r>
            <a:r>
              <a:rPr lang="en-US" dirty="0"/>
              <a:t> 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/>
              <a:t>eingerichtet</a:t>
            </a:r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0CF6-0542-447C-AD9D-520E70423E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79784" y="2695586"/>
            <a:ext cx="4126078" cy="644017"/>
          </a:xfrm>
        </p:spPr>
        <p:txBody>
          <a:bodyPr/>
          <a:lstStyle/>
          <a:p>
            <a:pPr algn="ctr"/>
            <a:r>
              <a:rPr lang="de-DE" sz="4800" dirty="0">
                <a:solidFill>
                  <a:srgbClr val="95C459"/>
                </a:solidFill>
              </a:rPr>
              <a:t>1.166 €</a:t>
            </a:r>
            <a:endParaRPr lang="en-US" sz="4800" dirty="0">
              <a:solidFill>
                <a:srgbClr val="95C459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E66FE3D-8164-47B6-AEEA-AC7BF436F57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79784" y="3467791"/>
            <a:ext cx="4126078" cy="297457"/>
          </a:xfrm>
        </p:spPr>
        <p:txBody>
          <a:bodyPr/>
          <a:lstStyle/>
          <a:p>
            <a:pPr algn="ctr"/>
            <a:r>
              <a:rPr lang="de-DE" dirty="0"/>
              <a:t>Monatlicher Betrag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  <p:bldP spid="7" grpId="0" build="p"/>
      <p:bldP spid="9" grpId="0" build="p"/>
      <p:bldP spid="10" grpId="0" build="p"/>
      <p:bldP spid="12" grpId="0" build="p"/>
      <p:bldP spid="1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B8B225D-D297-4765-BA18-4C007603A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7092">
            <a:off x="5110707" y="502920"/>
            <a:ext cx="2124562" cy="41376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5512CEA-8C7E-4B34-B085-3D696E1B1C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9100">
            <a:off x="3590879" y="650248"/>
            <a:ext cx="3879119" cy="29093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AA78E4-89E0-4160-903B-15345293B6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8723">
            <a:off x="6931582" y="1111388"/>
            <a:ext cx="2537455" cy="33832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DFA98BF-7DBD-4F87-B00B-F0595774A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9083">
            <a:off x="3504265" y="2525392"/>
            <a:ext cx="5830992" cy="2774422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135915BE-3B47-43E4-9D62-6143AB2AA1B1}"/>
              </a:ext>
            </a:extLst>
          </p:cNvPr>
          <p:cNvSpPr/>
          <p:nvPr/>
        </p:nvSpPr>
        <p:spPr>
          <a:xfrm>
            <a:off x="2151260" y="-3484475"/>
            <a:ext cx="9474134" cy="12045105"/>
          </a:xfrm>
          <a:prstGeom prst="ellipse">
            <a:avLst/>
          </a:prstGeom>
          <a:gradFill flip="none" rotWithShape="1">
            <a:gsLst>
              <a:gs pos="50000">
                <a:srgbClr val="F7F1EC">
                  <a:alpha val="69804"/>
                </a:srgbClr>
              </a:gs>
              <a:gs pos="0">
                <a:srgbClr val="F7F1EC"/>
              </a:gs>
              <a:gs pos="100000">
                <a:srgbClr val="F7F1EC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1D281C0-1458-43AD-A011-170C8E1DE8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7" y="228600"/>
            <a:ext cx="4547297" cy="4287574"/>
          </a:xfrm>
          <a:prstGeom prst="rect">
            <a:avLst/>
          </a:prstGeom>
          <a:effectLst>
            <a:outerShdw blurRad="215900" dir="2100000" sx="102000" sy="102000" algn="ctr" rotWithShape="0">
              <a:prstClr val="black">
                <a:alpha val="8000"/>
              </a:prstClr>
            </a:outerShd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CF7A42B-1CA9-4FEA-A6A5-0CB20E330106}"/>
              </a:ext>
            </a:extLst>
          </p:cNvPr>
          <p:cNvGrpSpPr/>
          <p:nvPr/>
        </p:nvGrpSpPr>
        <p:grpSpPr>
          <a:xfrm>
            <a:off x="3372405" y="1197929"/>
            <a:ext cx="586581" cy="457517"/>
            <a:chOff x="3415268" y="1197929"/>
            <a:chExt cx="586581" cy="457517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A5A2DD11-1FA1-4018-A119-FC83A7D96964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135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73B42159-D778-49CE-8A7A-D72E25960E54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566A40-4F6D-4480-ADC9-9DAFC6988A2F}"/>
              </a:ext>
            </a:extLst>
          </p:cNvPr>
          <p:cNvGrpSpPr/>
          <p:nvPr/>
        </p:nvGrpSpPr>
        <p:grpSpPr>
          <a:xfrm>
            <a:off x="1275155" y="2114233"/>
            <a:ext cx="586581" cy="457517"/>
            <a:chOff x="3415268" y="1197929"/>
            <a:chExt cx="586581" cy="457517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4ACDE6FB-6C8A-4C02-A007-B83C2C72A795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50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859B266A-ABE2-45B1-A9E4-9F34058A2B7A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3A30B4E-70AE-4E14-8091-9C6576335FF5}"/>
              </a:ext>
            </a:extLst>
          </p:cNvPr>
          <p:cNvGrpSpPr/>
          <p:nvPr/>
        </p:nvGrpSpPr>
        <p:grpSpPr>
          <a:xfrm>
            <a:off x="1391276" y="2571750"/>
            <a:ext cx="586581" cy="457200"/>
            <a:chOff x="3415268" y="1091566"/>
            <a:chExt cx="586581" cy="457200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F4CA5CBC-B045-4F36-953D-26A8821BE30D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80" b="1" dirty="0">
                  <a:latin typeface="Montserrat" panose="00000500000000000000" pitchFamily="50" charset="0"/>
                </a:rPr>
                <a:t>150</a:t>
              </a:r>
              <a:endParaRPr lang="en-US" sz="1580" b="1" dirty="0">
                <a:latin typeface="Montserrat" panose="00000500000000000000" pitchFamily="50" charset="0"/>
              </a:endParaRPr>
            </a:p>
          </p:txBody>
        </p:sp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C1335AD7-305C-487F-BA5C-AAED849C43B8}"/>
                </a:ext>
              </a:extLst>
            </p:cNvPr>
            <p:cNvSpPr/>
            <p:nvPr/>
          </p:nvSpPr>
          <p:spPr>
            <a:xfrm>
              <a:off x="3604260" y="10915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EDAD99BE-0CF2-4BA1-B425-A0AE29922342}"/>
              </a:ext>
            </a:extLst>
          </p:cNvPr>
          <p:cNvSpPr txBox="1">
            <a:spLocks/>
          </p:cNvSpPr>
          <p:nvPr/>
        </p:nvSpPr>
        <p:spPr>
          <a:xfrm>
            <a:off x="5393699" y="2735643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Franken</a:t>
            </a:r>
            <a:endParaRPr lang="en-US" sz="1400" dirty="0"/>
          </a:p>
        </p:txBody>
      </p:sp>
      <p:sp>
        <p:nvSpPr>
          <p:cNvPr id="34" name="Textplatzhalter 27">
            <a:extLst>
              <a:ext uri="{FF2B5EF4-FFF2-40B4-BE49-F238E27FC236}">
                <a16:creationId xmlns:a16="http://schemas.microsoft.com/office/drawing/2014/main" id="{247ABAAD-B413-47AA-8B7B-D23E5C8582CB}"/>
              </a:ext>
            </a:extLst>
          </p:cNvPr>
          <p:cNvSpPr txBox="1">
            <a:spLocks/>
          </p:cNvSpPr>
          <p:nvPr/>
        </p:nvSpPr>
        <p:spPr>
          <a:xfrm>
            <a:off x="5393698" y="1982456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NOVEMBER 2021</a:t>
            </a:r>
            <a:endParaRPr lang="en-US" sz="1200" spc="300" dirty="0"/>
          </a:p>
        </p:txBody>
      </p:sp>
      <p:sp>
        <p:nvSpPr>
          <p:cNvPr id="35" name="Textplatzhalter 26">
            <a:extLst>
              <a:ext uri="{FF2B5EF4-FFF2-40B4-BE49-F238E27FC236}">
                <a16:creationId xmlns:a16="http://schemas.microsoft.com/office/drawing/2014/main" id="{E1EDFDF2-AADC-4A24-BC97-8CFF84728C50}"/>
              </a:ext>
            </a:extLst>
          </p:cNvPr>
          <p:cNvSpPr txBox="1">
            <a:spLocks/>
          </p:cNvSpPr>
          <p:nvPr/>
        </p:nvSpPr>
        <p:spPr>
          <a:xfrm>
            <a:off x="5393698" y="2289714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135 Bäume</a:t>
            </a:r>
            <a:endParaRPr lang="en-US" sz="2800" dirty="0">
              <a:solidFill>
                <a:srgbClr val="95C459"/>
              </a:solidFill>
            </a:endParaRPr>
          </a:p>
        </p:txBody>
      </p:sp>
      <p:sp>
        <p:nvSpPr>
          <p:cNvPr id="40" name="Textplatzhalter 26">
            <a:extLst>
              <a:ext uri="{FF2B5EF4-FFF2-40B4-BE49-F238E27FC236}">
                <a16:creationId xmlns:a16="http://schemas.microsoft.com/office/drawing/2014/main" id="{43B3312D-A9FC-40F4-A9A2-E4C02C3CDA78}"/>
              </a:ext>
            </a:extLst>
          </p:cNvPr>
          <p:cNvSpPr txBox="1">
            <a:spLocks/>
          </p:cNvSpPr>
          <p:nvPr/>
        </p:nvSpPr>
        <p:spPr>
          <a:xfrm>
            <a:off x="5393698" y="1218562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Freudenstadt + Nordschwarzwald</a:t>
            </a:r>
            <a:endParaRPr lang="en-US" sz="1400" dirty="0"/>
          </a:p>
        </p:txBody>
      </p:sp>
      <p:sp>
        <p:nvSpPr>
          <p:cNvPr id="41" name="Textplatzhalter 27">
            <a:extLst>
              <a:ext uri="{FF2B5EF4-FFF2-40B4-BE49-F238E27FC236}">
                <a16:creationId xmlns:a16="http://schemas.microsoft.com/office/drawing/2014/main" id="{07481C9B-3AF3-410F-9558-CFBD71D6538D}"/>
              </a:ext>
            </a:extLst>
          </p:cNvPr>
          <p:cNvSpPr txBox="1">
            <a:spLocks/>
          </p:cNvSpPr>
          <p:nvPr/>
        </p:nvSpPr>
        <p:spPr>
          <a:xfrm>
            <a:off x="5393697" y="465375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OKTOBER 2021</a:t>
            </a:r>
            <a:endParaRPr lang="en-US" sz="1200" spc="300" dirty="0"/>
          </a:p>
        </p:txBody>
      </p:sp>
      <p:sp>
        <p:nvSpPr>
          <p:cNvPr id="42" name="Textplatzhalter 26">
            <a:extLst>
              <a:ext uri="{FF2B5EF4-FFF2-40B4-BE49-F238E27FC236}">
                <a16:creationId xmlns:a16="http://schemas.microsoft.com/office/drawing/2014/main" id="{639908EC-300A-4D03-A967-47E03216BCE2}"/>
              </a:ext>
            </a:extLst>
          </p:cNvPr>
          <p:cNvSpPr txBox="1">
            <a:spLocks/>
          </p:cNvSpPr>
          <p:nvPr/>
        </p:nvSpPr>
        <p:spPr>
          <a:xfrm>
            <a:off x="5393697" y="772633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50 Bäume</a:t>
            </a:r>
            <a:endParaRPr lang="en-US" sz="2800" dirty="0">
              <a:solidFill>
                <a:srgbClr val="95C459"/>
              </a:solidFill>
            </a:endParaRPr>
          </a:p>
        </p:txBody>
      </p:sp>
      <p:sp>
        <p:nvSpPr>
          <p:cNvPr id="43" name="Textplatzhalter 26">
            <a:extLst>
              <a:ext uri="{FF2B5EF4-FFF2-40B4-BE49-F238E27FC236}">
                <a16:creationId xmlns:a16="http://schemas.microsoft.com/office/drawing/2014/main" id="{2680C2EB-C957-4256-B19F-6D713D4B19F2}"/>
              </a:ext>
            </a:extLst>
          </p:cNvPr>
          <p:cNvSpPr txBox="1">
            <a:spLocks/>
          </p:cNvSpPr>
          <p:nvPr/>
        </p:nvSpPr>
        <p:spPr>
          <a:xfrm>
            <a:off x="5393700" y="4110168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/>
              <a:t>KV Freudenstadt</a:t>
            </a:r>
            <a:endParaRPr lang="en-US" sz="1400" dirty="0"/>
          </a:p>
        </p:txBody>
      </p:sp>
      <p:sp>
        <p:nvSpPr>
          <p:cNvPr id="44" name="Textplatzhalter 27">
            <a:extLst>
              <a:ext uri="{FF2B5EF4-FFF2-40B4-BE49-F238E27FC236}">
                <a16:creationId xmlns:a16="http://schemas.microsoft.com/office/drawing/2014/main" id="{1CEF9389-592D-4F5F-A1D9-0EEF65FD0D1D}"/>
              </a:ext>
            </a:extLst>
          </p:cNvPr>
          <p:cNvSpPr txBox="1">
            <a:spLocks/>
          </p:cNvSpPr>
          <p:nvPr/>
        </p:nvSpPr>
        <p:spPr>
          <a:xfrm>
            <a:off x="5393699" y="3356981"/>
            <a:ext cx="2989261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spc="300" dirty="0"/>
              <a:t>APRIL 2022</a:t>
            </a:r>
            <a:endParaRPr lang="en-US" sz="1200" spc="300" dirty="0"/>
          </a:p>
        </p:txBody>
      </p:sp>
      <p:sp>
        <p:nvSpPr>
          <p:cNvPr id="45" name="Textplatzhalter 26">
            <a:extLst>
              <a:ext uri="{FF2B5EF4-FFF2-40B4-BE49-F238E27FC236}">
                <a16:creationId xmlns:a16="http://schemas.microsoft.com/office/drawing/2014/main" id="{398994E3-CFD8-4AF8-8BA9-597EE1C4876E}"/>
              </a:ext>
            </a:extLst>
          </p:cNvPr>
          <p:cNvSpPr txBox="1">
            <a:spLocks/>
          </p:cNvSpPr>
          <p:nvPr/>
        </p:nvSpPr>
        <p:spPr>
          <a:xfrm>
            <a:off x="5393699" y="3664239"/>
            <a:ext cx="2989260" cy="4967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dirty="0">
                <a:solidFill>
                  <a:srgbClr val="95C459"/>
                </a:solidFill>
              </a:rPr>
              <a:t>150 Bäume</a:t>
            </a:r>
            <a:endParaRPr lang="en-US" sz="2800" dirty="0">
              <a:solidFill>
                <a:srgbClr val="95C4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C6E1D-9AF7-A4FE-E6DB-2AF65BC8D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567726-BEB9-09EB-1064-AE2DF533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02349"/>
          </a:xfrm>
        </p:spPr>
        <p:txBody>
          <a:bodyPr/>
          <a:lstStyle/>
          <a:p>
            <a:r>
              <a:rPr lang="de-DE" dirty="0"/>
              <a:t>knotenpunkt-Schulung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40672C-91C6-AD88-01C2-4FFD856760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227549"/>
            <a:ext cx="5033962" cy="297457"/>
          </a:xfrm>
        </p:spPr>
        <p:txBody>
          <a:bodyPr/>
          <a:lstStyle/>
          <a:p>
            <a:r>
              <a:rPr lang="de-DE" dirty="0"/>
              <a:t>21. – 23. MÄRZ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8EDE66-8CD5-F22B-2970-CFCF4392C4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7" y="1779092"/>
            <a:ext cx="5742332" cy="134850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>
                <a:latin typeface="Montserrat" pitchFamily="2" charset="77"/>
              </a:rPr>
              <a:t>Du bestimmst, was du brauchst und kannst dir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deshalb dein Wochenende zusammenstellen.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Aus jeder Session wählst du ein Angebot aus.</a:t>
            </a:r>
          </a:p>
          <a:p>
            <a:r>
              <a:rPr lang="de-DE" b="1" dirty="0">
                <a:latin typeface="Montserrat" pitchFamily="2" charset="77"/>
              </a:rPr>
              <a:t>Schwerpunkte: Kinder- und Jungschararbeit Fortgeschritten, </a:t>
            </a:r>
            <a:r>
              <a:rPr lang="de-DE" b="1" dirty="0" err="1">
                <a:latin typeface="Montserrat" pitchFamily="2" charset="77"/>
              </a:rPr>
              <a:t>Teenkreis</a:t>
            </a:r>
            <a:r>
              <a:rPr lang="de-DE" b="1" dirty="0">
                <a:latin typeface="Montserrat" pitchFamily="2" charset="77"/>
              </a:rPr>
              <a:t>, Jugendkreis</a:t>
            </a:r>
          </a:p>
        </p:txBody>
      </p:sp>
      <p:pic>
        <p:nvPicPr>
          <p:cNvPr id="8" name="Bildplatzhalter 7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4BBB817D-9E33-40C9-D070-535A7714AC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009" t="-17738" r="-3731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DE422955-02E1-9039-E364-8F535AC560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" b="33"/>
          <a:stretch>
            <a:fillRect/>
          </a:stretch>
        </p:blipFill>
        <p:spPr>
          <a:xfrm rot="643652">
            <a:off x="7367260" y="2686339"/>
            <a:ext cx="1341251" cy="117194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  <p:pic>
        <p:nvPicPr>
          <p:cNvPr id="9" name="Bildplatzhalter 8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FFD9BA4A-AAFA-1D95-B36F-CB0EF2714C4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-38747" t="-28449" r="-36317" b="-24405"/>
          <a:stretch/>
        </p:blipFill>
        <p:spPr>
          <a:xfrm>
            <a:off x="5862534" y="2456703"/>
            <a:ext cx="2227044" cy="1945915"/>
          </a:xfrm>
          <a:solidFill>
            <a:schemeClr val="bg1"/>
          </a:solidFill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2B0860-369B-9F59-C3FB-F19A62E490CE}"/>
              </a:ext>
            </a:extLst>
          </p:cNvPr>
          <p:cNvSpPr txBox="1"/>
          <p:nvPr/>
        </p:nvSpPr>
        <p:spPr>
          <a:xfrm>
            <a:off x="338136" y="3214961"/>
            <a:ext cx="5687465" cy="1013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2" rtlCol="0" anchor="t">
            <a:noAutofit/>
          </a:bodyPr>
          <a:lstStyle/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Kinder und Jungschar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Generation Angst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Kreative Bibellesemethoden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Ethik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Praktisches bei den Pfadfindern abschauen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ec-focus feiern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Strafender Gott vs. Gnädiger Jesus?</a:t>
            </a:r>
          </a:p>
          <a:p>
            <a:pPr marL="285750" indent="-285750">
              <a:lnSpc>
                <a:spcPts val="14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100" dirty="0">
                <a:latin typeface="Montserrat" pitchFamily="2" charset="77"/>
              </a:rPr>
              <a:t>Die Seele des Leitens</a:t>
            </a:r>
          </a:p>
        </p:txBody>
      </p:sp>
    </p:spTree>
    <p:extLst>
      <p:ext uri="{BB962C8B-B14F-4D97-AF65-F5344CB8AC3E}">
        <p14:creationId xmlns:p14="http://schemas.microsoft.com/office/powerpoint/2010/main" val="23015737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800D95-F813-43A2-ADE7-3833993CB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Fläche gesucht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C890661-8579-417D-A23B-C747E19DE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4048" y="1528223"/>
            <a:ext cx="4401813" cy="297457"/>
          </a:xfrm>
        </p:spPr>
        <p:txBody>
          <a:bodyPr/>
          <a:lstStyle/>
          <a:p>
            <a:r>
              <a:rPr lang="de-DE" dirty="0"/>
              <a:t>WALDFLÄCHE ZUR VERFÜGUNG?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6B83F49-71D0-41EA-B538-162147F1C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4610" y="2079767"/>
            <a:ext cx="3391252" cy="1945914"/>
          </a:xfrm>
        </p:spPr>
        <p:txBody>
          <a:bodyPr/>
          <a:lstStyle/>
          <a:p>
            <a:r>
              <a:rPr lang="de-DE" dirty="0"/>
              <a:t>Nimm mit uns Kontakt auf und sei dabei, die nächsten Bäume zu pflanzen!</a:t>
            </a:r>
          </a:p>
          <a:p>
            <a:r>
              <a:rPr lang="de-DE" dirty="0"/>
              <a:t>patrickveihelmann@swdec.de</a:t>
            </a:r>
            <a:endParaRPr lang="en-US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DF93D5DA-AA50-463A-AD5D-92E47ADF2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7" y="228600"/>
            <a:ext cx="4547297" cy="4287574"/>
          </a:xfrm>
          <a:prstGeom prst="rect">
            <a:avLst/>
          </a:prstGeom>
          <a:effectLst>
            <a:outerShdw blurRad="215900" dir="2100000" sx="102000" sy="102000" algn="ctr" rotWithShape="0">
              <a:prstClr val="black">
                <a:alpha val="8000"/>
              </a:prstClr>
            </a:outerShdw>
          </a:effectLst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770AEA9-CE1E-44A8-9DD0-BFA3B0CA9587}"/>
              </a:ext>
            </a:extLst>
          </p:cNvPr>
          <p:cNvGrpSpPr/>
          <p:nvPr/>
        </p:nvGrpSpPr>
        <p:grpSpPr>
          <a:xfrm>
            <a:off x="3372405" y="1197929"/>
            <a:ext cx="586581" cy="457517"/>
            <a:chOff x="3415268" y="1197929"/>
            <a:chExt cx="586581" cy="457517"/>
          </a:xfrm>
          <a:solidFill>
            <a:schemeClr val="accent2"/>
          </a:solidFill>
        </p:grpSpPr>
        <p:sp>
          <p:nvSpPr>
            <p:cNvPr id="50" name="Rechteck: abgerundete Ecken 49">
              <a:extLst>
                <a:ext uri="{FF2B5EF4-FFF2-40B4-BE49-F238E27FC236}">
                  <a16:creationId xmlns:a16="http://schemas.microsoft.com/office/drawing/2014/main" id="{245DA372-321A-4E9B-8837-4798BC4E56B1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135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51" name="Gleichschenkliges Dreieck 50">
              <a:extLst>
                <a:ext uri="{FF2B5EF4-FFF2-40B4-BE49-F238E27FC236}">
                  <a16:creationId xmlns:a16="http://schemas.microsoft.com/office/drawing/2014/main" id="{4B5D7772-5C37-4766-BBD6-E3D92F42675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9C048879-B98D-4F4F-8E97-3BF346938190}"/>
              </a:ext>
            </a:extLst>
          </p:cNvPr>
          <p:cNvGrpSpPr/>
          <p:nvPr/>
        </p:nvGrpSpPr>
        <p:grpSpPr>
          <a:xfrm>
            <a:off x="1275155" y="2114233"/>
            <a:ext cx="586581" cy="457517"/>
            <a:chOff x="3415268" y="1197929"/>
            <a:chExt cx="586581" cy="457517"/>
          </a:xfrm>
          <a:solidFill>
            <a:schemeClr val="accent2"/>
          </a:solidFill>
        </p:grpSpPr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9B39C4C3-6DE3-475D-8880-28FA5036AB29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50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54" name="Gleichschenkliges Dreieck 53">
              <a:extLst>
                <a:ext uri="{FF2B5EF4-FFF2-40B4-BE49-F238E27FC236}">
                  <a16:creationId xmlns:a16="http://schemas.microsoft.com/office/drawing/2014/main" id="{DB6A76B5-BBB2-476F-9849-C0EC8A8BE30D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2DE9880-9507-4998-A270-EE2083C95EF4}"/>
              </a:ext>
            </a:extLst>
          </p:cNvPr>
          <p:cNvGrpSpPr/>
          <p:nvPr/>
        </p:nvGrpSpPr>
        <p:grpSpPr>
          <a:xfrm>
            <a:off x="1391276" y="2571750"/>
            <a:ext cx="586581" cy="457200"/>
            <a:chOff x="3415268" y="1091566"/>
            <a:chExt cx="586581" cy="457200"/>
          </a:xfrm>
          <a:solidFill>
            <a:schemeClr val="accent2"/>
          </a:solidFill>
        </p:grpSpPr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D7F37313-439F-403C-956E-640D41355DB4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80" b="1" dirty="0">
                  <a:latin typeface="Montserrat" panose="00000500000000000000" pitchFamily="50" charset="0"/>
                </a:rPr>
                <a:t>150</a:t>
              </a:r>
              <a:endParaRPr lang="en-US" sz="1580" b="1" dirty="0">
                <a:latin typeface="Montserrat" panose="00000500000000000000" pitchFamily="50" charset="0"/>
              </a:endParaRPr>
            </a:p>
          </p:txBody>
        </p:sp>
        <p:sp>
          <p:nvSpPr>
            <p:cNvPr id="57" name="Gleichschenkliges Dreieck 56">
              <a:extLst>
                <a:ext uri="{FF2B5EF4-FFF2-40B4-BE49-F238E27FC236}">
                  <a16:creationId xmlns:a16="http://schemas.microsoft.com/office/drawing/2014/main" id="{CF404401-9A7C-4B70-9FE5-3C5FF4C63356}"/>
                </a:ext>
              </a:extLst>
            </p:cNvPr>
            <p:cNvSpPr/>
            <p:nvPr/>
          </p:nvSpPr>
          <p:spPr>
            <a:xfrm>
              <a:off x="3604260" y="1091566"/>
              <a:ext cx="213360" cy="106680"/>
            </a:xfrm>
            <a:prstGeom prst="triangle">
              <a:avLst/>
            </a:prstGeom>
            <a:solidFill>
              <a:srgbClr val="B4B5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A8035D8F-732A-4790-8215-56768CC115D1}"/>
              </a:ext>
            </a:extLst>
          </p:cNvPr>
          <p:cNvGrpSpPr/>
          <p:nvPr/>
        </p:nvGrpSpPr>
        <p:grpSpPr>
          <a:xfrm>
            <a:off x="1275154" y="108452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59" name="Rechteck: abgerundete Ecken 58">
              <a:extLst>
                <a:ext uri="{FF2B5EF4-FFF2-40B4-BE49-F238E27FC236}">
                  <a16:creationId xmlns:a16="http://schemas.microsoft.com/office/drawing/2014/main" id="{ACF2A0A4-BF0C-4CE4-BBD9-E7AC2DA3F472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0" name="Gleichschenkliges Dreieck 59">
              <a:extLst>
                <a:ext uri="{FF2B5EF4-FFF2-40B4-BE49-F238E27FC236}">
                  <a16:creationId xmlns:a16="http://schemas.microsoft.com/office/drawing/2014/main" id="{FAC367BC-8150-457B-93F5-7680A315892D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B45A339A-29EA-407B-B773-360316E74785}"/>
              </a:ext>
            </a:extLst>
          </p:cNvPr>
          <p:cNvGrpSpPr/>
          <p:nvPr/>
        </p:nvGrpSpPr>
        <p:grpSpPr>
          <a:xfrm>
            <a:off x="2078810" y="165671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2" name="Rechteck: abgerundete Ecken 61">
              <a:extLst>
                <a:ext uri="{FF2B5EF4-FFF2-40B4-BE49-F238E27FC236}">
                  <a16:creationId xmlns:a16="http://schemas.microsoft.com/office/drawing/2014/main" id="{F408CB01-49CF-4CA4-94EF-FB2D4236829C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3" name="Gleichschenkliges Dreieck 62">
              <a:extLst>
                <a:ext uri="{FF2B5EF4-FFF2-40B4-BE49-F238E27FC236}">
                  <a16:creationId xmlns:a16="http://schemas.microsoft.com/office/drawing/2014/main" id="{D67AF30B-56F8-4F18-B16B-663B1E01E40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C2D53386-1A1B-4ED1-B5CB-DAE07525B379}"/>
              </a:ext>
            </a:extLst>
          </p:cNvPr>
          <p:cNvGrpSpPr/>
          <p:nvPr/>
        </p:nvGrpSpPr>
        <p:grpSpPr>
          <a:xfrm>
            <a:off x="2372100" y="795022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5" name="Rechteck: abgerundete Ecken 64">
              <a:extLst>
                <a:ext uri="{FF2B5EF4-FFF2-40B4-BE49-F238E27FC236}">
                  <a16:creationId xmlns:a16="http://schemas.microsoft.com/office/drawing/2014/main" id="{0EADA473-584D-45A5-B574-E09DE40DE0C3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6" name="Gleichschenkliges Dreieck 65">
              <a:extLst>
                <a:ext uri="{FF2B5EF4-FFF2-40B4-BE49-F238E27FC236}">
                  <a16:creationId xmlns:a16="http://schemas.microsoft.com/office/drawing/2014/main" id="{F9D3C1EE-04B5-4D09-AE8C-7273B10876C4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D0EB703-7C57-45E3-AEF6-3D32118B07B5}"/>
              </a:ext>
            </a:extLst>
          </p:cNvPr>
          <p:cNvGrpSpPr/>
          <p:nvPr/>
        </p:nvGrpSpPr>
        <p:grpSpPr>
          <a:xfrm>
            <a:off x="959775" y="3160486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68" name="Rechteck: abgerundete Ecken 67">
              <a:extLst>
                <a:ext uri="{FF2B5EF4-FFF2-40B4-BE49-F238E27FC236}">
                  <a16:creationId xmlns:a16="http://schemas.microsoft.com/office/drawing/2014/main" id="{34992866-E019-4EF9-AD16-6ADB8B01C79D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69" name="Gleichschenkliges Dreieck 68">
              <a:extLst>
                <a:ext uri="{FF2B5EF4-FFF2-40B4-BE49-F238E27FC236}">
                  <a16:creationId xmlns:a16="http://schemas.microsoft.com/office/drawing/2014/main" id="{CAD55D71-70F6-43F0-AD71-DA7B28A3FA3C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311C7FCC-8AE2-4BFD-A67D-DE5CF915D827}"/>
              </a:ext>
            </a:extLst>
          </p:cNvPr>
          <p:cNvGrpSpPr/>
          <p:nvPr/>
        </p:nvGrpSpPr>
        <p:grpSpPr>
          <a:xfrm>
            <a:off x="2523547" y="2279045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71" name="Rechteck: abgerundete Ecken 70">
              <a:extLst>
                <a:ext uri="{FF2B5EF4-FFF2-40B4-BE49-F238E27FC236}">
                  <a16:creationId xmlns:a16="http://schemas.microsoft.com/office/drawing/2014/main" id="{3DD23806-5A96-4C87-8158-58A89BD00353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72" name="Gleichschenkliges Dreieck 71">
              <a:extLst>
                <a:ext uri="{FF2B5EF4-FFF2-40B4-BE49-F238E27FC236}">
                  <a16:creationId xmlns:a16="http://schemas.microsoft.com/office/drawing/2014/main" id="{03176262-ACAF-4476-889B-4A09316CD877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4E9B5C83-E208-4378-A3B6-8DA6F146B130}"/>
              </a:ext>
            </a:extLst>
          </p:cNvPr>
          <p:cNvGrpSpPr/>
          <p:nvPr/>
        </p:nvGrpSpPr>
        <p:grpSpPr>
          <a:xfrm>
            <a:off x="2048892" y="2978152"/>
            <a:ext cx="586581" cy="457517"/>
            <a:chOff x="3415268" y="1197929"/>
            <a:chExt cx="586581" cy="457517"/>
          </a:xfrm>
          <a:solidFill>
            <a:srgbClr val="95C459"/>
          </a:solidFill>
        </p:grpSpPr>
        <p:sp>
          <p:nvSpPr>
            <p:cNvPr id="74" name="Rechteck: abgerundete Ecken 73">
              <a:extLst>
                <a:ext uri="{FF2B5EF4-FFF2-40B4-BE49-F238E27FC236}">
                  <a16:creationId xmlns:a16="http://schemas.microsoft.com/office/drawing/2014/main" id="{F3D1D4BD-4502-4F0A-95B7-EAA081D9E76F}"/>
                </a:ext>
              </a:extLst>
            </p:cNvPr>
            <p:cNvSpPr/>
            <p:nvPr/>
          </p:nvSpPr>
          <p:spPr>
            <a:xfrm>
              <a:off x="3415268" y="1197929"/>
              <a:ext cx="586581" cy="350837"/>
            </a:xfrm>
            <a:prstGeom prst="roundRect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>
                  <a:latin typeface="Montserrat" panose="00000500000000000000" pitchFamily="50" charset="0"/>
                </a:rPr>
                <a:t>?</a:t>
              </a:r>
              <a:endParaRPr lang="en-US" sz="1600" b="1" dirty="0">
                <a:latin typeface="Montserrat" panose="00000500000000000000" pitchFamily="50" charset="0"/>
              </a:endParaRPr>
            </a:p>
          </p:txBody>
        </p:sp>
        <p:sp>
          <p:nvSpPr>
            <p:cNvPr id="75" name="Gleichschenkliges Dreieck 74">
              <a:extLst>
                <a:ext uri="{FF2B5EF4-FFF2-40B4-BE49-F238E27FC236}">
                  <a16:creationId xmlns:a16="http://schemas.microsoft.com/office/drawing/2014/main" id="{718C9AE1-5B79-42FD-97F9-E49AB6ABD346}"/>
                </a:ext>
              </a:extLst>
            </p:cNvPr>
            <p:cNvSpPr/>
            <p:nvPr/>
          </p:nvSpPr>
          <p:spPr>
            <a:xfrm rot="10800000">
              <a:off x="3604260" y="1548766"/>
              <a:ext cx="213360" cy="106680"/>
            </a:xfrm>
            <a:prstGeom prst="triangle">
              <a:avLst/>
            </a:prstGeom>
            <a:solidFill>
              <a:srgbClr val="95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Bildplatzhalter 7">
            <a:extLst>
              <a:ext uri="{FF2B5EF4-FFF2-40B4-BE49-F238E27FC236}">
                <a16:creationId xmlns:a16="http://schemas.microsoft.com/office/drawing/2014/main" id="{8A1660EF-B7E6-4A21-96DD-2D9CF4136A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902" y="2349755"/>
            <a:ext cx="1919222" cy="1676950"/>
          </a:xfrm>
        </p:spPr>
      </p:pic>
      <p:pic>
        <p:nvPicPr>
          <p:cNvPr id="84" name="Bildplatzhalter 15">
            <a:extLst>
              <a:ext uri="{FF2B5EF4-FFF2-40B4-BE49-F238E27FC236}">
                <a16:creationId xmlns:a16="http://schemas.microsoft.com/office/drawing/2014/main" id="{BE93C5C2-0050-4CA1-B5EA-F23441D82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8492" y="323795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  <p:pic>
        <p:nvPicPr>
          <p:cNvPr id="85" name="Bildplatzhalter 9">
            <a:extLst>
              <a:ext uri="{FF2B5EF4-FFF2-40B4-BE49-F238E27FC236}">
                <a16:creationId xmlns:a16="http://schemas.microsoft.com/office/drawing/2014/main" id="{D2F5FA3B-BEE0-4D00-B703-1D95E7CA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5793"/>
          <a:stretch/>
        </p:blipFill>
        <p:spPr>
          <a:xfrm>
            <a:off x="3732902" y="413746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61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A404E61-B76C-4344-BF7A-360386FDC5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9260DD-BD40-F177-A59D-781E566E3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Dein Dauerauftrag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2097B3-A019-D8C4-52A6-8B14E7AEF3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WERDE TEIL VON ETWAS GROSSEM!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75533B-AF9C-06D0-0C13-519100D674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Mit einem Dauerauftrag von </a:t>
            </a:r>
            <a:r>
              <a:rPr lang="de-DE" b="1" dirty="0">
                <a:latin typeface="Montserrat" pitchFamily="2" charset="77"/>
              </a:rPr>
              <a:t>5 € pro Monat </a:t>
            </a:r>
            <a:r>
              <a:rPr lang="de-DE" dirty="0">
                <a:latin typeface="Montserrat" pitchFamily="2" charset="77"/>
              </a:rPr>
              <a:t>ermöglichst du, dass Kinder und Jugendliche im Glauben wachsen! </a:t>
            </a:r>
          </a:p>
          <a:p>
            <a:r>
              <a:rPr lang="de-DE" dirty="0" err="1">
                <a:latin typeface="Montserrat" pitchFamily="2" charset="77"/>
              </a:rPr>
              <a:t>www.PLANTIFIVE.de</a:t>
            </a:r>
            <a:endParaRPr lang="de-DE" dirty="0">
              <a:latin typeface="Montserrat" pitchFamily="2" charset="77"/>
            </a:endParaRPr>
          </a:p>
          <a:p>
            <a:endParaRPr lang="de-DE" dirty="0">
              <a:latin typeface="Montserrat" pitchFamily="2" charset="77"/>
            </a:endParaRP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BF8341CF-6585-8F38-393B-FEF0CA63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5" t="-7130" r="4789" b="8957"/>
          <a:stretch/>
        </p:blipFill>
        <p:spPr>
          <a:xfrm>
            <a:off x="6025602" y="-782167"/>
            <a:ext cx="4295774" cy="375350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0C9B2B4-6FBE-AE51-10BC-D5771FF969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39BEFE-3973-81B8-1947-D7EDA02B5C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859" y="3673333"/>
            <a:ext cx="1294962" cy="11809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126A88-3B81-F96C-44FE-A22C10A09A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269" y="2832521"/>
            <a:ext cx="1197828" cy="11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6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0FB38-0F52-8520-F980-82A3EA07D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Jetzt einfach </a:t>
            </a:r>
            <a:br>
              <a:rPr lang="de-DE" dirty="0"/>
            </a:br>
            <a:r>
              <a:rPr lang="de-DE" dirty="0"/>
              <a:t>online spenden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0572C7-E09F-6E37-ED1D-89448105FE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www.SWDEC.de / spenden</a:t>
            </a:r>
          </a:p>
        </p:txBody>
      </p:sp>
      <p:pic>
        <p:nvPicPr>
          <p:cNvPr id="13" name="Bildplatzhalter 12" descr="Ein Bild, das Menschliches Gesicht, Kleidung, Person, Lächeln enthält.&#10;&#10;Automatisch generierte Beschreibung">
            <a:extLst>
              <a:ext uri="{FF2B5EF4-FFF2-40B4-BE49-F238E27FC236}">
                <a16:creationId xmlns:a16="http://schemas.microsoft.com/office/drawing/2014/main" id="{325F8DC1-9CD2-BE0F-96D0-800197684F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3654" t="-15094" r="-1156" b="45624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DD7AED3-41A6-0DFB-B232-488D4437C57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18410379" flipH="1" flipV="1">
            <a:off x="7387860" y="459331"/>
            <a:ext cx="1086385" cy="876794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B21C0C-7276-3F43-864A-2943FF8C6F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solidFill>
            <a:schemeClr val="bg1"/>
          </a:solidFill>
        </p:spPr>
        <p:txBody>
          <a:bodyPr/>
          <a:lstStyle/>
          <a:p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8E82424-C05A-8974-94F7-7A08D5845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859" y="3673333"/>
            <a:ext cx="1294962" cy="11809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EFAAF5-FC62-4F0D-3763-5F461A4209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667" y="2944399"/>
            <a:ext cx="965130" cy="9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FE7B3-C584-182F-8506-223F54820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3EFDE9-A3E0-9966-CAB5-1200F91528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Unterstütze uns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4134A61-D1D9-2331-576E-13804DD13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8410379" flipH="1" flipV="1">
            <a:off x="7387860" y="459331"/>
            <a:ext cx="1086385" cy="876794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D03FC56-1228-3B3C-B7EB-A2F3EA8923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89845"/>
            <a:ext cx="5033962" cy="297457"/>
          </a:xfrm>
        </p:spPr>
        <p:txBody>
          <a:bodyPr/>
          <a:lstStyle/>
          <a:p>
            <a:r>
              <a:rPr lang="de-DE" dirty="0"/>
              <a:t>AUF VERSCHIEDENEN WEGEN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8512E12-BA13-0C2A-08D1-C2A22588B521}"/>
              </a:ext>
            </a:extLst>
          </p:cNvPr>
          <p:cNvSpPr txBox="1">
            <a:spLocks/>
          </p:cNvSpPr>
          <p:nvPr/>
        </p:nvSpPr>
        <p:spPr>
          <a:xfrm>
            <a:off x="338138" y="3364205"/>
            <a:ext cx="1400738" cy="2074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Online-Spende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259ABA-3E68-1C49-1239-4FFB0A47C468}"/>
              </a:ext>
            </a:extLst>
          </p:cNvPr>
          <p:cNvSpPr txBox="1">
            <a:spLocks/>
          </p:cNvSpPr>
          <p:nvPr/>
        </p:nvSpPr>
        <p:spPr>
          <a:xfrm>
            <a:off x="2251937" y="3355128"/>
            <a:ext cx="1709931" cy="216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Montserrat" pitchFamily="2" charset="77"/>
              </a:rPr>
              <a:t>Bildungsspender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112BC29-EF06-ECD3-F132-DD79C3EB94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81" y="2383163"/>
            <a:ext cx="863251" cy="8680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81B32A7-0B18-D343-8CFE-F5E4599B3E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28" y="2383162"/>
            <a:ext cx="868073" cy="868073"/>
          </a:xfrm>
          <a:prstGeom prst="rect">
            <a:avLst/>
          </a:prstGeom>
        </p:spPr>
      </p:pic>
      <p:pic>
        <p:nvPicPr>
          <p:cNvPr id="20" name="Bildplatzhalter 19" descr="Ein Bild, das Person, Im Haus, Computer, computer enthält.&#10;&#10;Automatisch generierte Beschreibung">
            <a:extLst>
              <a:ext uri="{FF2B5EF4-FFF2-40B4-BE49-F238E27FC236}">
                <a16:creationId xmlns:a16="http://schemas.microsoft.com/office/drawing/2014/main" id="{B3A56E33-CE88-2DD3-0DCD-FC666654D1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1870" r="11870"/>
          <a:stretch>
            <a:fillRect/>
          </a:stretch>
        </p:blipFill>
        <p:spPr>
          <a:xfrm>
            <a:off x="5424249" y="-815552"/>
            <a:ext cx="4897127" cy="4278943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4CA7C2-18CD-BD1E-0138-14F5CB04EA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830" y="2919695"/>
            <a:ext cx="1709931" cy="15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15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9863B-1FFA-CE4E-B3A5-5E26B2F6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5A79EB-20C1-574F-A2B5-B6366E7DC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DER SEELSORGE-ARBEIT ZEITRAUM</a:t>
            </a:r>
          </a:p>
        </p:txBody>
      </p:sp>
    </p:spTree>
    <p:extLst>
      <p:ext uri="{BB962C8B-B14F-4D97-AF65-F5344CB8AC3E}">
        <p14:creationId xmlns:p14="http://schemas.microsoft.com/office/powerpoint/2010/main" val="3861473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Seelsorge Grundlagen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68263"/>
            <a:ext cx="5033962" cy="297457"/>
          </a:xfrm>
        </p:spPr>
        <p:txBody>
          <a:bodyPr/>
          <a:lstStyle/>
          <a:p>
            <a:r>
              <a:rPr lang="de-DE" dirty="0"/>
              <a:t>MEHRERE TERMINE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019807"/>
            <a:ext cx="5033962" cy="1103886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13. – 15.12.2024</a:t>
            </a:r>
          </a:p>
          <a:p>
            <a:r>
              <a:rPr lang="de-DE" dirty="0">
                <a:latin typeface="Montserrat" pitchFamily="2" charset="77"/>
              </a:rPr>
              <a:t>17. – 19.01.2025</a:t>
            </a:r>
          </a:p>
          <a:p>
            <a:r>
              <a:rPr lang="de-DE" dirty="0">
                <a:latin typeface="Montserrat" pitchFamily="2" charset="77"/>
              </a:rPr>
              <a:t>21. – 23.03.2025</a:t>
            </a:r>
          </a:p>
          <a:p>
            <a:r>
              <a:rPr lang="de-DE" dirty="0">
                <a:latin typeface="Montserrat" pitchFamily="2" charset="77"/>
              </a:rPr>
              <a:t>04. – 06.04.2025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D83DBDAA-90B7-2279-FC2B-DD52A9E66E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2842" t="-16754" r="12842" b="19329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6B0F279D-E201-7480-1C0F-844A6DFBCD1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36467" t="39239" r="30261" b="17247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5ED0F8-7E70-01DC-DC67-3F9A7AFAE12F}"/>
              </a:ext>
            </a:extLst>
          </p:cNvPr>
          <p:cNvSpPr txBox="1"/>
          <p:nvPr/>
        </p:nvSpPr>
        <p:spPr>
          <a:xfrm>
            <a:off x="1500652" y="3602267"/>
            <a:ext cx="3871447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und Anmeldung unter </a:t>
            </a:r>
          </a:p>
          <a:p>
            <a:r>
              <a:rPr lang="de-DE" dirty="0">
                <a:latin typeface="Montserrat" pitchFamily="2" charset="77"/>
              </a:rPr>
              <a:t>www.SWDEC.de / seelsorge-</a:t>
            </a:r>
            <a:r>
              <a:rPr lang="de-DE" dirty="0" err="1">
                <a:latin typeface="Montserrat" pitchFamily="2" charset="77"/>
              </a:rPr>
              <a:t>grundlagen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Grafik 8" descr="Ein Bild, das Muster, Quadrat, Pixel, Design enthält.&#10;&#10;Automatisch generierte Beschreibung">
            <a:extLst>
              <a:ext uri="{FF2B5EF4-FFF2-40B4-BE49-F238E27FC236}">
                <a16:creationId xmlns:a16="http://schemas.microsoft.com/office/drawing/2014/main" id="{52C48B17-2497-7955-507F-8CB4EB23E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8" y="3351689"/>
            <a:ext cx="1008992" cy="10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38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512529"/>
          </a:xfrm>
        </p:spPr>
        <p:txBody>
          <a:bodyPr/>
          <a:lstStyle/>
          <a:p>
            <a:r>
              <a:rPr lang="de-DE" dirty="0"/>
              <a:t>Zeitraum zu 2weit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29472"/>
            <a:ext cx="5033962" cy="297457"/>
          </a:xfrm>
        </p:spPr>
        <p:txBody>
          <a:bodyPr/>
          <a:lstStyle/>
          <a:p>
            <a:r>
              <a:rPr lang="de-DE" dirty="0"/>
              <a:t>2. – 6. JANUAR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81016"/>
            <a:ext cx="5033962" cy="956933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Ihr tragt die rosa rote Brille und schwebt im siebten Himmel? Oder seid schon darüber hinaus? Lasst uns gemeinsam die Basis anschauen und in unserer Beziehung zueinander wachsen.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679EF9-057B-3621-88F8-8D323ACF617D}"/>
              </a:ext>
            </a:extLst>
          </p:cNvPr>
          <p:cNvSpPr txBox="1"/>
          <p:nvPr/>
        </p:nvSpPr>
        <p:spPr>
          <a:xfrm>
            <a:off x="1500653" y="3396191"/>
            <a:ext cx="322242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und Anmeldung unter </a:t>
            </a:r>
          </a:p>
          <a:p>
            <a:r>
              <a:rPr lang="de-DE" dirty="0">
                <a:latin typeface="Montserrat" pitchFamily="2" charset="77"/>
              </a:rPr>
              <a:t>www.SWDEC.de / </a:t>
            </a:r>
            <a:r>
              <a:rPr lang="de-DE" dirty="0" err="1">
                <a:latin typeface="Montserrat" pitchFamily="2" charset="77"/>
              </a:rPr>
              <a:t>zeitraumzuzweit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Grafik 8" descr="Ein Bild, das Muster, Quadrat, Symmetrie, Pixel enthält.&#10;&#10;Automatisch generierte Beschreibung">
            <a:extLst>
              <a:ext uri="{FF2B5EF4-FFF2-40B4-BE49-F238E27FC236}">
                <a16:creationId xmlns:a16="http://schemas.microsoft.com/office/drawing/2014/main" id="{C1518533-6EEA-1539-6924-399957F5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145613"/>
            <a:ext cx="1008992" cy="1008992"/>
          </a:xfrm>
          <a:prstGeom prst="rect">
            <a:avLst/>
          </a:prstGeom>
        </p:spPr>
      </p:pic>
      <p:pic>
        <p:nvPicPr>
          <p:cNvPr id="14" name="Bildplatzhalter 13" descr="Ein Bild, das Person, Kleidung, draußen, Wasser enthält.&#10;&#10;Automatisch generierte Beschreibung">
            <a:extLst>
              <a:ext uri="{FF2B5EF4-FFF2-40B4-BE49-F238E27FC236}">
                <a16:creationId xmlns:a16="http://schemas.microsoft.com/office/drawing/2014/main" id="{662C8382-2CEB-3507-0946-30071E1175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4557" b="7177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23" name="Bildplatzhalter 22" descr="Ein Bild, das Kleidung, Schuhwerk, Wand, Person enthält.&#10;&#10;Automatisch generierte Beschreibung">
            <a:extLst>
              <a:ext uri="{FF2B5EF4-FFF2-40B4-BE49-F238E27FC236}">
                <a16:creationId xmlns:a16="http://schemas.microsoft.com/office/drawing/2014/main" id="{3EE1CE89-CA25-5C1C-EBA9-5F100A605C3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097" t="27654" r="8924" b="19961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8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F466B-A084-3558-7855-DAFC773A5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F4286E-AFF0-7090-88AE-00C4B8AA5F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Rauszeit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7717B0-FD74-0E30-800A-41C51C09BA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429472"/>
            <a:ext cx="5033962" cy="297457"/>
          </a:xfrm>
        </p:spPr>
        <p:txBody>
          <a:bodyPr/>
          <a:lstStyle/>
          <a:p>
            <a:r>
              <a:rPr lang="de-DE" dirty="0"/>
              <a:t>GOTT BEGEGNEN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844449-A121-44D4-42CF-4762646336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981016"/>
            <a:ext cx="5033962" cy="956933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[R]AUSZEIT steht für zwei Tage intensiver Gemeinschaft mit Gott. Du trittst heraus aus deinem Alltag und deiner gewohnten Umgebung, und nimmst dir Zeit, Gott ganz bewusst zu begegnen. 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B300A11-02B3-E7ED-33C7-931A7E677E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2826" b="18880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5413B28B-DF51-CB1C-8901-766AF7A807D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49135" t="16632" r="12454" b="30276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0132BE-EDAB-7FD6-C42D-198AC07E2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538CC8E-A6A4-BF68-112B-972CDE2D1AEA}"/>
              </a:ext>
            </a:extLst>
          </p:cNvPr>
          <p:cNvSpPr txBox="1"/>
          <p:nvPr/>
        </p:nvSpPr>
        <p:spPr>
          <a:xfrm>
            <a:off x="1500653" y="3396191"/>
            <a:ext cx="251308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Mehr Infos unter </a:t>
            </a:r>
          </a:p>
          <a:p>
            <a:r>
              <a:rPr lang="de-DE" dirty="0" err="1">
                <a:latin typeface="Montserrat" pitchFamily="2" charset="77"/>
              </a:rPr>
              <a:t>www.rauszeit.swdec.de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BC9B94-F06E-2CA4-813C-644C6661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2887" y="3145612"/>
            <a:ext cx="1008991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07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Just </a:t>
            </a:r>
            <a:r>
              <a:rPr lang="de-DE" dirty="0" err="1"/>
              <a:t>call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WIR SIND FÜR DICH 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Wochentags von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09:00 – 12:00 Uhr und 14:00 – 17:00 Uhr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unter der Nummer 07083-933 2776</a:t>
            </a:r>
          </a:p>
          <a:p>
            <a:r>
              <a:rPr lang="de-DE" dirty="0">
                <a:latin typeface="Montserrat" pitchFamily="2" charset="77"/>
              </a:rPr>
              <a:t>oder per Mail an </a:t>
            </a:r>
            <a:r>
              <a:rPr lang="de-DE" dirty="0" err="1">
                <a:latin typeface="Montserrat" pitchFamily="2" charset="77"/>
              </a:rPr>
              <a:t>zeitraum@swdec.de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9FC960ED-7704-75A8-6452-3991A7AC3B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2708" t="15763" r="14091" b="14493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72D8098C-9DFE-82A9-EEFE-0A83E18B319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49135" t="16632" r="12454" b="30276"/>
          <a:stretch/>
        </p:blipFill>
        <p:spPr>
          <a:xfrm>
            <a:off x="5856710" y="2456703"/>
            <a:ext cx="2227044" cy="1945915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96" y="3955244"/>
            <a:ext cx="1106393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6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CB806CA7-D7BC-B94F-AFB1-55460B3FB7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316" t="-15677" b="-1"/>
          <a:stretch/>
        </p:blipFill>
        <p:spPr>
          <a:xfrm>
            <a:off x="-1473200" y="-668421"/>
            <a:ext cx="5644801" cy="4932234"/>
          </a:xfr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Immer informiert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FOLGE UNS AUF INSTAGRAM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4925EA9-872F-3D4B-8641-9D33BFC79C71}"/>
              </a:ext>
            </a:extLst>
          </p:cNvPr>
          <p:cNvSpPr txBox="1">
            <a:spLocks/>
          </p:cNvSpPr>
          <p:nvPr/>
        </p:nvSpPr>
        <p:spPr>
          <a:xfrm>
            <a:off x="6215170" y="4070311"/>
            <a:ext cx="2587607" cy="192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>
                <a:latin typeface="Montserrat" pitchFamily="2" charset="77"/>
              </a:rPr>
              <a:t>www.SWDEC.de</a:t>
            </a:r>
            <a:r>
              <a:rPr lang="de-DE" b="1" dirty="0">
                <a:latin typeface="Montserrat" pitchFamily="2" charset="77"/>
              </a:rPr>
              <a:t>/</a:t>
            </a:r>
            <a:r>
              <a:rPr lang="de-DE" b="1" dirty="0" err="1">
                <a:latin typeface="Montserrat" pitchFamily="2" charset="77"/>
              </a:rPr>
              <a:t>seelsorge</a:t>
            </a:r>
            <a:endParaRPr lang="de-DE" b="1" dirty="0">
              <a:latin typeface="Montserrat" pitchFamily="2" charset="77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2A1E22-DEA5-7F4C-882B-3984DC442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821" y="2382349"/>
            <a:ext cx="869956" cy="8699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AD1B5-52D0-324F-A4D0-A2F9CD5E8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106" y="3611247"/>
            <a:ext cx="2028145" cy="1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62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BE6798-F1EE-E3D8-3980-C475930C8D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033962" cy="482069"/>
          </a:xfrm>
        </p:spPr>
        <p:txBody>
          <a:bodyPr/>
          <a:lstStyle/>
          <a:p>
            <a:r>
              <a:rPr lang="de-DE" dirty="0"/>
              <a:t>Online-</a:t>
            </a:r>
            <a:r>
              <a:rPr lang="de-DE" dirty="0" err="1"/>
              <a:t>Kassierschulung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DDEF17-82FC-0002-FEC4-6ABEC040C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1272102"/>
            <a:ext cx="5033962" cy="297457"/>
          </a:xfrm>
        </p:spPr>
        <p:txBody>
          <a:bodyPr/>
          <a:lstStyle/>
          <a:p>
            <a:r>
              <a:rPr lang="de-DE" dirty="0"/>
              <a:t>12. NOVEMBER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7329D4-2A84-63C3-DE9B-B5F5A30C04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693202"/>
            <a:ext cx="5033962" cy="1531629"/>
          </a:xfrm>
        </p:spPr>
        <p:txBody>
          <a:bodyPr/>
          <a:lstStyle/>
          <a:p>
            <a:r>
              <a:rPr lang="de-DE" b="1" dirty="0">
                <a:latin typeface="Montserrat" pitchFamily="2" charset="77"/>
              </a:rPr>
              <a:t>Für Fortgeschrittene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Für Kassiers, die bereits Erfahrung gesammelt haben und somit mit den aufgeführten Themen gewisse Berührungspunkte hatten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kann auch zur Vorbereitung für neu eingestiegene Kassier dienen, für Themen, die zeitnah kommen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26C605-67AA-518B-8426-259A249D6FF2}"/>
              </a:ext>
            </a:extLst>
          </p:cNvPr>
          <p:cNvSpPr txBox="1"/>
          <p:nvPr/>
        </p:nvSpPr>
        <p:spPr>
          <a:xfrm>
            <a:off x="1535903" y="3644206"/>
            <a:ext cx="2450861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>
                <a:latin typeface="Montserrat" pitchFamily="2" charset="77"/>
              </a:rPr>
              <a:t>Anmeldung unter </a:t>
            </a:r>
          </a:p>
          <a:p>
            <a:r>
              <a:rPr lang="de-DE" dirty="0" err="1">
                <a:latin typeface="Montserrat" pitchFamily="2" charset="77"/>
              </a:rPr>
              <a:t>www.SWDEC.de</a:t>
            </a:r>
            <a:r>
              <a:rPr lang="de-DE" dirty="0">
                <a:latin typeface="Montserrat" pitchFamily="2" charset="77"/>
              </a:rPr>
              <a:t>/kassier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CE2FA2DC-EF55-CEBA-8158-C71765CB25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5918" t="-25931" r="2074" b="1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16326972-9BD8-C9A0-FD4D-749C8E9538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11833" r="11833"/>
          <a:stretch/>
        </p:blipFill>
        <p:spPr/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7D6767-CBE8-C583-DCB8-704EDE116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467" y="3637744"/>
            <a:ext cx="1106393" cy="1008991"/>
          </a:xfrm>
          <a:prstGeom prst="rect">
            <a:avLst/>
          </a:prstGeom>
        </p:spPr>
      </p:pic>
      <p:pic>
        <p:nvPicPr>
          <p:cNvPr id="8" name="Grafik 7" descr="Ein Bild, das Muster, Quadrat, Pixel, Design enthält.&#10;&#10;Automatisch generierte Beschreibung">
            <a:extLst>
              <a:ext uri="{FF2B5EF4-FFF2-40B4-BE49-F238E27FC236}">
                <a16:creationId xmlns:a16="http://schemas.microsoft.com/office/drawing/2014/main" id="{197AE6EC-E09F-0754-E7D1-8C0359226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8" y="3393627"/>
            <a:ext cx="1008991" cy="10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19863B-1FFA-CE4E-B3A5-5E26B2F6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Aktuelle Infos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5A79EB-20C1-574F-A2B5-B6366E7DC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Montserrat" pitchFamily="2" charset="77"/>
              </a:rPr>
              <a:t>AUS DEM EC-FREIZEIT- UND SCHULUNGSZENTRUM DOBEL</a:t>
            </a:r>
          </a:p>
        </p:txBody>
      </p:sp>
    </p:spTree>
    <p:extLst>
      <p:ext uri="{BB962C8B-B14F-4D97-AF65-F5344CB8AC3E}">
        <p14:creationId xmlns:p14="http://schemas.microsoft.com/office/powerpoint/2010/main" val="24747645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Im Haus, Decke, Mobiliar, Wand enthält.&#10;&#10;Automatisch generierte Beschreibung">
            <a:extLst>
              <a:ext uri="{FF2B5EF4-FFF2-40B4-BE49-F238E27FC236}">
                <a16:creationId xmlns:a16="http://schemas.microsoft.com/office/drawing/2014/main" id="{5B131628-2E2D-8746-E6A4-79791E79B10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57" t="-15996" r="-20422" b="10699"/>
          <a:stretch/>
        </p:blipFill>
        <p:spPr>
          <a:xfrm>
            <a:off x="5185691" y="-791004"/>
            <a:ext cx="5135685" cy="44873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14B5A3-A0BC-329C-1C1B-BA7F5D085F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Unser Sommer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DDCE69-96DF-D913-C5F1-14885947C2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704041"/>
            <a:ext cx="5033962" cy="1945914"/>
          </a:xfrm>
        </p:spPr>
        <p:txBody>
          <a:bodyPr/>
          <a:lstStyle/>
          <a:p>
            <a:r>
              <a:rPr lang="de-DE" dirty="0"/>
              <a:t>Sommerfreizeiten im Juli auf dem Dobel. </a:t>
            </a:r>
          </a:p>
          <a:p>
            <a:r>
              <a:rPr lang="de-DE" dirty="0"/>
              <a:t>(Pforzheimer Stadtmission)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91B4482-369B-FF4F-B83F-F336EE9E5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412" y="2805262"/>
            <a:ext cx="1852469" cy="16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084D-B2EB-8BCF-7916-8D010F0FA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B71CE9-90C3-E145-B2B9-67BFF41AEE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Chalet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061DAF-63FB-F9FC-A7AD-67EB799331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704041"/>
            <a:ext cx="5033962" cy="1945914"/>
          </a:xfrm>
        </p:spPr>
        <p:txBody>
          <a:bodyPr/>
          <a:lstStyle/>
          <a:p>
            <a:r>
              <a:rPr lang="de-DE" dirty="0"/>
              <a:t>Abschlussarbeiten an den Außenanlagen des Chalets. Wir sind dankbar, dass dieses Projekt jetzt vollendet wurde.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BE8B916-A6D1-3940-56C3-97CFE104BE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1" t="-23901" r="-25866" b="13896"/>
          <a:stretch/>
        </p:blipFill>
        <p:spPr>
          <a:xfrm>
            <a:off x="6025602" y="-815552"/>
            <a:ext cx="4295774" cy="3753501"/>
          </a:xfrm>
        </p:spPr>
      </p:pic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00183CEA-3513-D01F-C57E-F35AF34C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02" t="5920" r="6608" b="12126"/>
          <a:stretch/>
        </p:blipFill>
        <p:spPr>
          <a:xfrm>
            <a:off x="5585349" y="2442759"/>
            <a:ext cx="2530277" cy="22108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2B0F708-7182-2F99-F0B5-441556A77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509" y="2676998"/>
            <a:ext cx="1405353" cy="12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52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60CE-F274-3EF2-4985-6E553E30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B1626-2C97-24C6-3051-93480663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FSJ 2024 /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8C05DC-0683-2C6C-086D-DD974DC51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59" t="11043" r="9724" b="9802"/>
          <a:stretch/>
        </p:blipFill>
        <p:spPr>
          <a:xfrm>
            <a:off x="319881" y="902524"/>
            <a:ext cx="5289258" cy="3562998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88BE9D44-76BD-0926-9B14-E92F40FF601F}"/>
              </a:ext>
            </a:extLst>
          </p:cNvPr>
          <p:cNvSpPr txBox="1">
            <a:spLocks/>
          </p:cNvSpPr>
          <p:nvPr/>
        </p:nvSpPr>
        <p:spPr>
          <a:xfrm>
            <a:off x="5897573" y="902522"/>
            <a:ext cx="3048361" cy="3562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rgbClr val="282925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200" dirty="0"/>
              <a:t>Unsere sieben neue FSJ-</a:t>
            </a:r>
            <a:r>
              <a:rPr lang="de-DE" sz="1200" dirty="0" err="1"/>
              <a:t>ler</a:t>
            </a:r>
            <a:r>
              <a:rPr lang="de-DE" sz="1200" dirty="0"/>
              <a:t>. Bitte betet, dass sie ein Jahr mit Gott erleben, welches ihr Leben nachhaltig verändert.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endParaRPr lang="de-DE" sz="1200" dirty="0"/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200" dirty="0"/>
              <a:t>v.l.n.r.</a:t>
            </a:r>
            <a:endParaRPr lang="de-DE" sz="1200" b="1" dirty="0">
              <a:latin typeface="Montserrat" pitchFamily="2" charset="77"/>
            </a:endParaRP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Karl Bosch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Rabea </a:t>
            </a:r>
            <a:r>
              <a:rPr lang="de-DE" sz="1100" b="1" dirty="0" err="1">
                <a:latin typeface="Montserrat" pitchFamily="2" charset="77"/>
              </a:rPr>
              <a:t>Haude</a:t>
            </a:r>
            <a:endParaRPr lang="de-DE" sz="1100" b="1" dirty="0">
              <a:latin typeface="Montserrat" pitchFamily="2" charset="77"/>
            </a:endParaRP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Jeremias Braun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Corinna Held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Josua </a:t>
            </a:r>
            <a:r>
              <a:rPr lang="de-DE" sz="1100" b="1" dirty="0" err="1">
                <a:latin typeface="Montserrat" pitchFamily="2" charset="77"/>
              </a:rPr>
              <a:t>Lindnder</a:t>
            </a:r>
            <a:endParaRPr lang="de-DE" sz="1100" b="1" dirty="0">
              <a:latin typeface="Montserrat" pitchFamily="2" charset="77"/>
            </a:endParaRP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Finja Graf</a:t>
            </a:r>
          </a:p>
          <a:p>
            <a:pPr>
              <a:lnSpc>
                <a:spcPts val="1600"/>
              </a:lnSpc>
              <a:spcAft>
                <a:spcPts val="300"/>
              </a:spcAft>
            </a:pPr>
            <a:r>
              <a:rPr lang="de-DE" sz="1100" b="1" dirty="0">
                <a:latin typeface="Montserrat" pitchFamily="2" charset="77"/>
              </a:rPr>
              <a:t>Christoph Bohn</a:t>
            </a:r>
          </a:p>
        </p:txBody>
      </p:sp>
    </p:spTree>
    <p:extLst>
      <p:ext uri="{BB962C8B-B14F-4D97-AF65-F5344CB8AC3E}">
        <p14:creationId xmlns:p14="http://schemas.microsoft.com/office/powerpoint/2010/main" val="989755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ACD99-893A-62C1-D58D-BE114A609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FB0DE7-E9CD-EF57-6A8B-7CA5DBEDB3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Danke!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B2D6CD-136A-2887-A058-574A3E1280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704041"/>
            <a:ext cx="4295774" cy="1945914"/>
          </a:xfrm>
        </p:spPr>
        <p:txBody>
          <a:bodyPr/>
          <a:lstStyle/>
          <a:p>
            <a:r>
              <a:rPr lang="de-DE" dirty="0"/>
              <a:t>Ein neuer Zeitabschnitt steht für Thea, unsere ehemalige Auszubildende in der Hauswirtschaft und Steffen, unseren Haustechniker, an. </a:t>
            </a:r>
          </a:p>
          <a:p>
            <a:r>
              <a:rPr lang="de-DE" dirty="0"/>
              <a:t>Danke Thea und Steffen für euren Einsatz auf unserem Dobel!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6B9AB7B-D2EF-41AD-8189-8EB1A477FE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-23856" r="-25641" b="14074"/>
          <a:stretch/>
        </p:blipFill>
        <p:spPr>
          <a:xfrm>
            <a:off x="6025602" y="-809415"/>
            <a:ext cx="4295774" cy="3753501"/>
          </a:xfrm>
        </p:spPr>
      </p:pic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88312590-A0F0-59D9-A108-9003FDD40C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" t="17551" r="16087" b="9199"/>
          <a:stretch/>
        </p:blipFill>
        <p:spPr>
          <a:xfrm>
            <a:off x="4633912" y="1995042"/>
            <a:ext cx="3175172" cy="277435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72BEFA0-06DA-5A70-DBE8-13A0C73F9B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675" y="2571750"/>
            <a:ext cx="1405353" cy="12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6D9BD46-A3B0-424F-8449-8D80163C6B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303" t="-18787" r="3417" b="18787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Ich </a:t>
            </a:r>
            <a:r>
              <a:rPr lang="de-DE" dirty="0" err="1"/>
              <a:t>glaub‘s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VIELEN DANK FÜR DEIN GEBET!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21. – 26. Oktober</a:t>
            </a:r>
            <a:br>
              <a:rPr lang="de-DE" dirty="0"/>
            </a:br>
            <a:r>
              <a:rPr lang="de-DE" dirty="0">
                <a:latin typeface="Montserrat" pitchFamily="2" charset="77"/>
              </a:rPr>
              <a:t>9 Orte im Kreisverband Nordschwarzwald,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Enz-Nagold und Mühlacker-Mühlhausen</a:t>
            </a:r>
          </a:p>
          <a:p>
            <a:r>
              <a:rPr lang="de-DE" b="1" dirty="0">
                <a:latin typeface="Montserrat" pitchFamily="2" charset="77"/>
              </a:rPr>
              <a:t>11. – 16. November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15 Orte im Kreisverband Kurpfalz,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Kraichgau und Heilbronn</a:t>
            </a:r>
          </a:p>
        </p:txBody>
      </p:sp>
      <p:pic>
        <p:nvPicPr>
          <p:cNvPr id="8" name="Bildplatzhalter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4658CF1-1A02-664B-124A-D198D98094F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22648" t="-180884" r="-20732" b="-188555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  <p:pic>
        <p:nvPicPr>
          <p:cNvPr id="10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6FB017BF-EE0B-AFE2-40C2-B93DAB2E75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3816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75922D95-3B41-434C-AD08-D29A4E7661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8495" t="-27701" r="-5745" b="210"/>
          <a:stretch/>
        </p:blipFill>
        <p:spPr>
          <a:xfrm>
            <a:off x="6025602" y="-815552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E1BFE4-7C30-334A-9147-0A4946BCC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Komm mit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D23F81-B0BE-BA46-974F-F32380B519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VIELEN DANK FÜR DEIN GEBET!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FC55E8-161C-F548-B74A-DB3944147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latin typeface="Montserrat" pitchFamily="2" charset="77"/>
              </a:rPr>
              <a:t>Über das ganze Jahr verteilt</a:t>
            </a:r>
            <a:br>
              <a:rPr lang="de-DE" dirty="0"/>
            </a:br>
            <a:r>
              <a:rPr lang="de-DE" dirty="0">
                <a:latin typeface="Montserrat" pitchFamily="2" charset="77"/>
              </a:rPr>
              <a:t>verschiedene Orte</a:t>
            </a:r>
          </a:p>
          <a:p>
            <a:r>
              <a:rPr lang="de-DE" dirty="0">
                <a:latin typeface="Montserrat" pitchFamily="2" charset="77"/>
              </a:rPr>
              <a:t>Als „komm mit-Kinderbibeltage“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und „komm mit-LEGO</a:t>
            </a:r>
            <a:r>
              <a:rPr lang="de-DE" baseline="30000" dirty="0">
                <a:latin typeface="Montserrat" pitchFamily="2" charset="77"/>
              </a:rPr>
              <a:t>©</a:t>
            </a:r>
            <a:r>
              <a:rPr lang="de-DE" dirty="0">
                <a:latin typeface="Montserrat" pitchFamily="2" charset="77"/>
              </a:rPr>
              <a:t>-</a:t>
            </a:r>
            <a:r>
              <a:rPr lang="de-DE" dirty="0" err="1">
                <a:latin typeface="Montserrat" pitchFamily="2" charset="77"/>
              </a:rPr>
              <a:t>Bautage</a:t>
            </a:r>
            <a:r>
              <a:rPr lang="de-DE" dirty="0">
                <a:latin typeface="Montserrat" pitchFamily="2" charset="77"/>
              </a:rPr>
              <a:t>“</a:t>
            </a:r>
          </a:p>
        </p:txBody>
      </p:sp>
      <p:pic>
        <p:nvPicPr>
          <p:cNvPr id="8" name="Bildplatzhalter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1CEE3D1-D318-A578-32AA-3993120A065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-23962" t="-130537" r="-23652" b="-133390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  <p:pic>
        <p:nvPicPr>
          <p:cNvPr id="9" name="Bildplatzhalter 13" descr="Ein Bild, das Muster, Kunst, Design, Schwarzweiß enthält.&#10;&#10;Automatisch generierte Beschreibung">
            <a:extLst>
              <a:ext uri="{FF2B5EF4-FFF2-40B4-BE49-F238E27FC236}">
                <a16:creationId xmlns:a16="http://schemas.microsoft.com/office/drawing/2014/main" id="{600DA137-54E9-016E-A603-A67B1761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" b="33"/>
          <a:stretch>
            <a:fillRect/>
          </a:stretch>
        </p:blipFill>
        <p:spPr>
          <a:xfrm>
            <a:off x="7616595" y="2571750"/>
            <a:ext cx="1306090" cy="11412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9945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Feuerwerk, Silvester, Neujahr, neues Jahr enthält.&#10;&#10;Automatisch generierte Beschreibung">
            <a:extLst>
              <a:ext uri="{FF2B5EF4-FFF2-40B4-BE49-F238E27FC236}">
                <a16:creationId xmlns:a16="http://schemas.microsoft.com/office/drawing/2014/main" id="{AF4CD094-81A8-F4E8-0552-A29A9890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315" b="2718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ADDFA67-11A2-DBED-D745-7C1FECDCA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33" y="543698"/>
            <a:ext cx="6900863" cy="4537982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98B6EF5-CBA0-2ABE-6E35-21C0036E2078}"/>
              </a:ext>
            </a:extLst>
          </p:cNvPr>
          <p:cNvSpPr txBox="1">
            <a:spLocks/>
          </p:cNvSpPr>
          <p:nvPr/>
        </p:nvSpPr>
        <p:spPr>
          <a:xfrm>
            <a:off x="5399351" y="2066259"/>
            <a:ext cx="3123142" cy="715851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2400" b="1" dirty="0">
                <a:solidFill>
                  <a:schemeClr val="bg1"/>
                </a:solidFill>
                <a:latin typeface="Montserrat" pitchFamily="2" charset="77"/>
              </a:rPr>
              <a:t>JAHRESWECHSEL-FREIZEIT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A201E00-D1D9-D2F2-A049-70296756307C}"/>
              </a:ext>
            </a:extLst>
          </p:cNvPr>
          <p:cNvSpPr txBox="1">
            <a:spLocks/>
          </p:cNvSpPr>
          <p:nvPr/>
        </p:nvSpPr>
        <p:spPr>
          <a:xfrm>
            <a:off x="5399351" y="2893161"/>
            <a:ext cx="3123141" cy="239319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800" dirty="0">
                <a:solidFill>
                  <a:schemeClr val="bg1"/>
                </a:solidFill>
                <a:latin typeface="Montserrat" pitchFamily="2" charset="77"/>
              </a:rPr>
              <a:t>28.12.2024 – 02.01.2025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C5A3B0-7C6F-442D-4B5E-698053AB6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51" y="3594240"/>
            <a:ext cx="737130" cy="737130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56D358DC-E0B2-0FED-61D2-F10393BC7EED}"/>
              </a:ext>
            </a:extLst>
          </p:cNvPr>
          <p:cNvSpPr txBox="1">
            <a:spLocks/>
          </p:cNvSpPr>
          <p:nvPr/>
        </p:nvSpPr>
        <p:spPr>
          <a:xfrm>
            <a:off x="6321556" y="3771528"/>
            <a:ext cx="2622419" cy="382553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dirty="0">
                <a:solidFill>
                  <a:schemeClr val="bg1"/>
                </a:solidFill>
                <a:latin typeface="Montserrat" pitchFamily="2" charset="77"/>
              </a:rPr>
              <a:t>Anmeldung demnächst unter </a:t>
            </a:r>
            <a:r>
              <a:rPr lang="de-DE" b="1" dirty="0">
                <a:solidFill>
                  <a:schemeClr val="bg1"/>
                </a:solidFill>
                <a:latin typeface="Montserrat" pitchFamily="2" charset="77"/>
              </a:rPr>
              <a:t>www.SWDEC.de / </a:t>
            </a:r>
            <a:r>
              <a:rPr lang="de-DE" b="1" dirty="0" err="1">
                <a:solidFill>
                  <a:schemeClr val="bg1"/>
                </a:solidFill>
                <a:latin typeface="Montserrat" pitchFamily="2" charset="77"/>
              </a:rPr>
              <a:t>jwf</a:t>
            </a:r>
            <a:endParaRPr lang="de-DE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05B3038-1C0F-C458-95E4-687D81150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19" y="-1983568"/>
            <a:ext cx="3963945" cy="3539236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96E8976-E39F-0999-CEAC-4174171ACD45}"/>
              </a:ext>
            </a:extLst>
          </p:cNvPr>
          <p:cNvSpPr txBox="1">
            <a:spLocks/>
          </p:cNvSpPr>
          <p:nvPr/>
        </p:nvSpPr>
        <p:spPr>
          <a:xfrm rot="241303">
            <a:off x="7414389" y="295881"/>
            <a:ext cx="1569932" cy="838530"/>
          </a:xfrm>
          <a:prstGeom prst="rect">
            <a:avLst/>
          </a:prstGeom>
        </p:spPr>
        <p:txBody>
          <a:bodyPr lIns="0" tIns="0" rIns="0" bIns="0"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49800">
              <a:lnSpc>
                <a:spcPct val="100000"/>
              </a:lnSpc>
              <a:spcBef>
                <a:spcPts val="0"/>
              </a:spcBef>
              <a:buNone/>
              <a:tabLst>
                <a:tab pos="1440000" algn="l"/>
              </a:tabLst>
            </a:pPr>
            <a:r>
              <a:rPr lang="de-DE" sz="1800" b="1" dirty="0">
                <a:solidFill>
                  <a:srgbClr val="5E3829"/>
                </a:solidFill>
                <a:latin typeface="Montserrat" pitchFamily="2" charset="77"/>
              </a:rPr>
              <a:t>Frühbucher-Rabatt bis 20.11.2024</a:t>
            </a:r>
          </a:p>
        </p:txBody>
      </p:sp>
    </p:spTree>
    <p:extLst>
      <p:ext uri="{BB962C8B-B14F-4D97-AF65-F5344CB8AC3E}">
        <p14:creationId xmlns:p14="http://schemas.microsoft.com/office/powerpoint/2010/main" val="3663490603"/>
      </p:ext>
    </p:extLst>
  </p:cSld>
  <p:clrMapOvr>
    <a:masterClrMapping/>
  </p:clrMapOvr>
</p:sld>
</file>

<file path=ppt/theme/theme1.xml><?xml version="1.0" encoding="utf-8"?>
<a:theme xmlns:a="http://schemas.openxmlformats.org/drawingml/2006/main" name="SWD-EC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2.xml><?xml version="1.0" encoding="utf-8"?>
<a:theme xmlns:a="http://schemas.openxmlformats.org/drawingml/2006/main" name="Blanko">
  <a:themeElements>
    <a:clrScheme name="Benutzerdefiniert 1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3.xml><?xml version="1.0" encoding="utf-8"?>
<a:theme xmlns:a="http://schemas.openxmlformats.org/drawingml/2006/main" name="1_ZEITRAUM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4.xml><?xml version="1.0" encoding="utf-8"?>
<a:theme xmlns:a="http://schemas.openxmlformats.org/drawingml/2006/main" name="Dob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D0430F21BEB1448996C6613FA5F229" ma:contentTypeVersion="18" ma:contentTypeDescription="Ein neues Dokument erstellen." ma:contentTypeScope="" ma:versionID="8fc1643bcfe6e335fe6fcd0c1dae9274">
  <xsd:schema xmlns:xsd="http://www.w3.org/2001/XMLSchema" xmlns:xs="http://www.w3.org/2001/XMLSchema" xmlns:p="http://schemas.microsoft.com/office/2006/metadata/properties" xmlns:ns2="fb415a0a-e32c-405f-9db6-0c91bb643590" xmlns:ns3="23060c5b-48d4-49c4-ac6f-24c59956c902" targetNamespace="http://schemas.microsoft.com/office/2006/metadata/properties" ma:root="true" ma:fieldsID="cda76b24fa496ea9d8d051c99f05f050" ns2:_="" ns3:_="">
    <xsd:import namespace="fb415a0a-e32c-405f-9db6-0c91bb643590"/>
    <xsd:import namespace="23060c5b-48d4-49c4-ac6f-24c59956c9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15a0a-e32c-405f-9db6-0c91bb6435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9c4fe3-d311-4622-9858-4b896ac6a871}" ma:internalName="TaxCatchAll" ma:showField="CatchAllData" ma:web="fb415a0a-e32c-405f-9db6-0c91bb6435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c5b-48d4-49c4-ac6f-24c59956c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b234a80-fb07-43cb-972a-27d95ee231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415a0a-e32c-405f-9db6-0c91bb643590" xsi:nil="true"/>
    <lcf76f155ced4ddcb4097134ff3c332f xmlns="23060c5b-48d4-49c4-ac6f-24c59956c90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46DE9B-F9FB-4323-85E9-56E1E55DA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15a0a-e32c-405f-9db6-0c91bb643590"/>
    <ds:schemaRef ds:uri="23060c5b-48d4-49c4-ac6f-24c59956c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65BD67-9C74-4D04-84AA-F339425EA42C}">
  <ds:schemaRefs>
    <ds:schemaRef ds:uri="http://purl.org/dc/dcmitype/"/>
    <ds:schemaRef ds:uri="http://purl.org/dc/terms/"/>
    <ds:schemaRef ds:uri="http://purl.org/dc/elements/1.1/"/>
    <ds:schemaRef ds:uri="fb415a0a-e32c-405f-9db6-0c91bb643590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23060c5b-48d4-49c4-ac6f-24c59956c90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51F795-0893-485F-9DD4-B2ECF0D9C9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SWDEC_PPT_Design-neu</Template>
  <TotalTime>0</TotalTime>
  <Words>1891</Words>
  <Application>Microsoft Macintosh PowerPoint</Application>
  <PresentationFormat>Bildschirmpräsentation (16:9)</PresentationFormat>
  <Paragraphs>330</Paragraphs>
  <Slides>64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64</vt:i4>
      </vt:variant>
    </vt:vector>
  </HeadingPairs>
  <TitlesOfParts>
    <vt:vector size="74" baseType="lpstr">
      <vt:lpstr>Arial</vt:lpstr>
      <vt:lpstr>Calibri</vt:lpstr>
      <vt:lpstr>Gloss And Bloom</vt:lpstr>
      <vt:lpstr>Montserrat</vt:lpstr>
      <vt:lpstr>Montserrat Light</vt:lpstr>
      <vt:lpstr>Times New Roman</vt:lpstr>
      <vt:lpstr>SWD-EC</vt:lpstr>
      <vt:lpstr>Blanko</vt:lpstr>
      <vt:lpstr>1_ZEITRAUM</vt:lpstr>
      <vt:lpstr>Dobel</vt:lpstr>
      <vt:lpstr>Aktuelle Infos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Vorstand</vt:lpstr>
      <vt:lpstr>Landesjugendreferenten und Geschäftsführer</vt:lpstr>
      <vt:lpstr>Geschäftsstelle</vt:lpstr>
      <vt:lpstr>FSJ 2024 / 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Mitgliedschaft</vt:lpstr>
      <vt:lpstr>Entschieden für Christus</vt:lpstr>
      <vt:lpstr>PowerPoint-Präsentation</vt:lpstr>
      <vt:lpstr>PowerPoint-Präsentation</vt:lpstr>
      <vt:lpstr>Spendenzahlen</vt:lpstr>
      <vt:lpstr>Spendenbedarf  2024</vt:lpstr>
      <vt:lpstr>Spendenprojekte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Aktuelle Infos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Aktuelle Infos</vt:lpstr>
      <vt:lpstr>PowerPoint-Präsentation</vt:lpstr>
      <vt:lpstr>PowerPoint-Präsentation</vt:lpstr>
      <vt:lpstr>FSJ 2024 / 2025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Anja Köpf</dc:creator>
  <cp:lastModifiedBy/>
  <cp:revision>1</cp:revision>
  <dcterms:created xsi:type="dcterms:W3CDTF">2020-09-08T14:12:52Z</dcterms:created>
  <dcterms:modified xsi:type="dcterms:W3CDTF">2024-10-02T15:51:53Z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0x01010023D0430F21BEB1448996C6613FA5F229</vt:lpwstr>
  </property>
  <property fmtid="{D5CDD505-2E9C-101B-9397-08002B2CF9AE}" pid="3" name="MediaServiceImageTags">
    <vt:lpwstr/>
  </property>
</Properties>
</file>