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3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782" r:id="rId4"/>
    <p:sldMasterId id="2147483840" r:id="rId5"/>
    <p:sldMasterId id="2147483877" r:id="rId6"/>
    <p:sldMasterId id="2147483795" r:id="rId7"/>
  </p:sldMasterIdLst>
  <p:notesMasterIdLst>
    <p:notesMasterId r:id="rId61"/>
  </p:notesMasterIdLst>
  <p:sldIdLst>
    <p:sldId id="909" r:id="rId8"/>
    <p:sldId id="1078" r:id="rId9"/>
    <p:sldId id="1088" r:id="rId10"/>
    <p:sldId id="1089" r:id="rId11"/>
    <p:sldId id="1090" r:id="rId12"/>
    <p:sldId id="1087" r:id="rId13"/>
    <p:sldId id="1051" r:id="rId14"/>
    <p:sldId id="1091" r:id="rId15"/>
    <p:sldId id="1092" r:id="rId16"/>
    <p:sldId id="1093" r:id="rId17"/>
    <p:sldId id="1094" r:id="rId18"/>
    <p:sldId id="1108" r:id="rId19"/>
    <p:sldId id="340" r:id="rId20"/>
    <p:sldId id="1007" r:id="rId21"/>
    <p:sldId id="1017" r:id="rId22"/>
    <p:sldId id="426" r:id="rId23"/>
    <p:sldId id="1035" r:id="rId24"/>
    <p:sldId id="285" r:id="rId25"/>
    <p:sldId id="259" r:id="rId26"/>
    <p:sldId id="897" r:id="rId27"/>
    <p:sldId id="898" r:id="rId28"/>
    <p:sldId id="939" r:id="rId29"/>
    <p:sldId id="321" r:id="rId30"/>
    <p:sldId id="1043" r:id="rId31"/>
    <p:sldId id="1096" r:id="rId32"/>
    <p:sldId id="1097" r:id="rId33"/>
    <p:sldId id="1098" r:id="rId34"/>
    <p:sldId id="305" r:id="rId35"/>
    <p:sldId id="940" r:id="rId36"/>
    <p:sldId id="941" r:id="rId37"/>
    <p:sldId id="319" r:id="rId38"/>
    <p:sldId id="318" r:id="rId39"/>
    <p:sldId id="989" r:id="rId40"/>
    <p:sldId id="901" r:id="rId41"/>
    <p:sldId id="902" r:id="rId42"/>
    <p:sldId id="925" r:id="rId43"/>
    <p:sldId id="904" r:id="rId44"/>
    <p:sldId id="905" r:id="rId45"/>
    <p:sldId id="1048" r:id="rId46"/>
    <p:sldId id="1049" r:id="rId47"/>
    <p:sldId id="1050" r:id="rId48"/>
    <p:sldId id="316" r:id="rId49"/>
    <p:sldId id="1101" r:id="rId50"/>
    <p:sldId id="1012" r:id="rId51"/>
    <p:sldId id="1013" r:id="rId52"/>
    <p:sldId id="896" r:id="rId53"/>
    <p:sldId id="917" r:id="rId54"/>
    <p:sldId id="1102" r:id="rId55"/>
    <p:sldId id="1103" r:id="rId56"/>
    <p:sldId id="1104" r:id="rId57"/>
    <p:sldId id="1105" r:id="rId58"/>
    <p:sldId id="1106" r:id="rId59"/>
    <p:sldId id="1107" r:id="rId60"/>
  </p:sldIdLst>
  <p:sldSz cx="9144000" cy="5143500" type="screen16x9"/>
  <p:notesSz cx="6858000" cy="9144000"/>
  <p:defaultTextStyle>
    <a:defPPr rtl="0">
      <a:defRPr lang="de-de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8A7B"/>
    <a:srgbClr val="E1DCD3"/>
    <a:srgbClr val="D8232A"/>
    <a:srgbClr val="5E3829"/>
    <a:srgbClr val="353631"/>
    <a:srgbClr val="90CF86"/>
    <a:srgbClr val="FEF7FD"/>
    <a:srgbClr val="FFFFFF"/>
    <a:srgbClr val="8B4224"/>
    <a:srgbClr val="6F7F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9B4C5B6-7A7F-8C43-9834-4051FFC6FD78}" v="41" dt="2024-07-18T12:53:22.0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075"/>
    <p:restoredTop sz="95904"/>
  </p:normalViewPr>
  <p:slideViewPr>
    <p:cSldViewPr snapToGrid="0" snapToObjects="1">
      <p:cViewPr varScale="1">
        <p:scale>
          <a:sx n="284" d="100"/>
          <a:sy n="284" d="100"/>
        </p:scale>
        <p:origin x="52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theme" Target="theme/theme1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microsoft.com/office/2015/10/relationships/revisionInfo" Target="revisionInfo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ja Köpf" userId="ea56cea4-746c-4149-b52b-c55bc87b3752" providerId="ADAL" clId="{B9B4C5B6-7A7F-8C43-9834-4051FFC6FD78}"/>
    <pc:docChg chg="addSld modSld">
      <pc:chgData name="Anja Köpf" userId="ea56cea4-746c-4149-b52b-c55bc87b3752" providerId="ADAL" clId="{B9B4C5B6-7A7F-8C43-9834-4051FFC6FD78}" dt="2024-07-18T12:53:46.336" v="1" actId="20577"/>
      <pc:docMkLst>
        <pc:docMk/>
      </pc:docMkLst>
      <pc:sldChg chg="modSp add mod">
        <pc:chgData name="Anja Köpf" userId="ea56cea4-746c-4149-b52b-c55bc87b3752" providerId="ADAL" clId="{B9B4C5B6-7A7F-8C43-9834-4051FFC6FD78}" dt="2024-07-18T12:53:46.336" v="1" actId="20577"/>
        <pc:sldMkLst>
          <pc:docMk/>
          <pc:sldMk cId="1913649484" sldId="1108"/>
        </pc:sldMkLst>
        <pc:spChg chg="mod">
          <ac:chgData name="Anja Köpf" userId="ea56cea4-746c-4149-b52b-c55bc87b3752" providerId="ADAL" clId="{B9B4C5B6-7A7F-8C43-9834-4051FFC6FD78}" dt="2024-07-18T12:53:46.336" v="1" actId="20577"/>
          <ac:spMkLst>
            <pc:docMk/>
            <pc:sldMk cId="1913649484" sldId="1108"/>
            <ac:spMk id="4" creationId="{31F20CD2-76BA-8285-3FC6-B60338A7D39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D2B9E0-F2B1-4E47-9713-051A01D49987}" type="datetimeFigureOut">
              <a:rPr lang="de-DE" smtClean="0"/>
              <a:t>18.07.24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D49BC6-8B75-8E47-8EEA-0E34D406218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30286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CEF81-DFEC-4BCA-B4B0-23E6B070B0A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5386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49BC6-8B75-8E47-8EEA-0E34D4062183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03295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CEF81-DFEC-4BCA-B4B0-23E6B070B0A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9214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49BC6-8B75-8E47-8EEA-0E34D4062183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45520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49BC6-8B75-8E47-8EEA-0E34D4062183}" type="slidenum">
              <a:rPr lang="de-DE" smtClean="0"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5139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el Gloss &amp; Bloom">
    <p:bg>
      <p:bgPr>
        <a:solidFill>
          <a:srgbClr val="F7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8D2E68D8-C6FD-484C-932C-5E763492E7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637121"/>
            <a:ext cx="6858000" cy="1790700"/>
          </a:xfrm>
        </p:spPr>
        <p:txBody>
          <a:bodyPr anchor="b"/>
          <a:lstStyle>
            <a:lvl1pPr algn="ctr">
              <a:lnSpc>
                <a:spcPct val="125000"/>
              </a:lnSpc>
              <a:defRPr sz="4500" b="0">
                <a:solidFill>
                  <a:srgbClr val="282925"/>
                </a:solidFill>
                <a:latin typeface="Gloss And Bloom" pitchFamily="2" charset="77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533DCCCD-5BF3-904B-A5E3-E1F7662E41E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43000" y="2897471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700">
                <a:solidFill>
                  <a:srgbClr val="282925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5673F27-8081-BC4F-9C33-A01D7512EE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325837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32485" y="1246908"/>
            <a:ext cx="8496000" cy="3009180"/>
          </a:xfrm>
          <a:prstGeom prst="rect">
            <a:avLst/>
          </a:prstGeom>
        </p:spPr>
        <p:txBody>
          <a:bodyPr rtlCol="0"/>
          <a:lstStyle>
            <a:lvl1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 dirty="0"/>
              <a:t>Textmasterformate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8" name="Untertitel 2">
            <a:extLst>
              <a:ext uri="{FF2B5EF4-FFF2-40B4-BE49-F238E27FC236}">
                <a16:creationId xmlns:a16="http://schemas.microsoft.com/office/drawing/2014/main" id="{B88F15D4-F8DA-CE42-879F-BF905266A16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850" y="756000"/>
            <a:ext cx="8504635" cy="256641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700"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3640572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324000"/>
            <a:ext cx="8505000" cy="324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24000" y="1246907"/>
            <a:ext cx="4104000" cy="3009179"/>
          </a:xfrm>
          <a:prstGeom prst="rect">
            <a:avLst/>
          </a:prstGeom>
        </p:spPr>
        <p:txBody>
          <a:bodyPr rtlCol="0"/>
          <a:lstStyle>
            <a:lvl1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 dirty="0"/>
              <a:t>Textmasterformate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E757743E-AF4E-1E4D-A743-2682FDB29287}"/>
              </a:ext>
            </a:extLst>
          </p:cNvPr>
          <p:cNvSpPr>
            <a:spLocks noGrp="1"/>
          </p:cNvSpPr>
          <p:nvPr>
            <p:ph sz="half" idx="33" hasCustomPrompt="1"/>
          </p:nvPr>
        </p:nvSpPr>
        <p:spPr>
          <a:xfrm>
            <a:off x="4724485" y="1246906"/>
            <a:ext cx="4104000" cy="3009179"/>
          </a:xfrm>
          <a:prstGeom prst="rect">
            <a:avLst/>
          </a:prstGeom>
        </p:spPr>
        <p:txBody>
          <a:bodyPr rtlCol="0"/>
          <a:lstStyle>
            <a:lvl1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 dirty="0"/>
              <a:t>Textmasterformate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8" name="Untertitel 2">
            <a:extLst>
              <a:ext uri="{FF2B5EF4-FFF2-40B4-BE49-F238E27FC236}">
                <a16:creationId xmlns:a16="http://schemas.microsoft.com/office/drawing/2014/main" id="{79204247-B412-B547-9572-BCE3E09BFCB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850" y="756000"/>
            <a:ext cx="8504635" cy="256641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700"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42291643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324000"/>
            <a:ext cx="8505000" cy="324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24000" y="1246908"/>
            <a:ext cx="2700000" cy="3009177"/>
          </a:xfrm>
          <a:prstGeom prst="rect">
            <a:avLst/>
          </a:prstGeom>
        </p:spPr>
        <p:txBody>
          <a:bodyPr rtlCol="0"/>
          <a:lstStyle>
            <a:lvl1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A9293B27-CB4B-DD41-B611-B4ED59A95BB9}"/>
              </a:ext>
            </a:extLst>
          </p:cNvPr>
          <p:cNvSpPr>
            <a:spLocks noGrp="1"/>
          </p:cNvSpPr>
          <p:nvPr>
            <p:ph idx="33" hasCustomPrompt="1"/>
          </p:nvPr>
        </p:nvSpPr>
        <p:spPr>
          <a:xfrm>
            <a:off x="6128485" y="1246907"/>
            <a:ext cx="2700000" cy="3009178"/>
          </a:xfrm>
          <a:prstGeom prst="rect">
            <a:avLst/>
          </a:prstGeom>
        </p:spPr>
        <p:txBody>
          <a:bodyPr rtlCol="0"/>
          <a:lstStyle>
            <a:lvl1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73842DBF-A88B-454B-8684-931D65EA3CF0}"/>
              </a:ext>
            </a:extLst>
          </p:cNvPr>
          <p:cNvSpPr>
            <a:spLocks noGrp="1"/>
          </p:cNvSpPr>
          <p:nvPr>
            <p:ph idx="34" hasCustomPrompt="1"/>
          </p:nvPr>
        </p:nvSpPr>
        <p:spPr>
          <a:xfrm>
            <a:off x="3226242" y="1246907"/>
            <a:ext cx="2700000" cy="3009178"/>
          </a:xfrm>
          <a:prstGeom prst="rect">
            <a:avLst/>
          </a:prstGeom>
        </p:spPr>
        <p:txBody>
          <a:bodyPr rtlCol="0"/>
          <a:lstStyle>
            <a:lvl1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1" name="Fußzeilenplatzhalter 1">
            <a:extLst>
              <a:ext uri="{FF2B5EF4-FFF2-40B4-BE49-F238E27FC236}">
                <a16:creationId xmlns:a16="http://schemas.microsoft.com/office/drawing/2014/main" id="{1280C0B2-6AD2-1C4F-B953-AC61ADB5C7F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8" name="Untertitel 2">
            <a:extLst>
              <a:ext uri="{FF2B5EF4-FFF2-40B4-BE49-F238E27FC236}">
                <a16:creationId xmlns:a16="http://schemas.microsoft.com/office/drawing/2014/main" id="{8D935544-18C8-9143-8709-0EA7298BBA8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850" y="756000"/>
            <a:ext cx="8504635" cy="256641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700"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39153840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324000"/>
            <a:ext cx="8505000" cy="324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24000" y="1609646"/>
            <a:ext cx="4104000" cy="2646440"/>
          </a:xfrm>
          <a:prstGeom prst="rect">
            <a:avLst/>
          </a:prstGeom>
        </p:spPr>
        <p:txBody>
          <a:bodyPr rtlCol="0"/>
          <a:lstStyle>
            <a:lvl1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 dirty="0"/>
              <a:t>Textmasterformate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E757743E-AF4E-1E4D-A743-2682FDB29287}"/>
              </a:ext>
            </a:extLst>
          </p:cNvPr>
          <p:cNvSpPr>
            <a:spLocks noGrp="1"/>
          </p:cNvSpPr>
          <p:nvPr>
            <p:ph sz="half" idx="33" hasCustomPrompt="1"/>
          </p:nvPr>
        </p:nvSpPr>
        <p:spPr>
          <a:xfrm>
            <a:off x="4724485" y="1609645"/>
            <a:ext cx="4104000" cy="2646440"/>
          </a:xfrm>
          <a:prstGeom prst="rect">
            <a:avLst/>
          </a:prstGeom>
        </p:spPr>
        <p:txBody>
          <a:bodyPr rtlCol="0"/>
          <a:lstStyle>
            <a:lvl1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 dirty="0"/>
              <a:t>Textmasterformate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8" name="Untertitel 2">
            <a:extLst>
              <a:ext uri="{FF2B5EF4-FFF2-40B4-BE49-F238E27FC236}">
                <a16:creationId xmlns:a16="http://schemas.microsoft.com/office/drawing/2014/main" id="{79204247-B412-B547-9572-BCE3E09BFCB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850" y="756000"/>
            <a:ext cx="8504635" cy="256641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700"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8950A2DA-97CC-8540-A6FB-5F6917C6E23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15515" y="1246907"/>
            <a:ext cx="4104000" cy="181372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400" b="1" i="0">
                <a:latin typeface="Montserrat" pitchFamily="2" charset="77"/>
              </a:defRPr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Überschrift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2D98372C-68C6-0648-9676-5BC55F96C85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724485" y="1246907"/>
            <a:ext cx="4104000" cy="181372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400" b="1" i="0">
                <a:latin typeface="Montserrat" pitchFamily="2" charset="77"/>
              </a:defRPr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11577099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473200" y="-668421"/>
            <a:ext cx="5644801" cy="4932234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0FD3316D-464B-B544-9A1B-CE94BCEA38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4048" y="458701"/>
            <a:ext cx="4401813" cy="1136606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>
                <a:latin typeface="Gloss And Bloom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 err="1"/>
              <a:t>Gloss</a:t>
            </a:r>
            <a:r>
              <a:rPr lang="de-DE" dirty="0"/>
              <a:t>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04048" y="1766355"/>
            <a:ext cx="4401813" cy="297457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04048" y="2317899"/>
            <a:ext cx="4401814" cy="1945914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740280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mit Bild Montserr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473200" y="-668421"/>
            <a:ext cx="5644801" cy="4932234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0FD3316D-464B-B544-9A1B-CE94BCEA38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F26A2DF4-5F2A-204A-9368-E6A2866F35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4048" y="458701"/>
            <a:ext cx="4401813" cy="1136606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40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/>
              <a:t>MONTSERRAT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F20C75DF-8E08-284B-A6C6-C1940A9744E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04048" y="1766355"/>
            <a:ext cx="4401813" cy="297457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2B9AE645-E0EE-B242-96F3-5BDBA88728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04048" y="2317899"/>
            <a:ext cx="4401814" cy="1945914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4398369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mit 3 Bild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0FD3316D-464B-B544-9A1B-CE94BCEA38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4326FE82-EDFC-874B-AED5-D5CDF3AB497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82381" y="1896813"/>
            <a:ext cx="4401814" cy="23669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CD3954BC-4A6C-4D4B-9312-317FFEED66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2381" y="454131"/>
            <a:ext cx="4401812" cy="677024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15" name="Untertitel 2">
            <a:extLst>
              <a:ext uri="{FF2B5EF4-FFF2-40B4-BE49-F238E27FC236}">
                <a16:creationId xmlns:a16="http://schemas.microsoft.com/office/drawing/2014/main" id="{771CF491-30A7-8E4A-898B-72DF0001B59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82381" y="1268989"/>
            <a:ext cx="4401813" cy="256641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sz="1700"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  <p:sp>
        <p:nvSpPr>
          <p:cNvPr id="13" name="Bildplatzhalter 10">
            <a:extLst>
              <a:ext uri="{FF2B5EF4-FFF2-40B4-BE49-F238E27FC236}">
                <a16:creationId xmlns:a16="http://schemas.microsoft.com/office/drawing/2014/main" id="{90B62267-FF11-9040-8C66-11AEA9FA19C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316807" y="678485"/>
            <a:ext cx="1919222" cy="1676950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  <p:sp>
        <p:nvSpPr>
          <p:cNvPr id="17" name="Bildplatzhalter 10">
            <a:extLst>
              <a:ext uri="{FF2B5EF4-FFF2-40B4-BE49-F238E27FC236}">
                <a16:creationId xmlns:a16="http://schemas.microsoft.com/office/drawing/2014/main" id="{1282D23C-497A-E442-B385-8AD3D7C1B0C1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842397" y="1566680"/>
            <a:ext cx="1919222" cy="1676950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  <p:sp>
        <p:nvSpPr>
          <p:cNvPr id="18" name="Bildplatzhalter 10">
            <a:extLst>
              <a:ext uri="{FF2B5EF4-FFF2-40B4-BE49-F238E27FC236}">
                <a16:creationId xmlns:a16="http://schemas.microsoft.com/office/drawing/2014/main" id="{8262827B-2CBD-6D41-AC5C-869C0BB1E101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5316807" y="2466190"/>
            <a:ext cx="1919222" cy="1676950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</p:spTree>
    <p:extLst>
      <p:ext uri="{BB962C8B-B14F-4D97-AF65-F5344CB8AC3E}">
        <p14:creationId xmlns:p14="http://schemas.microsoft.com/office/powerpoint/2010/main" val="24012934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er mit kurzem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38138" y="802033"/>
            <a:ext cx="1478221" cy="129161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0FD3316D-464B-B544-9A1B-CE94BCEA38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935296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E68F1B7D-F4A8-0C4D-94B1-7464F5F96A9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80628" y="802033"/>
            <a:ext cx="2543446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4326FE82-EDFC-874B-AED5-D5CDF3AB497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980628" y="1232753"/>
            <a:ext cx="2543446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5" name="Bildplatzhalter 10">
            <a:extLst>
              <a:ext uri="{FF2B5EF4-FFF2-40B4-BE49-F238E27FC236}">
                <a16:creationId xmlns:a16="http://schemas.microsoft.com/office/drawing/2014/main" id="{E5F581A8-9172-E045-B215-219FD0FDD4D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38137" y="2546858"/>
            <a:ext cx="1478221" cy="129161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453B28A5-E03B-AF44-8AFD-E1A408B607D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980628" y="2546858"/>
            <a:ext cx="2543446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7407CF6D-CE14-3F4E-ADAD-3A683A150FA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980628" y="2977578"/>
            <a:ext cx="2543446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8" name="Bildplatzhalter 10">
            <a:extLst>
              <a:ext uri="{FF2B5EF4-FFF2-40B4-BE49-F238E27FC236}">
                <a16:creationId xmlns:a16="http://schemas.microsoft.com/office/drawing/2014/main" id="{C60806AA-1716-6941-95B5-FAB2A5280C4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679784" y="802033"/>
            <a:ext cx="1478221" cy="129161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9EF3FF58-4D57-EE48-84B4-29B2D943CC1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13714" y="802033"/>
            <a:ext cx="2492148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D99E0C51-975D-0042-86B7-A2128613328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13714" y="1232753"/>
            <a:ext cx="2492148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21" name="Bildplatzhalter 10">
            <a:extLst>
              <a:ext uri="{FF2B5EF4-FFF2-40B4-BE49-F238E27FC236}">
                <a16:creationId xmlns:a16="http://schemas.microsoft.com/office/drawing/2014/main" id="{B0B0FF71-6F88-9640-B727-7E40B2153084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679783" y="2546858"/>
            <a:ext cx="1478221" cy="129161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22" name="Textplatzhalter 4">
            <a:extLst>
              <a:ext uri="{FF2B5EF4-FFF2-40B4-BE49-F238E27FC236}">
                <a16:creationId xmlns:a16="http://schemas.microsoft.com/office/drawing/2014/main" id="{2B90CCAF-EDC2-8F43-B657-5E71B179F52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13714" y="2546858"/>
            <a:ext cx="2492148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23" name="Textplatzhalter 4">
            <a:extLst>
              <a:ext uri="{FF2B5EF4-FFF2-40B4-BE49-F238E27FC236}">
                <a16:creationId xmlns:a16="http://schemas.microsoft.com/office/drawing/2014/main" id="{E6FC4061-D31A-A54F-91BC-418D4FBB989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313714" y="2977578"/>
            <a:ext cx="2492148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</p:spTree>
    <p:extLst>
      <p:ext uri="{BB962C8B-B14F-4D97-AF65-F5344CB8AC3E}">
        <p14:creationId xmlns:p14="http://schemas.microsoft.com/office/powerpoint/2010/main" val="22045976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Großes Bild mit kurzem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BE421EAA-68E8-4AED-BA2F-01A6AC66859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621975" cy="5143500"/>
          </a:xfrm>
          <a:custGeom>
            <a:avLst/>
            <a:gdLst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8025968 w 10655455"/>
              <a:gd name="connsiteY74" fmla="*/ 753840 h 6858000"/>
              <a:gd name="connsiteX75" fmla="*/ 8216053 w 10655455"/>
              <a:gd name="connsiteY75" fmla="*/ 865869 h 6858000"/>
              <a:gd name="connsiteX76" fmla="*/ 8837177 w 10655455"/>
              <a:gd name="connsiteY76" fmla="*/ 1935484 h 6858000"/>
              <a:gd name="connsiteX77" fmla="*/ 8837177 w 10655455"/>
              <a:gd name="connsiteY77" fmla="*/ 2154207 h 6858000"/>
              <a:gd name="connsiteX78" fmla="*/ 8216053 w 10655455"/>
              <a:gd name="connsiteY78" fmla="*/ 3223823 h 6858000"/>
              <a:gd name="connsiteX79" fmla="*/ 8025968 w 10655455"/>
              <a:gd name="connsiteY79" fmla="*/ 3335852 h 6858000"/>
              <a:gd name="connsiteX80" fmla="*/ 6786399 w 10655455"/>
              <a:gd name="connsiteY80" fmla="*/ 3335852 h 6858000"/>
              <a:gd name="connsiteX81" fmla="*/ 6593637 w 10655455"/>
              <a:gd name="connsiteY81" fmla="*/ 3223823 h 6858000"/>
              <a:gd name="connsiteX82" fmla="*/ 5975192 w 10655455"/>
              <a:gd name="connsiteY82" fmla="*/ 2154207 h 6858000"/>
              <a:gd name="connsiteX83" fmla="*/ 5975192 w 10655455"/>
              <a:gd name="connsiteY83" fmla="*/ 1935484 h 6858000"/>
              <a:gd name="connsiteX84" fmla="*/ 6593637 w 10655455"/>
              <a:gd name="connsiteY84" fmla="*/ 865869 h 6858000"/>
              <a:gd name="connsiteX85" fmla="*/ 6786399 w 10655455"/>
              <a:gd name="connsiteY85" fmla="*/ 753840 h 6858000"/>
              <a:gd name="connsiteX86" fmla="*/ 0 w 10655455"/>
              <a:gd name="connsiteY86" fmla="*/ 0 h 6858000"/>
              <a:gd name="connsiteX87" fmla="*/ 6966294 w 10655455"/>
              <a:gd name="connsiteY87" fmla="*/ 0 h 6858000"/>
              <a:gd name="connsiteX88" fmla="*/ 6852387 w 10655455"/>
              <a:gd name="connsiteY88" fmla="*/ 196155 h 6858000"/>
              <a:gd name="connsiteX89" fmla="*/ 6043321 w 10655455"/>
              <a:gd name="connsiteY89" fmla="*/ 1589421 h 6858000"/>
              <a:gd name="connsiteX90" fmla="*/ 5423265 w 10655455"/>
              <a:gd name="connsiteY90" fmla="*/ 1954861 h 6858000"/>
              <a:gd name="connsiteX91" fmla="*/ 1379802 w 10655455"/>
              <a:gd name="connsiteY91" fmla="*/ 1954861 h 6858000"/>
              <a:gd name="connsiteX92" fmla="*/ 751013 w 10655455"/>
              <a:gd name="connsiteY92" fmla="*/ 1589421 h 6858000"/>
              <a:gd name="connsiteX93" fmla="*/ 1951 w 10655455"/>
              <a:gd name="connsiteY93" fmla="*/ 293901 h 6858000"/>
              <a:gd name="connsiteX94" fmla="*/ 0 w 10655455"/>
              <a:gd name="connsiteY94" fmla="*/ 290527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8216053 w 10655455"/>
              <a:gd name="connsiteY74" fmla="*/ 865869 h 6858000"/>
              <a:gd name="connsiteX75" fmla="*/ 8837177 w 10655455"/>
              <a:gd name="connsiteY75" fmla="*/ 1935484 h 6858000"/>
              <a:gd name="connsiteX76" fmla="*/ 8837177 w 10655455"/>
              <a:gd name="connsiteY76" fmla="*/ 2154207 h 6858000"/>
              <a:gd name="connsiteX77" fmla="*/ 8216053 w 10655455"/>
              <a:gd name="connsiteY77" fmla="*/ 3223823 h 6858000"/>
              <a:gd name="connsiteX78" fmla="*/ 8025968 w 10655455"/>
              <a:gd name="connsiteY78" fmla="*/ 3335852 h 6858000"/>
              <a:gd name="connsiteX79" fmla="*/ 6786399 w 10655455"/>
              <a:gd name="connsiteY79" fmla="*/ 3335852 h 6858000"/>
              <a:gd name="connsiteX80" fmla="*/ 6593637 w 10655455"/>
              <a:gd name="connsiteY80" fmla="*/ 3223823 h 6858000"/>
              <a:gd name="connsiteX81" fmla="*/ 5975192 w 10655455"/>
              <a:gd name="connsiteY81" fmla="*/ 2154207 h 6858000"/>
              <a:gd name="connsiteX82" fmla="*/ 5975192 w 10655455"/>
              <a:gd name="connsiteY82" fmla="*/ 1935484 h 6858000"/>
              <a:gd name="connsiteX83" fmla="*/ 6593637 w 10655455"/>
              <a:gd name="connsiteY83" fmla="*/ 865869 h 6858000"/>
              <a:gd name="connsiteX84" fmla="*/ 6786399 w 10655455"/>
              <a:gd name="connsiteY84" fmla="*/ 753840 h 6858000"/>
              <a:gd name="connsiteX85" fmla="*/ 0 w 10655455"/>
              <a:gd name="connsiteY85" fmla="*/ 0 h 6858000"/>
              <a:gd name="connsiteX86" fmla="*/ 6966294 w 10655455"/>
              <a:gd name="connsiteY86" fmla="*/ 0 h 6858000"/>
              <a:gd name="connsiteX87" fmla="*/ 6852387 w 10655455"/>
              <a:gd name="connsiteY87" fmla="*/ 196155 h 6858000"/>
              <a:gd name="connsiteX88" fmla="*/ 6043321 w 10655455"/>
              <a:gd name="connsiteY88" fmla="*/ 1589421 h 6858000"/>
              <a:gd name="connsiteX89" fmla="*/ 5423265 w 10655455"/>
              <a:gd name="connsiteY89" fmla="*/ 1954861 h 6858000"/>
              <a:gd name="connsiteX90" fmla="*/ 1379802 w 10655455"/>
              <a:gd name="connsiteY90" fmla="*/ 1954861 h 6858000"/>
              <a:gd name="connsiteX91" fmla="*/ 751013 w 10655455"/>
              <a:gd name="connsiteY91" fmla="*/ 1589421 h 6858000"/>
              <a:gd name="connsiteX92" fmla="*/ 1951 w 10655455"/>
              <a:gd name="connsiteY92" fmla="*/ 293901 h 6858000"/>
              <a:gd name="connsiteX93" fmla="*/ 0 w 10655455"/>
              <a:gd name="connsiteY93" fmla="*/ 290527 h 6858000"/>
              <a:gd name="connsiteX94" fmla="*/ 0 w 10655455"/>
              <a:gd name="connsiteY94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8837177 w 10655455"/>
              <a:gd name="connsiteY74" fmla="*/ 1935484 h 6858000"/>
              <a:gd name="connsiteX75" fmla="*/ 8837177 w 10655455"/>
              <a:gd name="connsiteY75" fmla="*/ 2154207 h 6858000"/>
              <a:gd name="connsiteX76" fmla="*/ 8216053 w 10655455"/>
              <a:gd name="connsiteY76" fmla="*/ 3223823 h 6858000"/>
              <a:gd name="connsiteX77" fmla="*/ 8025968 w 10655455"/>
              <a:gd name="connsiteY77" fmla="*/ 3335852 h 6858000"/>
              <a:gd name="connsiteX78" fmla="*/ 6786399 w 10655455"/>
              <a:gd name="connsiteY78" fmla="*/ 3335852 h 6858000"/>
              <a:gd name="connsiteX79" fmla="*/ 6593637 w 10655455"/>
              <a:gd name="connsiteY79" fmla="*/ 3223823 h 6858000"/>
              <a:gd name="connsiteX80" fmla="*/ 5975192 w 10655455"/>
              <a:gd name="connsiteY80" fmla="*/ 2154207 h 6858000"/>
              <a:gd name="connsiteX81" fmla="*/ 5975192 w 10655455"/>
              <a:gd name="connsiteY81" fmla="*/ 1935484 h 6858000"/>
              <a:gd name="connsiteX82" fmla="*/ 6593637 w 10655455"/>
              <a:gd name="connsiteY82" fmla="*/ 865869 h 6858000"/>
              <a:gd name="connsiteX83" fmla="*/ 6786399 w 10655455"/>
              <a:gd name="connsiteY83" fmla="*/ 753840 h 6858000"/>
              <a:gd name="connsiteX84" fmla="*/ 0 w 10655455"/>
              <a:gd name="connsiteY84" fmla="*/ 0 h 6858000"/>
              <a:gd name="connsiteX85" fmla="*/ 6966294 w 10655455"/>
              <a:gd name="connsiteY85" fmla="*/ 0 h 6858000"/>
              <a:gd name="connsiteX86" fmla="*/ 6852387 w 10655455"/>
              <a:gd name="connsiteY86" fmla="*/ 196155 h 6858000"/>
              <a:gd name="connsiteX87" fmla="*/ 6043321 w 10655455"/>
              <a:gd name="connsiteY87" fmla="*/ 1589421 h 6858000"/>
              <a:gd name="connsiteX88" fmla="*/ 5423265 w 10655455"/>
              <a:gd name="connsiteY88" fmla="*/ 1954861 h 6858000"/>
              <a:gd name="connsiteX89" fmla="*/ 1379802 w 10655455"/>
              <a:gd name="connsiteY89" fmla="*/ 1954861 h 6858000"/>
              <a:gd name="connsiteX90" fmla="*/ 751013 w 10655455"/>
              <a:gd name="connsiteY90" fmla="*/ 1589421 h 6858000"/>
              <a:gd name="connsiteX91" fmla="*/ 1951 w 10655455"/>
              <a:gd name="connsiteY91" fmla="*/ 293901 h 6858000"/>
              <a:gd name="connsiteX92" fmla="*/ 0 w 10655455"/>
              <a:gd name="connsiteY92" fmla="*/ 290527 h 6858000"/>
              <a:gd name="connsiteX93" fmla="*/ 0 w 10655455"/>
              <a:gd name="connsiteY93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8837177 w 10655455"/>
              <a:gd name="connsiteY74" fmla="*/ 2154207 h 6858000"/>
              <a:gd name="connsiteX75" fmla="*/ 8216053 w 10655455"/>
              <a:gd name="connsiteY75" fmla="*/ 3223823 h 6858000"/>
              <a:gd name="connsiteX76" fmla="*/ 8025968 w 10655455"/>
              <a:gd name="connsiteY76" fmla="*/ 3335852 h 6858000"/>
              <a:gd name="connsiteX77" fmla="*/ 6786399 w 10655455"/>
              <a:gd name="connsiteY77" fmla="*/ 3335852 h 6858000"/>
              <a:gd name="connsiteX78" fmla="*/ 6593637 w 10655455"/>
              <a:gd name="connsiteY78" fmla="*/ 3223823 h 6858000"/>
              <a:gd name="connsiteX79" fmla="*/ 5975192 w 10655455"/>
              <a:gd name="connsiteY79" fmla="*/ 2154207 h 6858000"/>
              <a:gd name="connsiteX80" fmla="*/ 5975192 w 10655455"/>
              <a:gd name="connsiteY80" fmla="*/ 1935484 h 6858000"/>
              <a:gd name="connsiteX81" fmla="*/ 6593637 w 10655455"/>
              <a:gd name="connsiteY81" fmla="*/ 865869 h 6858000"/>
              <a:gd name="connsiteX82" fmla="*/ 6786399 w 10655455"/>
              <a:gd name="connsiteY82" fmla="*/ 753840 h 6858000"/>
              <a:gd name="connsiteX83" fmla="*/ 0 w 10655455"/>
              <a:gd name="connsiteY83" fmla="*/ 0 h 6858000"/>
              <a:gd name="connsiteX84" fmla="*/ 6966294 w 10655455"/>
              <a:gd name="connsiteY84" fmla="*/ 0 h 6858000"/>
              <a:gd name="connsiteX85" fmla="*/ 6852387 w 10655455"/>
              <a:gd name="connsiteY85" fmla="*/ 196155 h 6858000"/>
              <a:gd name="connsiteX86" fmla="*/ 6043321 w 10655455"/>
              <a:gd name="connsiteY86" fmla="*/ 1589421 h 6858000"/>
              <a:gd name="connsiteX87" fmla="*/ 5423265 w 10655455"/>
              <a:gd name="connsiteY87" fmla="*/ 1954861 h 6858000"/>
              <a:gd name="connsiteX88" fmla="*/ 1379802 w 10655455"/>
              <a:gd name="connsiteY88" fmla="*/ 1954861 h 6858000"/>
              <a:gd name="connsiteX89" fmla="*/ 751013 w 10655455"/>
              <a:gd name="connsiteY89" fmla="*/ 1589421 h 6858000"/>
              <a:gd name="connsiteX90" fmla="*/ 1951 w 10655455"/>
              <a:gd name="connsiteY90" fmla="*/ 293901 h 6858000"/>
              <a:gd name="connsiteX91" fmla="*/ 0 w 10655455"/>
              <a:gd name="connsiteY91" fmla="*/ 290527 h 6858000"/>
              <a:gd name="connsiteX92" fmla="*/ 0 w 10655455"/>
              <a:gd name="connsiteY92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8216053 w 10655455"/>
              <a:gd name="connsiteY74" fmla="*/ 3223823 h 6858000"/>
              <a:gd name="connsiteX75" fmla="*/ 8025968 w 10655455"/>
              <a:gd name="connsiteY75" fmla="*/ 3335852 h 6858000"/>
              <a:gd name="connsiteX76" fmla="*/ 6786399 w 10655455"/>
              <a:gd name="connsiteY76" fmla="*/ 3335852 h 6858000"/>
              <a:gd name="connsiteX77" fmla="*/ 6593637 w 10655455"/>
              <a:gd name="connsiteY77" fmla="*/ 3223823 h 6858000"/>
              <a:gd name="connsiteX78" fmla="*/ 5975192 w 10655455"/>
              <a:gd name="connsiteY78" fmla="*/ 2154207 h 6858000"/>
              <a:gd name="connsiteX79" fmla="*/ 5975192 w 10655455"/>
              <a:gd name="connsiteY79" fmla="*/ 1935484 h 6858000"/>
              <a:gd name="connsiteX80" fmla="*/ 6593637 w 10655455"/>
              <a:gd name="connsiteY80" fmla="*/ 865869 h 6858000"/>
              <a:gd name="connsiteX81" fmla="*/ 6786399 w 10655455"/>
              <a:gd name="connsiteY81" fmla="*/ 753840 h 6858000"/>
              <a:gd name="connsiteX82" fmla="*/ 0 w 10655455"/>
              <a:gd name="connsiteY82" fmla="*/ 0 h 6858000"/>
              <a:gd name="connsiteX83" fmla="*/ 6966294 w 10655455"/>
              <a:gd name="connsiteY83" fmla="*/ 0 h 6858000"/>
              <a:gd name="connsiteX84" fmla="*/ 6852387 w 10655455"/>
              <a:gd name="connsiteY84" fmla="*/ 196155 h 6858000"/>
              <a:gd name="connsiteX85" fmla="*/ 6043321 w 10655455"/>
              <a:gd name="connsiteY85" fmla="*/ 1589421 h 6858000"/>
              <a:gd name="connsiteX86" fmla="*/ 5423265 w 10655455"/>
              <a:gd name="connsiteY86" fmla="*/ 1954861 h 6858000"/>
              <a:gd name="connsiteX87" fmla="*/ 1379802 w 10655455"/>
              <a:gd name="connsiteY87" fmla="*/ 1954861 h 6858000"/>
              <a:gd name="connsiteX88" fmla="*/ 751013 w 10655455"/>
              <a:gd name="connsiteY88" fmla="*/ 1589421 h 6858000"/>
              <a:gd name="connsiteX89" fmla="*/ 1951 w 10655455"/>
              <a:gd name="connsiteY89" fmla="*/ 293901 h 6858000"/>
              <a:gd name="connsiteX90" fmla="*/ 0 w 10655455"/>
              <a:gd name="connsiteY90" fmla="*/ 290527 h 6858000"/>
              <a:gd name="connsiteX91" fmla="*/ 0 w 10655455"/>
              <a:gd name="connsiteY91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8025968 w 10655455"/>
              <a:gd name="connsiteY74" fmla="*/ 3335852 h 6858000"/>
              <a:gd name="connsiteX75" fmla="*/ 6786399 w 10655455"/>
              <a:gd name="connsiteY75" fmla="*/ 3335852 h 6858000"/>
              <a:gd name="connsiteX76" fmla="*/ 6593637 w 10655455"/>
              <a:gd name="connsiteY76" fmla="*/ 3223823 h 6858000"/>
              <a:gd name="connsiteX77" fmla="*/ 5975192 w 10655455"/>
              <a:gd name="connsiteY77" fmla="*/ 2154207 h 6858000"/>
              <a:gd name="connsiteX78" fmla="*/ 5975192 w 10655455"/>
              <a:gd name="connsiteY78" fmla="*/ 1935484 h 6858000"/>
              <a:gd name="connsiteX79" fmla="*/ 6593637 w 10655455"/>
              <a:gd name="connsiteY79" fmla="*/ 865869 h 6858000"/>
              <a:gd name="connsiteX80" fmla="*/ 6786399 w 10655455"/>
              <a:gd name="connsiteY80" fmla="*/ 753840 h 6858000"/>
              <a:gd name="connsiteX81" fmla="*/ 0 w 10655455"/>
              <a:gd name="connsiteY81" fmla="*/ 0 h 6858000"/>
              <a:gd name="connsiteX82" fmla="*/ 6966294 w 10655455"/>
              <a:gd name="connsiteY82" fmla="*/ 0 h 6858000"/>
              <a:gd name="connsiteX83" fmla="*/ 6852387 w 10655455"/>
              <a:gd name="connsiteY83" fmla="*/ 196155 h 6858000"/>
              <a:gd name="connsiteX84" fmla="*/ 6043321 w 10655455"/>
              <a:gd name="connsiteY84" fmla="*/ 1589421 h 6858000"/>
              <a:gd name="connsiteX85" fmla="*/ 5423265 w 10655455"/>
              <a:gd name="connsiteY85" fmla="*/ 1954861 h 6858000"/>
              <a:gd name="connsiteX86" fmla="*/ 1379802 w 10655455"/>
              <a:gd name="connsiteY86" fmla="*/ 1954861 h 6858000"/>
              <a:gd name="connsiteX87" fmla="*/ 751013 w 10655455"/>
              <a:gd name="connsiteY87" fmla="*/ 1589421 h 6858000"/>
              <a:gd name="connsiteX88" fmla="*/ 1951 w 10655455"/>
              <a:gd name="connsiteY88" fmla="*/ 293901 h 6858000"/>
              <a:gd name="connsiteX89" fmla="*/ 0 w 10655455"/>
              <a:gd name="connsiteY89" fmla="*/ 290527 h 6858000"/>
              <a:gd name="connsiteX90" fmla="*/ 0 w 10655455"/>
              <a:gd name="connsiteY90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6786399 w 10655455"/>
              <a:gd name="connsiteY74" fmla="*/ 3335852 h 6858000"/>
              <a:gd name="connsiteX75" fmla="*/ 6593637 w 10655455"/>
              <a:gd name="connsiteY75" fmla="*/ 3223823 h 6858000"/>
              <a:gd name="connsiteX76" fmla="*/ 5975192 w 10655455"/>
              <a:gd name="connsiteY76" fmla="*/ 2154207 h 6858000"/>
              <a:gd name="connsiteX77" fmla="*/ 5975192 w 10655455"/>
              <a:gd name="connsiteY77" fmla="*/ 1935484 h 6858000"/>
              <a:gd name="connsiteX78" fmla="*/ 6593637 w 10655455"/>
              <a:gd name="connsiteY78" fmla="*/ 865869 h 6858000"/>
              <a:gd name="connsiteX79" fmla="*/ 6786399 w 10655455"/>
              <a:gd name="connsiteY79" fmla="*/ 753840 h 6858000"/>
              <a:gd name="connsiteX80" fmla="*/ 0 w 10655455"/>
              <a:gd name="connsiteY80" fmla="*/ 0 h 6858000"/>
              <a:gd name="connsiteX81" fmla="*/ 6966294 w 10655455"/>
              <a:gd name="connsiteY81" fmla="*/ 0 h 6858000"/>
              <a:gd name="connsiteX82" fmla="*/ 6852387 w 10655455"/>
              <a:gd name="connsiteY82" fmla="*/ 196155 h 6858000"/>
              <a:gd name="connsiteX83" fmla="*/ 6043321 w 10655455"/>
              <a:gd name="connsiteY83" fmla="*/ 1589421 h 6858000"/>
              <a:gd name="connsiteX84" fmla="*/ 5423265 w 10655455"/>
              <a:gd name="connsiteY84" fmla="*/ 1954861 h 6858000"/>
              <a:gd name="connsiteX85" fmla="*/ 1379802 w 10655455"/>
              <a:gd name="connsiteY85" fmla="*/ 1954861 h 6858000"/>
              <a:gd name="connsiteX86" fmla="*/ 751013 w 10655455"/>
              <a:gd name="connsiteY86" fmla="*/ 1589421 h 6858000"/>
              <a:gd name="connsiteX87" fmla="*/ 1951 w 10655455"/>
              <a:gd name="connsiteY87" fmla="*/ 293901 h 6858000"/>
              <a:gd name="connsiteX88" fmla="*/ 0 w 10655455"/>
              <a:gd name="connsiteY88" fmla="*/ 290527 h 6858000"/>
              <a:gd name="connsiteX89" fmla="*/ 0 w 10655455"/>
              <a:gd name="connsiteY89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6593637 w 10655455"/>
              <a:gd name="connsiteY74" fmla="*/ 3223823 h 6858000"/>
              <a:gd name="connsiteX75" fmla="*/ 5975192 w 10655455"/>
              <a:gd name="connsiteY75" fmla="*/ 2154207 h 6858000"/>
              <a:gd name="connsiteX76" fmla="*/ 5975192 w 10655455"/>
              <a:gd name="connsiteY76" fmla="*/ 1935484 h 6858000"/>
              <a:gd name="connsiteX77" fmla="*/ 6593637 w 10655455"/>
              <a:gd name="connsiteY77" fmla="*/ 865869 h 6858000"/>
              <a:gd name="connsiteX78" fmla="*/ 6786399 w 10655455"/>
              <a:gd name="connsiteY78" fmla="*/ 753840 h 6858000"/>
              <a:gd name="connsiteX79" fmla="*/ 0 w 10655455"/>
              <a:gd name="connsiteY79" fmla="*/ 0 h 6858000"/>
              <a:gd name="connsiteX80" fmla="*/ 6966294 w 10655455"/>
              <a:gd name="connsiteY80" fmla="*/ 0 h 6858000"/>
              <a:gd name="connsiteX81" fmla="*/ 6852387 w 10655455"/>
              <a:gd name="connsiteY81" fmla="*/ 196155 h 6858000"/>
              <a:gd name="connsiteX82" fmla="*/ 6043321 w 10655455"/>
              <a:gd name="connsiteY82" fmla="*/ 1589421 h 6858000"/>
              <a:gd name="connsiteX83" fmla="*/ 5423265 w 10655455"/>
              <a:gd name="connsiteY83" fmla="*/ 1954861 h 6858000"/>
              <a:gd name="connsiteX84" fmla="*/ 1379802 w 10655455"/>
              <a:gd name="connsiteY84" fmla="*/ 1954861 h 6858000"/>
              <a:gd name="connsiteX85" fmla="*/ 751013 w 10655455"/>
              <a:gd name="connsiteY85" fmla="*/ 1589421 h 6858000"/>
              <a:gd name="connsiteX86" fmla="*/ 1951 w 10655455"/>
              <a:gd name="connsiteY86" fmla="*/ 293901 h 6858000"/>
              <a:gd name="connsiteX87" fmla="*/ 0 w 10655455"/>
              <a:gd name="connsiteY87" fmla="*/ 290527 h 6858000"/>
              <a:gd name="connsiteX88" fmla="*/ 0 w 10655455"/>
              <a:gd name="connsiteY88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5975192 w 10655455"/>
              <a:gd name="connsiteY74" fmla="*/ 2154207 h 6858000"/>
              <a:gd name="connsiteX75" fmla="*/ 5975192 w 10655455"/>
              <a:gd name="connsiteY75" fmla="*/ 1935484 h 6858000"/>
              <a:gd name="connsiteX76" fmla="*/ 6593637 w 10655455"/>
              <a:gd name="connsiteY76" fmla="*/ 865869 h 6858000"/>
              <a:gd name="connsiteX77" fmla="*/ 6786399 w 10655455"/>
              <a:gd name="connsiteY77" fmla="*/ 753840 h 6858000"/>
              <a:gd name="connsiteX78" fmla="*/ 0 w 10655455"/>
              <a:gd name="connsiteY78" fmla="*/ 0 h 6858000"/>
              <a:gd name="connsiteX79" fmla="*/ 6966294 w 10655455"/>
              <a:gd name="connsiteY79" fmla="*/ 0 h 6858000"/>
              <a:gd name="connsiteX80" fmla="*/ 6852387 w 10655455"/>
              <a:gd name="connsiteY80" fmla="*/ 196155 h 6858000"/>
              <a:gd name="connsiteX81" fmla="*/ 6043321 w 10655455"/>
              <a:gd name="connsiteY81" fmla="*/ 1589421 h 6858000"/>
              <a:gd name="connsiteX82" fmla="*/ 5423265 w 10655455"/>
              <a:gd name="connsiteY82" fmla="*/ 1954861 h 6858000"/>
              <a:gd name="connsiteX83" fmla="*/ 1379802 w 10655455"/>
              <a:gd name="connsiteY83" fmla="*/ 1954861 h 6858000"/>
              <a:gd name="connsiteX84" fmla="*/ 751013 w 10655455"/>
              <a:gd name="connsiteY84" fmla="*/ 1589421 h 6858000"/>
              <a:gd name="connsiteX85" fmla="*/ 1951 w 10655455"/>
              <a:gd name="connsiteY85" fmla="*/ 293901 h 6858000"/>
              <a:gd name="connsiteX86" fmla="*/ 0 w 10655455"/>
              <a:gd name="connsiteY86" fmla="*/ 290527 h 6858000"/>
              <a:gd name="connsiteX87" fmla="*/ 0 w 10655455"/>
              <a:gd name="connsiteY87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5975192 w 10655455"/>
              <a:gd name="connsiteY74" fmla="*/ 1935484 h 6858000"/>
              <a:gd name="connsiteX75" fmla="*/ 6593637 w 10655455"/>
              <a:gd name="connsiteY75" fmla="*/ 865869 h 6858000"/>
              <a:gd name="connsiteX76" fmla="*/ 6786399 w 10655455"/>
              <a:gd name="connsiteY76" fmla="*/ 753840 h 6858000"/>
              <a:gd name="connsiteX77" fmla="*/ 0 w 10655455"/>
              <a:gd name="connsiteY77" fmla="*/ 0 h 6858000"/>
              <a:gd name="connsiteX78" fmla="*/ 6966294 w 10655455"/>
              <a:gd name="connsiteY78" fmla="*/ 0 h 6858000"/>
              <a:gd name="connsiteX79" fmla="*/ 6852387 w 10655455"/>
              <a:gd name="connsiteY79" fmla="*/ 196155 h 6858000"/>
              <a:gd name="connsiteX80" fmla="*/ 6043321 w 10655455"/>
              <a:gd name="connsiteY80" fmla="*/ 1589421 h 6858000"/>
              <a:gd name="connsiteX81" fmla="*/ 5423265 w 10655455"/>
              <a:gd name="connsiteY81" fmla="*/ 1954861 h 6858000"/>
              <a:gd name="connsiteX82" fmla="*/ 1379802 w 10655455"/>
              <a:gd name="connsiteY82" fmla="*/ 1954861 h 6858000"/>
              <a:gd name="connsiteX83" fmla="*/ 751013 w 10655455"/>
              <a:gd name="connsiteY83" fmla="*/ 1589421 h 6858000"/>
              <a:gd name="connsiteX84" fmla="*/ 1951 w 10655455"/>
              <a:gd name="connsiteY84" fmla="*/ 293901 h 6858000"/>
              <a:gd name="connsiteX85" fmla="*/ 0 w 10655455"/>
              <a:gd name="connsiteY85" fmla="*/ 290527 h 6858000"/>
              <a:gd name="connsiteX86" fmla="*/ 0 w 10655455"/>
              <a:gd name="connsiteY86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6593637 w 10655455"/>
              <a:gd name="connsiteY74" fmla="*/ 865869 h 6858000"/>
              <a:gd name="connsiteX75" fmla="*/ 6786399 w 10655455"/>
              <a:gd name="connsiteY75" fmla="*/ 753840 h 6858000"/>
              <a:gd name="connsiteX76" fmla="*/ 0 w 10655455"/>
              <a:gd name="connsiteY76" fmla="*/ 0 h 6858000"/>
              <a:gd name="connsiteX77" fmla="*/ 6966294 w 10655455"/>
              <a:gd name="connsiteY77" fmla="*/ 0 h 6858000"/>
              <a:gd name="connsiteX78" fmla="*/ 6852387 w 10655455"/>
              <a:gd name="connsiteY78" fmla="*/ 196155 h 6858000"/>
              <a:gd name="connsiteX79" fmla="*/ 6043321 w 10655455"/>
              <a:gd name="connsiteY79" fmla="*/ 1589421 h 6858000"/>
              <a:gd name="connsiteX80" fmla="*/ 5423265 w 10655455"/>
              <a:gd name="connsiteY80" fmla="*/ 1954861 h 6858000"/>
              <a:gd name="connsiteX81" fmla="*/ 1379802 w 10655455"/>
              <a:gd name="connsiteY81" fmla="*/ 1954861 h 6858000"/>
              <a:gd name="connsiteX82" fmla="*/ 751013 w 10655455"/>
              <a:gd name="connsiteY82" fmla="*/ 1589421 h 6858000"/>
              <a:gd name="connsiteX83" fmla="*/ 1951 w 10655455"/>
              <a:gd name="connsiteY83" fmla="*/ 293901 h 6858000"/>
              <a:gd name="connsiteX84" fmla="*/ 0 w 10655455"/>
              <a:gd name="connsiteY84" fmla="*/ 290527 h 6858000"/>
              <a:gd name="connsiteX85" fmla="*/ 0 w 10655455"/>
              <a:gd name="connsiteY85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0 w 10655455"/>
              <a:gd name="connsiteY73" fmla="*/ 0 h 6858000"/>
              <a:gd name="connsiteX74" fmla="*/ 6966294 w 10655455"/>
              <a:gd name="connsiteY74" fmla="*/ 0 h 6858000"/>
              <a:gd name="connsiteX75" fmla="*/ 6852387 w 10655455"/>
              <a:gd name="connsiteY75" fmla="*/ 196155 h 6858000"/>
              <a:gd name="connsiteX76" fmla="*/ 6043321 w 10655455"/>
              <a:gd name="connsiteY76" fmla="*/ 1589421 h 6858000"/>
              <a:gd name="connsiteX77" fmla="*/ 5423265 w 10655455"/>
              <a:gd name="connsiteY77" fmla="*/ 1954861 h 6858000"/>
              <a:gd name="connsiteX78" fmla="*/ 1379802 w 10655455"/>
              <a:gd name="connsiteY78" fmla="*/ 1954861 h 6858000"/>
              <a:gd name="connsiteX79" fmla="*/ 751013 w 10655455"/>
              <a:gd name="connsiteY79" fmla="*/ 1589421 h 6858000"/>
              <a:gd name="connsiteX80" fmla="*/ 1951 w 10655455"/>
              <a:gd name="connsiteY80" fmla="*/ 293901 h 6858000"/>
              <a:gd name="connsiteX81" fmla="*/ 0 w 10655455"/>
              <a:gd name="connsiteY81" fmla="*/ 290527 h 6858000"/>
              <a:gd name="connsiteX82" fmla="*/ 0 w 10655455"/>
              <a:gd name="connsiteY82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606137 w 10655455"/>
              <a:gd name="connsiteY56" fmla="*/ 2950515 h 6858000"/>
              <a:gd name="connsiteX57" fmla="*/ 8606137 w 10655455"/>
              <a:gd name="connsiteY57" fmla="*/ 2814978 h 6858000"/>
              <a:gd name="connsiteX58" fmla="*/ 8989367 w 10655455"/>
              <a:gd name="connsiteY58" fmla="*/ 2152172 h 6858000"/>
              <a:gd name="connsiteX59" fmla="*/ 9108816 w 10655455"/>
              <a:gd name="connsiteY59" fmla="*/ 2082751 h 6858000"/>
              <a:gd name="connsiteX60" fmla="*/ 1321854 w 10655455"/>
              <a:gd name="connsiteY60" fmla="*/ 2071857 h 6858000"/>
              <a:gd name="connsiteX61" fmla="*/ 5365317 w 10655455"/>
              <a:gd name="connsiteY61" fmla="*/ 2071857 h 6858000"/>
              <a:gd name="connsiteX62" fmla="*/ 5985373 w 10655455"/>
              <a:gd name="connsiteY62" fmla="*/ 2437296 h 6858000"/>
              <a:gd name="connsiteX63" fmla="*/ 8011470 w 10655455"/>
              <a:gd name="connsiteY63" fmla="*/ 5926372 h 6858000"/>
              <a:gd name="connsiteX64" fmla="*/ 8011470 w 10655455"/>
              <a:gd name="connsiteY64" fmla="*/ 6639850 h 6858000"/>
              <a:gd name="connsiteX65" fmla="*/ 7904625 w 10655455"/>
              <a:gd name="connsiteY65" fmla="*/ 6823844 h 6858000"/>
              <a:gd name="connsiteX66" fmla="*/ 7884791 w 10655455"/>
              <a:gd name="connsiteY66" fmla="*/ 6858000 h 6858000"/>
              <a:gd name="connsiteX67" fmla="*/ 0 w 10655455"/>
              <a:gd name="connsiteY67" fmla="*/ 6858000 h 6858000"/>
              <a:gd name="connsiteX68" fmla="*/ 0 w 10655455"/>
              <a:gd name="connsiteY68" fmla="*/ 3635967 h 6858000"/>
              <a:gd name="connsiteX69" fmla="*/ 27177 w 10655455"/>
              <a:gd name="connsiteY69" fmla="*/ 3588964 h 6858000"/>
              <a:gd name="connsiteX70" fmla="*/ 693065 w 10655455"/>
              <a:gd name="connsiteY70" fmla="*/ 2437296 h 6858000"/>
              <a:gd name="connsiteX71" fmla="*/ 1321854 w 10655455"/>
              <a:gd name="connsiteY71" fmla="*/ 2071857 h 6858000"/>
              <a:gd name="connsiteX72" fmla="*/ 0 w 10655455"/>
              <a:gd name="connsiteY72" fmla="*/ 0 h 6858000"/>
              <a:gd name="connsiteX73" fmla="*/ 6966294 w 10655455"/>
              <a:gd name="connsiteY73" fmla="*/ 0 h 6858000"/>
              <a:gd name="connsiteX74" fmla="*/ 6852387 w 10655455"/>
              <a:gd name="connsiteY74" fmla="*/ 196155 h 6858000"/>
              <a:gd name="connsiteX75" fmla="*/ 6043321 w 10655455"/>
              <a:gd name="connsiteY75" fmla="*/ 1589421 h 6858000"/>
              <a:gd name="connsiteX76" fmla="*/ 5423265 w 10655455"/>
              <a:gd name="connsiteY76" fmla="*/ 1954861 h 6858000"/>
              <a:gd name="connsiteX77" fmla="*/ 1379802 w 10655455"/>
              <a:gd name="connsiteY77" fmla="*/ 1954861 h 6858000"/>
              <a:gd name="connsiteX78" fmla="*/ 751013 w 10655455"/>
              <a:gd name="connsiteY78" fmla="*/ 1589421 h 6858000"/>
              <a:gd name="connsiteX79" fmla="*/ 1951 w 10655455"/>
              <a:gd name="connsiteY79" fmla="*/ 293901 h 6858000"/>
              <a:gd name="connsiteX80" fmla="*/ 0 w 10655455"/>
              <a:gd name="connsiteY80" fmla="*/ 290527 h 6858000"/>
              <a:gd name="connsiteX81" fmla="*/ 0 w 10655455"/>
              <a:gd name="connsiteY81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8606137 w 10655455"/>
              <a:gd name="connsiteY55" fmla="*/ 2950515 h 6858000"/>
              <a:gd name="connsiteX56" fmla="*/ 8606137 w 10655455"/>
              <a:gd name="connsiteY56" fmla="*/ 2814978 h 6858000"/>
              <a:gd name="connsiteX57" fmla="*/ 8989367 w 10655455"/>
              <a:gd name="connsiteY57" fmla="*/ 2152172 h 6858000"/>
              <a:gd name="connsiteX58" fmla="*/ 9108816 w 10655455"/>
              <a:gd name="connsiteY58" fmla="*/ 2082751 h 6858000"/>
              <a:gd name="connsiteX59" fmla="*/ 1321854 w 10655455"/>
              <a:gd name="connsiteY59" fmla="*/ 2071857 h 6858000"/>
              <a:gd name="connsiteX60" fmla="*/ 5365317 w 10655455"/>
              <a:gd name="connsiteY60" fmla="*/ 2071857 h 6858000"/>
              <a:gd name="connsiteX61" fmla="*/ 5985373 w 10655455"/>
              <a:gd name="connsiteY61" fmla="*/ 2437296 h 6858000"/>
              <a:gd name="connsiteX62" fmla="*/ 8011470 w 10655455"/>
              <a:gd name="connsiteY62" fmla="*/ 5926372 h 6858000"/>
              <a:gd name="connsiteX63" fmla="*/ 8011470 w 10655455"/>
              <a:gd name="connsiteY63" fmla="*/ 6639850 h 6858000"/>
              <a:gd name="connsiteX64" fmla="*/ 7904625 w 10655455"/>
              <a:gd name="connsiteY64" fmla="*/ 6823844 h 6858000"/>
              <a:gd name="connsiteX65" fmla="*/ 7884791 w 10655455"/>
              <a:gd name="connsiteY65" fmla="*/ 6858000 h 6858000"/>
              <a:gd name="connsiteX66" fmla="*/ 0 w 10655455"/>
              <a:gd name="connsiteY66" fmla="*/ 6858000 h 6858000"/>
              <a:gd name="connsiteX67" fmla="*/ 0 w 10655455"/>
              <a:gd name="connsiteY67" fmla="*/ 3635967 h 6858000"/>
              <a:gd name="connsiteX68" fmla="*/ 27177 w 10655455"/>
              <a:gd name="connsiteY68" fmla="*/ 3588964 h 6858000"/>
              <a:gd name="connsiteX69" fmla="*/ 693065 w 10655455"/>
              <a:gd name="connsiteY69" fmla="*/ 2437296 h 6858000"/>
              <a:gd name="connsiteX70" fmla="*/ 1321854 w 10655455"/>
              <a:gd name="connsiteY70" fmla="*/ 2071857 h 6858000"/>
              <a:gd name="connsiteX71" fmla="*/ 0 w 10655455"/>
              <a:gd name="connsiteY71" fmla="*/ 0 h 6858000"/>
              <a:gd name="connsiteX72" fmla="*/ 6966294 w 10655455"/>
              <a:gd name="connsiteY72" fmla="*/ 0 h 6858000"/>
              <a:gd name="connsiteX73" fmla="*/ 6852387 w 10655455"/>
              <a:gd name="connsiteY73" fmla="*/ 196155 h 6858000"/>
              <a:gd name="connsiteX74" fmla="*/ 6043321 w 10655455"/>
              <a:gd name="connsiteY74" fmla="*/ 1589421 h 6858000"/>
              <a:gd name="connsiteX75" fmla="*/ 5423265 w 10655455"/>
              <a:gd name="connsiteY75" fmla="*/ 1954861 h 6858000"/>
              <a:gd name="connsiteX76" fmla="*/ 1379802 w 10655455"/>
              <a:gd name="connsiteY76" fmla="*/ 1954861 h 6858000"/>
              <a:gd name="connsiteX77" fmla="*/ 751013 w 10655455"/>
              <a:gd name="connsiteY77" fmla="*/ 1589421 h 6858000"/>
              <a:gd name="connsiteX78" fmla="*/ 1951 w 10655455"/>
              <a:gd name="connsiteY78" fmla="*/ 293901 h 6858000"/>
              <a:gd name="connsiteX79" fmla="*/ 0 w 10655455"/>
              <a:gd name="connsiteY79" fmla="*/ 290527 h 6858000"/>
              <a:gd name="connsiteX80" fmla="*/ 0 w 10655455"/>
              <a:gd name="connsiteY80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8606137 w 10655455"/>
              <a:gd name="connsiteY54" fmla="*/ 2950515 h 6858000"/>
              <a:gd name="connsiteX55" fmla="*/ 8606137 w 10655455"/>
              <a:gd name="connsiteY55" fmla="*/ 2814978 h 6858000"/>
              <a:gd name="connsiteX56" fmla="*/ 8989367 w 10655455"/>
              <a:gd name="connsiteY56" fmla="*/ 2152172 h 6858000"/>
              <a:gd name="connsiteX57" fmla="*/ 9108816 w 10655455"/>
              <a:gd name="connsiteY57" fmla="*/ 2082751 h 6858000"/>
              <a:gd name="connsiteX58" fmla="*/ 1321854 w 10655455"/>
              <a:gd name="connsiteY58" fmla="*/ 2071857 h 6858000"/>
              <a:gd name="connsiteX59" fmla="*/ 5365317 w 10655455"/>
              <a:gd name="connsiteY59" fmla="*/ 2071857 h 6858000"/>
              <a:gd name="connsiteX60" fmla="*/ 5985373 w 10655455"/>
              <a:gd name="connsiteY60" fmla="*/ 2437296 h 6858000"/>
              <a:gd name="connsiteX61" fmla="*/ 8011470 w 10655455"/>
              <a:gd name="connsiteY61" fmla="*/ 5926372 h 6858000"/>
              <a:gd name="connsiteX62" fmla="*/ 8011470 w 10655455"/>
              <a:gd name="connsiteY62" fmla="*/ 6639850 h 6858000"/>
              <a:gd name="connsiteX63" fmla="*/ 7904625 w 10655455"/>
              <a:gd name="connsiteY63" fmla="*/ 6823844 h 6858000"/>
              <a:gd name="connsiteX64" fmla="*/ 7884791 w 10655455"/>
              <a:gd name="connsiteY64" fmla="*/ 6858000 h 6858000"/>
              <a:gd name="connsiteX65" fmla="*/ 0 w 10655455"/>
              <a:gd name="connsiteY65" fmla="*/ 6858000 h 6858000"/>
              <a:gd name="connsiteX66" fmla="*/ 0 w 10655455"/>
              <a:gd name="connsiteY66" fmla="*/ 3635967 h 6858000"/>
              <a:gd name="connsiteX67" fmla="*/ 27177 w 10655455"/>
              <a:gd name="connsiteY67" fmla="*/ 3588964 h 6858000"/>
              <a:gd name="connsiteX68" fmla="*/ 693065 w 10655455"/>
              <a:gd name="connsiteY68" fmla="*/ 2437296 h 6858000"/>
              <a:gd name="connsiteX69" fmla="*/ 1321854 w 10655455"/>
              <a:gd name="connsiteY69" fmla="*/ 2071857 h 6858000"/>
              <a:gd name="connsiteX70" fmla="*/ 0 w 10655455"/>
              <a:gd name="connsiteY70" fmla="*/ 0 h 6858000"/>
              <a:gd name="connsiteX71" fmla="*/ 6966294 w 10655455"/>
              <a:gd name="connsiteY71" fmla="*/ 0 h 6858000"/>
              <a:gd name="connsiteX72" fmla="*/ 6852387 w 10655455"/>
              <a:gd name="connsiteY72" fmla="*/ 196155 h 6858000"/>
              <a:gd name="connsiteX73" fmla="*/ 6043321 w 10655455"/>
              <a:gd name="connsiteY73" fmla="*/ 1589421 h 6858000"/>
              <a:gd name="connsiteX74" fmla="*/ 5423265 w 10655455"/>
              <a:gd name="connsiteY74" fmla="*/ 1954861 h 6858000"/>
              <a:gd name="connsiteX75" fmla="*/ 1379802 w 10655455"/>
              <a:gd name="connsiteY75" fmla="*/ 1954861 h 6858000"/>
              <a:gd name="connsiteX76" fmla="*/ 751013 w 10655455"/>
              <a:gd name="connsiteY76" fmla="*/ 1589421 h 6858000"/>
              <a:gd name="connsiteX77" fmla="*/ 1951 w 10655455"/>
              <a:gd name="connsiteY77" fmla="*/ 293901 h 6858000"/>
              <a:gd name="connsiteX78" fmla="*/ 0 w 10655455"/>
              <a:gd name="connsiteY78" fmla="*/ 290527 h 6858000"/>
              <a:gd name="connsiteX79" fmla="*/ 0 w 10655455"/>
              <a:gd name="connsiteY79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8606137 w 10655455"/>
              <a:gd name="connsiteY53" fmla="*/ 2950515 h 6858000"/>
              <a:gd name="connsiteX54" fmla="*/ 8606137 w 10655455"/>
              <a:gd name="connsiteY54" fmla="*/ 2814978 h 6858000"/>
              <a:gd name="connsiteX55" fmla="*/ 8989367 w 10655455"/>
              <a:gd name="connsiteY55" fmla="*/ 2152172 h 6858000"/>
              <a:gd name="connsiteX56" fmla="*/ 9108816 w 10655455"/>
              <a:gd name="connsiteY56" fmla="*/ 2082751 h 6858000"/>
              <a:gd name="connsiteX57" fmla="*/ 1321854 w 10655455"/>
              <a:gd name="connsiteY57" fmla="*/ 2071857 h 6858000"/>
              <a:gd name="connsiteX58" fmla="*/ 5365317 w 10655455"/>
              <a:gd name="connsiteY58" fmla="*/ 2071857 h 6858000"/>
              <a:gd name="connsiteX59" fmla="*/ 5985373 w 10655455"/>
              <a:gd name="connsiteY59" fmla="*/ 2437296 h 6858000"/>
              <a:gd name="connsiteX60" fmla="*/ 8011470 w 10655455"/>
              <a:gd name="connsiteY60" fmla="*/ 5926372 h 6858000"/>
              <a:gd name="connsiteX61" fmla="*/ 8011470 w 10655455"/>
              <a:gd name="connsiteY61" fmla="*/ 6639850 h 6858000"/>
              <a:gd name="connsiteX62" fmla="*/ 7904625 w 10655455"/>
              <a:gd name="connsiteY62" fmla="*/ 6823844 h 6858000"/>
              <a:gd name="connsiteX63" fmla="*/ 7884791 w 10655455"/>
              <a:gd name="connsiteY63" fmla="*/ 6858000 h 6858000"/>
              <a:gd name="connsiteX64" fmla="*/ 0 w 10655455"/>
              <a:gd name="connsiteY64" fmla="*/ 6858000 h 6858000"/>
              <a:gd name="connsiteX65" fmla="*/ 0 w 10655455"/>
              <a:gd name="connsiteY65" fmla="*/ 3635967 h 6858000"/>
              <a:gd name="connsiteX66" fmla="*/ 27177 w 10655455"/>
              <a:gd name="connsiteY66" fmla="*/ 3588964 h 6858000"/>
              <a:gd name="connsiteX67" fmla="*/ 693065 w 10655455"/>
              <a:gd name="connsiteY67" fmla="*/ 2437296 h 6858000"/>
              <a:gd name="connsiteX68" fmla="*/ 1321854 w 10655455"/>
              <a:gd name="connsiteY68" fmla="*/ 2071857 h 6858000"/>
              <a:gd name="connsiteX69" fmla="*/ 0 w 10655455"/>
              <a:gd name="connsiteY69" fmla="*/ 0 h 6858000"/>
              <a:gd name="connsiteX70" fmla="*/ 6966294 w 10655455"/>
              <a:gd name="connsiteY70" fmla="*/ 0 h 6858000"/>
              <a:gd name="connsiteX71" fmla="*/ 6852387 w 10655455"/>
              <a:gd name="connsiteY71" fmla="*/ 196155 h 6858000"/>
              <a:gd name="connsiteX72" fmla="*/ 6043321 w 10655455"/>
              <a:gd name="connsiteY72" fmla="*/ 1589421 h 6858000"/>
              <a:gd name="connsiteX73" fmla="*/ 5423265 w 10655455"/>
              <a:gd name="connsiteY73" fmla="*/ 1954861 h 6858000"/>
              <a:gd name="connsiteX74" fmla="*/ 1379802 w 10655455"/>
              <a:gd name="connsiteY74" fmla="*/ 1954861 h 6858000"/>
              <a:gd name="connsiteX75" fmla="*/ 751013 w 10655455"/>
              <a:gd name="connsiteY75" fmla="*/ 1589421 h 6858000"/>
              <a:gd name="connsiteX76" fmla="*/ 1951 w 10655455"/>
              <a:gd name="connsiteY76" fmla="*/ 293901 h 6858000"/>
              <a:gd name="connsiteX77" fmla="*/ 0 w 10655455"/>
              <a:gd name="connsiteY77" fmla="*/ 290527 h 6858000"/>
              <a:gd name="connsiteX78" fmla="*/ 0 w 10655455"/>
              <a:gd name="connsiteY78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8606137 w 10655455"/>
              <a:gd name="connsiteY52" fmla="*/ 2950515 h 6858000"/>
              <a:gd name="connsiteX53" fmla="*/ 8606137 w 10655455"/>
              <a:gd name="connsiteY53" fmla="*/ 2814978 h 6858000"/>
              <a:gd name="connsiteX54" fmla="*/ 8989367 w 10655455"/>
              <a:gd name="connsiteY54" fmla="*/ 2152172 h 6858000"/>
              <a:gd name="connsiteX55" fmla="*/ 9108816 w 10655455"/>
              <a:gd name="connsiteY55" fmla="*/ 2082751 h 6858000"/>
              <a:gd name="connsiteX56" fmla="*/ 1321854 w 10655455"/>
              <a:gd name="connsiteY56" fmla="*/ 2071857 h 6858000"/>
              <a:gd name="connsiteX57" fmla="*/ 5365317 w 10655455"/>
              <a:gd name="connsiteY57" fmla="*/ 2071857 h 6858000"/>
              <a:gd name="connsiteX58" fmla="*/ 5985373 w 10655455"/>
              <a:gd name="connsiteY58" fmla="*/ 2437296 h 6858000"/>
              <a:gd name="connsiteX59" fmla="*/ 8011470 w 10655455"/>
              <a:gd name="connsiteY59" fmla="*/ 5926372 h 6858000"/>
              <a:gd name="connsiteX60" fmla="*/ 8011470 w 10655455"/>
              <a:gd name="connsiteY60" fmla="*/ 6639850 h 6858000"/>
              <a:gd name="connsiteX61" fmla="*/ 7904625 w 10655455"/>
              <a:gd name="connsiteY61" fmla="*/ 6823844 h 6858000"/>
              <a:gd name="connsiteX62" fmla="*/ 7884791 w 10655455"/>
              <a:gd name="connsiteY62" fmla="*/ 6858000 h 6858000"/>
              <a:gd name="connsiteX63" fmla="*/ 0 w 10655455"/>
              <a:gd name="connsiteY63" fmla="*/ 6858000 h 6858000"/>
              <a:gd name="connsiteX64" fmla="*/ 0 w 10655455"/>
              <a:gd name="connsiteY64" fmla="*/ 3635967 h 6858000"/>
              <a:gd name="connsiteX65" fmla="*/ 27177 w 10655455"/>
              <a:gd name="connsiteY65" fmla="*/ 3588964 h 6858000"/>
              <a:gd name="connsiteX66" fmla="*/ 693065 w 10655455"/>
              <a:gd name="connsiteY66" fmla="*/ 2437296 h 6858000"/>
              <a:gd name="connsiteX67" fmla="*/ 1321854 w 10655455"/>
              <a:gd name="connsiteY67" fmla="*/ 2071857 h 6858000"/>
              <a:gd name="connsiteX68" fmla="*/ 0 w 10655455"/>
              <a:gd name="connsiteY68" fmla="*/ 0 h 6858000"/>
              <a:gd name="connsiteX69" fmla="*/ 6966294 w 10655455"/>
              <a:gd name="connsiteY69" fmla="*/ 0 h 6858000"/>
              <a:gd name="connsiteX70" fmla="*/ 6852387 w 10655455"/>
              <a:gd name="connsiteY70" fmla="*/ 196155 h 6858000"/>
              <a:gd name="connsiteX71" fmla="*/ 6043321 w 10655455"/>
              <a:gd name="connsiteY71" fmla="*/ 1589421 h 6858000"/>
              <a:gd name="connsiteX72" fmla="*/ 5423265 w 10655455"/>
              <a:gd name="connsiteY72" fmla="*/ 1954861 h 6858000"/>
              <a:gd name="connsiteX73" fmla="*/ 1379802 w 10655455"/>
              <a:gd name="connsiteY73" fmla="*/ 1954861 h 6858000"/>
              <a:gd name="connsiteX74" fmla="*/ 751013 w 10655455"/>
              <a:gd name="connsiteY74" fmla="*/ 1589421 h 6858000"/>
              <a:gd name="connsiteX75" fmla="*/ 1951 w 10655455"/>
              <a:gd name="connsiteY75" fmla="*/ 293901 h 6858000"/>
              <a:gd name="connsiteX76" fmla="*/ 0 w 10655455"/>
              <a:gd name="connsiteY76" fmla="*/ 290527 h 6858000"/>
              <a:gd name="connsiteX77" fmla="*/ 0 w 10655455"/>
              <a:gd name="connsiteY77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8606137 w 10655455"/>
              <a:gd name="connsiteY51" fmla="*/ 2950515 h 6858000"/>
              <a:gd name="connsiteX52" fmla="*/ 8606137 w 10655455"/>
              <a:gd name="connsiteY52" fmla="*/ 2814978 h 6858000"/>
              <a:gd name="connsiteX53" fmla="*/ 8989367 w 10655455"/>
              <a:gd name="connsiteY53" fmla="*/ 2152172 h 6858000"/>
              <a:gd name="connsiteX54" fmla="*/ 9108816 w 10655455"/>
              <a:gd name="connsiteY54" fmla="*/ 2082751 h 6858000"/>
              <a:gd name="connsiteX55" fmla="*/ 1321854 w 10655455"/>
              <a:gd name="connsiteY55" fmla="*/ 2071857 h 6858000"/>
              <a:gd name="connsiteX56" fmla="*/ 5365317 w 10655455"/>
              <a:gd name="connsiteY56" fmla="*/ 2071857 h 6858000"/>
              <a:gd name="connsiteX57" fmla="*/ 5985373 w 10655455"/>
              <a:gd name="connsiteY57" fmla="*/ 2437296 h 6858000"/>
              <a:gd name="connsiteX58" fmla="*/ 8011470 w 10655455"/>
              <a:gd name="connsiteY58" fmla="*/ 5926372 h 6858000"/>
              <a:gd name="connsiteX59" fmla="*/ 8011470 w 10655455"/>
              <a:gd name="connsiteY59" fmla="*/ 6639850 h 6858000"/>
              <a:gd name="connsiteX60" fmla="*/ 7904625 w 10655455"/>
              <a:gd name="connsiteY60" fmla="*/ 6823844 h 6858000"/>
              <a:gd name="connsiteX61" fmla="*/ 7884791 w 10655455"/>
              <a:gd name="connsiteY61" fmla="*/ 6858000 h 6858000"/>
              <a:gd name="connsiteX62" fmla="*/ 0 w 10655455"/>
              <a:gd name="connsiteY62" fmla="*/ 6858000 h 6858000"/>
              <a:gd name="connsiteX63" fmla="*/ 0 w 10655455"/>
              <a:gd name="connsiteY63" fmla="*/ 3635967 h 6858000"/>
              <a:gd name="connsiteX64" fmla="*/ 27177 w 10655455"/>
              <a:gd name="connsiteY64" fmla="*/ 3588964 h 6858000"/>
              <a:gd name="connsiteX65" fmla="*/ 693065 w 10655455"/>
              <a:gd name="connsiteY65" fmla="*/ 2437296 h 6858000"/>
              <a:gd name="connsiteX66" fmla="*/ 1321854 w 10655455"/>
              <a:gd name="connsiteY66" fmla="*/ 2071857 h 6858000"/>
              <a:gd name="connsiteX67" fmla="*/ 0 w 10655455"/>
              <a:gd name="connsiteY67" fmla="*/ 0 h 6858000"/>
              <a:gd name="connsiteX68" fmla="*/ 6966294 w 10655455"/>
              <a:gd name="connsiteY68" fmla="*/ 0 h 6858000"/>
              <a:gd name="connsiteX69" fmla="*/ 6852387 w 10655455"/>
              <a:gd name="connsiteY69" fmla="*/ 196155 h 6858000"/>
              <a:gd name="connsiteX70" fmla="*/ 6043321 w 10655455"/>
              <a:gd name="connsiteY70" fmla="*/ 1589421 h 6858000"/>
              <a:gd name="connsiteX71" fmla="*/ 5423265 w 10655455"/>
              <a:gd name="connsiteY71" fmla="*/ 1954861 h 6858000"/>
              <a:gd name="connsiteX72" fmla="*/ 1379802 w 10655455"/>
              <a:gd name="connsiteY72" fmla="*/ 1954861 h 6858000"/>
              <a:gd name="connsiteX73" fmla="*/ 751013 w 10655455"/>
              <a:gd name="connsiteY73" fmla="*/ 1589421 h 6858000"/>
              <a:gd name="connsiteX74" fmla="*/ 1951 w 10655455"/>
              <a:gd name="connsiteY74" fmla="*/ 293901 h 6858000"/>
              <a:gd name="connsiteX75" fmla="*/ 0 w 10655455"/>
              <a:gd name="connsiteY75" fmla="*/ 290527 h 6858000"/>
              <a:gd name="connsiteX76" fmla="*/ 0 w 10655455"/>
              <a:gd name="connsiteY76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8606137 w 10655455"/>
              <a:gd name="connsiteY51" fmla="*/ 2814978 h 6858000"/>
              <a:gd name="connsiteX52" fmla="*/ 8989367 w 10655455"/>
              <a:gd name="connsiteY52" fmla="*/ 2152172 h 6858000"/>
              <a:gd name="connsiteX53" fmla="*/ 9108816 w 10655455"/>
              <a:gd name="connsiteY53" fmla="*/ 2082751 h 6858000"/>
              <a:gd name="connsiteX54" fmla="*/ 1321854 w 10655455"/>
              <a:gd name="connsiteY54" fmla="*/ 2071857 h 6858000"/>
              <a:gd name="connsiteX55" fmla="*/ 5365317 w 10655455"/>
              <a:gd name="connsiteY55" fmla="*/ 2071857 h 6858000"/>
              <a:gd name="connsiteX56" fmla="*/ 5985373 w 10655455"/>
              <a:gd name="connsiteY56" fmla="*/ 2437296 h 6858000"/>
              <a:gd name="connsiteX57" fmla="*/ 8011470 w 10655455"/>
              <a:gd name="connsiteY57" fmla="*/ 5926372 h 6858000"/>
              <a:gd name="connsiteX58" fmla="*/ 8011470 w 10655455"/>
              <a:gd name="connsiteY58" fmla="*/ 6639850 h 6858000"/>
              <a:gd name="connsiteX59" fmla="*/ 7904625 w 10655455"/>
              <a:gd name="connsiteY59" fmla="*/ 6823844 h 6858000"/>
              <a:gd name="connsiteX60" fmla="*/ 7884791 w 10655455"/>
              <a:gd name="connsiteY60" fmla="*/ 6858000 h 6858000"/>
              <a:gd name="connsiteX61" fmla="*/ 0 w 10655455"/>
              <a:gd name="connsiteY61" fmla="*/ 6858000 h 6858000"/>
              <a:gd name="connsiteX62" fmla="*/ 0 w 10655455"/>
              <a:gd name="connsiteY62" fmla="*/ 3635967 h 6858000"/>
              <a:gd name="connsiteX63" fmla="*/ 27177 w 10655455"/>
              <a:gd name="connsiteY63" fmla="*/ 3588964 h 6858000"/>
              <a:gd name="connsiteX64" fmla="*/ 693065 w 10655455"/>
              <a:gd name="connsiteY64" fmla="*/ 2437296 h 6858000"/>
              <a:gd name="connsiteX65" fmla="*/ 1321854 w 10655455"/>
              <a:gd name="connsiteY65" fmla="*/ 2071857 h 6858000"/>
              <a:gd name="connsiteX66" fmla="*/ 0 w 10655455"/>
              <a:gd name="connsiteY66" fmla="*/ 0 h 6858000"/>
              <a:gd name="connsiteX67" fmla="*/ 6966294 w 10655455"/>
              <a:gd name="connsiteY67" fmla="*/ 0 h 6858000"/>
              <a:gd name="connsiteX68" fmla="*/ 6852387 w 10655455"/>
              <a:gd name="connsiteY68" fmla="*/ 196155 h 6858000"/>
              <a:gd name="connsiteX69" fmla="*/ 6043321 w 10655455"/>
              <a:gd name="connsiteY69" fmla="*/ 1589421 h 6858000"/>
              <a:gd name="connsiteX70" fmla="*/ 5423265 w 10655455"/>
              <a:gd name="connsiteY70" fmla="*/ 1954861 h 6858000"/>
              <a:gd name="connsiteX71" fmla="*/ 1379802 w 10655455"/>
              <a:gd name="connsiteY71" fmla="*/ 1954861 h 6858000"/>
              <a:gd name="connsiteX72" fmla="*/ 751013 w 10655455"/>
              <a:gd name="connsiteY72" fmla="*/ 1589421 h 6858000"/>
              <a:gd name="connsiteX73" fmla="*/ 1951 w 10655455"/>
              <a:gd name="connsiteY73" fmla="*/ 293901 h 6858000"/>
              <a:gd name="connsiteX74" fmla="*/ 0 w 10655455"/>
              <a:gd name="connsiteY74" fmla="*/ 290527 h 6858000"/>
              <a:gd name="connsiteX75" fmla="*/ 0 w 10655455"/>
              <a:gd name="connsiteY75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8606137 w 10655455"/>
              <a:gd name="connsiteY50" fmla="*/ 2814978 h 6858000"/>
              <a:gd name="connsiteX51" fmla="*/ 8989367 w 10655455"/>
              <a:gd name="connsiteY51" fmla="*/ 2152172 h 6858000"/>
              <a:gd name="connsiteX52" fmla="*/ 9108816 w 10655455"/>
              <a:gd name="connsiteY52" fmla="*/ 2082751 h 6858000"/>
              <a:gd name="connsiteX53" fmla="*/ 1321854 w 10655455"/>
              <a:gd name="connsiteY53" fmla="*/ 2071857 h 6858000"/>
              <a:gd name="connsiteX54" fmla="*/ 5365317 w 10655455"/>
              <a:gd name="connsiteY54" fmla="*/ 2071857 h 6858000"/>
              <a:gd name="connsiteX55" fmla="*/ 5985373 w 10655455"/>
              <a:gd name="connsiteY55" fmla="*/ 2437296 h 6858000"/>
              <a:gd name="connsiteX56" fmla="*/ 8011470 w 10655455"/>
              <a:gd name="connsiteY56" fmla="*/ 5926372 h 6858000"/>
              <a:gd name="connsiteX57" fmla="*/ 8011470 w 10655455"/>
              <a:gd name="connsiteY57" fmla="*/ 6639850 h 6858000"/>
              <a:gd name="connsiteX58" fmla="*/ 7904625 w 10655455"/>
              <a:gd name="connsiteY58" fmla="*/ 6823844 h 6858000"/>
              <a:gd name="connsiteX59" fmla="*/ 7884791 w 10655455"/>
              <a:gd name="connsiteY59" fmla="*/ 6858000 h 6858000"/>
              <a:gd name="connsiteX60" fmla="*/ 0 w 10655455"/>
              <a:gd name="connsiteY60" fmla="*/ 6858000 h 6858000"/>
              <a:gd name="connsiteX61" fmla="*/ 0 w 10655455"/>
              <a:gd name="connsiteY61" fmla="*/ 3635967 h 6858000"/>
              <a:gd name="connsiteX62" fmla="*/ 27177 w 10655455"/>
              <a:gd name="connsiteY62" fmla="*/ 3588964 h 6858000"/>
              <a:gd name="connsiteX63" fmla="*/ 693065 w 10655455"/>
              <a:gd name="connsiteY63" fmla="*/ 2437296 h 6858000"/>
              <a:gd name="connsiteX64" fmla="*/ 1321854 w 10655455"/>
              <a:gd name="connsiteY64" fmla="*/ 2071857 h 6858000"/>
              <a:gd name="connsiteX65" fmla="*/ 0 w 10655455"/>
              <a:gd name="connsiteY65" fmla="*/ 0 h 6858000"/>
              <a:gd name="connsiteX66" fmla="*/ 6966294 w 10655455"/>
              <a:gd name="connsiteY66" fmla="*/ 0 h 6858000"/>
              <a:gd name="connsiteX67" fmla="*/ 6852387 w 10655455"/>
              <a:gd name="connsiteY67" fmla="*/ 196155 h 6858000"/>
              <a:gd name="connsiteX68" fmla="*/ 6043321 w 10655455"/>
              <a:gd name="connsiteY68" fmla="*/ 1589421 h 6858000"/>
              <a:gd name="connsiteX69" fmla="*/ 5423265 w 10655455"/>
              <a:gd name="connsiteY69" fmla="*/ 1954861 h 6858000"/>
              <a:gd name="connsiteX70" fmla="*/ 1379802 w 10655455"/>
              <a:gd name="connsiteY70" fmla="*/ 1954861 h 6858000"/>
              <a:gd name="connsiteX71" fmla="*/ 751013 w 10655455"/>
              <a:gd name="connsiteY71" fmla="*/ 1589421 h 6858000"/>
              <a:gd name="connsiteX72" fmla="*/ 1951 w 10655455"/>
              <a:gd name="connsiteY72" fmla="*/ 293901 h 6858000"/>
              <a:gd name="connsiteX73" fmla="*/ 0 w 10655455"/>
              <a:gd name="connsiteY73" fmla="*/ 290527 h 6858000"/>
              <a:gd name="connsiteX74" fmla="*/ 0 w 10655455"/>
              <a:gd name="connsiteY74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8606137 w 10655455"/>
              <a:gd name="connsiteY49" fmla="*/ 2814978 h 6858000"/>
              <a:gd name="connsiteX50" fmla="*/ 8989367 w 10655455"/>
              <a:gd name="connsiteY50" fmla="*/ 2152172 h 6858000"/>
              <a:gd name="connsiteX51" fmla="*/ 9108816 w 10655455"/>
              <a:gd name="connsiteY51" fmla="*/ 2082751 h 6858000"/>
              <a:gd name="connsiteX52" fmla="*/ 1321854 w 10655455"/>
              <a:gd name="connsiteY52" fmla="*/ 2071857 h 6858000"/>
              <a:gd name="connsiteX53" fmla="*/ 5365317 w 10655455"/>
              <a:gd name="connsiteY53" fmla="*/ 2071857 h 6858000"/>
              <a:gd name="connsiteX54" fmla="*/ 5985373 w 10655455"/>
              <a:gd name="connsiteY54" fmla="*/ 2437296 h 6858000"/>
              <a:gd name="connsiteX55" fmla="*/ 8011470 w 10655455"/>
              <a:gd name="connsiteY55" fmla="*/ 5926372 h 6858000"/>
              <a:gd name="connsiteX56" fmla="*/ 8011470 w 10655455"/>
              <a:gd name="connsiteY56" fmla="*/ 6639850 h 6858000"/>
              <a:gd name="connsiteX57" fmla="*/ 7904625 w 10655455"/>
              <a:gd name="connsiteY57" fmla="*/ 6823844 h 6858000"/>
              <a:gd name="connsiteX58" fmla="*/ 7884791 w 10655455"/>
              <a:gd name="connsiteY58" fmla="*/ 6858000 h 6858000"/>
              <a:gd name="connsiteX59" fmla="*/ 0 w 10655455"/>
              <a:gd name="connsiteY59" fmla="*/ 6858000 h 6858000"/>
              <a:gd name="connsiteX60" fmla="*/ 0 w 10655455"/>
              <a:gd name="connsiteY60" fmla="*/ 3635967 h 6858000"/>
              <a:gd name="connsiteX61" fmla="*/ 27177 w 10655455"/>
              <a:gd name="connsiteY61" fmla="*/ 3588964 h 6858000"/>
              <a:gd name="connsiteX62" fmla="*/ 693065 w 10655455"/>
              <a:gd name="connsiteY62" fmla="*/ 2437296 h 6858000"/>
              <a:gd name="connsiteX63" fmla="*/ 1321854 w 10655455"/>
              <a:gd name="connsiteY63" fmla="*/ 2071857 h 6858000"/>
              <a:gd name="connsiteX64" fmla="*/ 0 w 10655455"/>
              <a:gd name="connsiteY64" fmla="*/ 0 h 6858000"/>
              <a:gd name="connsiteX65" fmla="*/ 6966294 w 10655455"/>
              <a:gd name="connsiteY65" fmla="*/ 0 h 6858000"/>
              <a:gd name="connsiteX66" fmla="*/ 6852387 w 10655455"/>
              <a:gd name="connsiteY66" fmla="*/ 196155 h 6858000"/>
              <a:gd name="connsiteX67" fmla="*/ 6043321 w 10655455"/>
              <a:gd name="connsiteY67" fmla="*/ 1589421 h 6858000"/>
              <a:gd name="connsiteX68" fmla="*/ 5423265 w 10655455"/>
              <a:gd name="connsiteY68" fmla="*/ 1954861 h 6858000"/>
              <a:gd name="connsiteX69" fmla="*/ 1379802 w 10655455"/>
              <a:gd name="connsiteY69" fmla="*/ 1954861 h 6858000"/>
              <a:gd name="connsiteX70" fmla="*/ 751013 w 10655455"/>
              <a:gd name="connsiteY70" fmla="*/ 1589421 h 6858000"/>
              <a:gd name="connsiteX71" fmla="*/ 1951 w 10655455"/>
              <a:gd name="connsiteY71" fmla="*/ 293901 h 6858000"/>
              <a:gd name="connsiteX72" fmla="*/ 0 w 10655455"/>
              <a:gd name="connsiteY72" fmla="*/ 290527 h 6858000"/>
              <a:gd name="connsiteX73" fmla="*/ 0 w 10655455"/>
              <a:gd name="connsiteY73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8989367 w 10655455"/>
              <a:gd name="connsiteY48" fmla="*/ 2152172 h 6858000"/>
              <a:gd name="connsiteX49" fmla="*/ 8606137 w 10655455"/>
              <a:gd name="connsiteY49" fmla="*/ 2814978 h 6858000"/>
              <a:gd name="connsiteX50" fmla="*/ 8989367 w 10655455"/>
              <a:gd name="connsiteY50" fmla="*/ 2152172 h 6858000"/>
              <a:gd name="connsiteX51" fmla="*/ 1321854 w 10655455"/>
              <a:gd name="connsiteY51" fmla="*/ 2071857 h 6858000"/>
              <a:gd name="connsiteX52" fmla="*/ 5365317 w 10655455"/>
              <a:gd name="connsiteY52" fmla="*/ 2071857 h 6858000"/>
              <a:gd name="connsiteX53" fmla="*/ 5985373 w 10655455"/>
              <a:gd name="connsiteY53" fmla="*/ 2437296 h 6858000"/>
              <a:gd name="connsiteX54" fmla="*/ 8011470 w 10655455"/>
              <a:gd name="connsiteY54" fmla="*/ 5926372 h 6858000"/>
              <a:gd name="connsiteX55" fmla="*/ 8011470 w 10655455"/>
              <a:gd name="connsiteY55" fmla="*/ 6639850 h 6858000"/>
              <a:gd name="connsiteX56" fmla="*/ 7904625 w 10655455"/>
              <a:gd name="connsiteY56" fmla="*/ 6823844 h 6858000"/>
              <a:gd name="connsiteX57" fmla="*/ 7884791 w 10655455"/>
              <a:gd name="connsiteY57" fmla="*/ 6858000 h 6858000"/>
              <a:gd name="connsiteX58" fmla="*/ 0 w 10655455"/>
              <a:gd name="connsiteY58" fmla="*/ 6858000 h 6858000"/>
              <a:gd name="connsiteX59" fmla="*/ 0 w 10655455"/>
              <a:gd name="connsiteY59" fmla="*/ 3635967 h 6858000"/>
              <a:gd name="connsiteX60" fmla="*/ 27177 w 10655455"/>
              <a:gd name="connsiteY60" fmla="*/ 3588964 h 6858000"/>
              <a:gd name="connsiteX61" fmla="*/ 693065 w 10655455"/>
              <a:gd name="connsiteY61" fmla="*/ 2437296 h 6858000"/>
              <a:gd name="connsiteX62" fmla="*/ 1321854 w 10655455"/>
              <a:gd name="connsiteY62" fmla="*/ 2071857 h 6858000"/>
              <a:gd name="connsiteX63" fmla="*/ 0 w 10655455"/>
              <a:gd name="connsiteY63" fmla="*/ 0 h 6858000"/>
              <a:gd name="connsiteX64" fmla="*/ 6966294 w 10655455"/>
              <a:gd name="connsiteY64" fmla="*/ 0 h 6858000"/>
              <a:gd name="connsiteX65" fmla="*/ 6852387 w 10655455"/>
              <a:gd name="connsiteY65" fmla="*/ 196155 h 6858000"/>
              <a:gd name="connsiteX66" fmla="*/ 6043321 w 10655455"/>
              <a:gd name="connsiteY66" fmla="*/ 1589421 h 6858000"/>
              <a:gd name="connsiteX67" fmla="*/ 5423265 w 10655455"/>
              <a:gd name="connsiteY67" fmla="*/ 1954861 h 6858000"/>
              <a:gd name="connsiteX68" fmla="*/ 1379802 w 10655455"/>
              <a:gd name="connsiteY68" fmla="*/ 1954861 h 6858000"/>
              <a:gd name="connsiteX69" fmla="*/ 751013 w 10655455"/>
              <a:gd name="connsiteY69" fmla="*/ 1589421 h 6858000"/>
              <a:gd name="connsiteX70" fmla="*/ 1951 w 10655455"/>
              <a:gd name="connsiteY70" fmla="*/ 293901 h 6858000"/>
              <a:gd name="connsiteX71" fmla="*/ 0 w 10655455"/>
              <a:gd name="connsiteY71" fmla="*/ 290527 h 6858000"/>
              <a:gd name="connsiteX72" fmla="*/ 0 w 10655455"/>
              <a:gd name="connsiteY72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1321854 w 10655455"/>
              <a:gd name="connsiteY48" fmla="*/ 2071857 h 6858000"/>
              <a:gd name="connsiteX49" fmla="*/ 5365317 w 10655455"/>
              <a:gd name="connsiteY49" fmla="*/ 2071857 h 6858000"/>
              <a:gd name="connsiteX50" fmla="*/ 5985373 w 10655455"/>
              <a:gd name="connsiteY50" fmla="*/ 2437296 h 6858000"/>
              <a:gd name="connsiteX51" fmla="*/ 8011470 w 10655455"/>
              <a:gd name="connsiteY51" fmla="*/ 5926372 h 6858000"/>
              <a:gd name="connsiteX52" fmla="*/ 8011470 w 10655455"/>
              <a:gd name="connsiteY52" fmla="*/ 6639850 h 6858000"/>
              <a:gd name="connsiteX53" fmla="*/ 7904625 w 10655455"/>
              <a:gd name="connsiteY53" fmla="*/ 6823844 h 6858000"/>
              <a:gd name="connsiteX54" fmla="*/ 7884791 w 10655455"/>
              <a:gd name="connsiteY54" fmla="*/ 6858000 h 6858000"/>
              <a:gd name="connsiteX55" fmla="*/ 0 w 10655455"/>
              <a:gd name="connsiteY55" fmla="*/ 6858000 h 6858000"/>
              <a:gd name="connsiteX56" fmla="*/ 0 w 10655455"/>
              <a:gd name="connsiteY56" fmla="*/ 3635967 h 6858000"/>
              <a:gd name="connsiteX57" fmla="*/ 27177 w 10655455"/>
              <a:gd name="connsiteY57" fmla="*/ 3588964 h 6858000"/>
              <a:gd name="connsiteX58" fmla="*/ 693065 w 10655455"/>
              <a:gd name="connsiteY58" fmla="*/ 2437296 h 6858000"/>
              <a:gd name="connsiteX59" fmla="*/ 1321854 w 10655455"/>
              <a:gd name="connsiteY59" fmla="*/ 2071857 h 6858000"/>
              <a:gd name="connsiteX60" fmla="*/ 0 w 10655455"/>
              <a:gd name="connsiteY60" fmla="*/ 0 h 6858000"/>
              <a:gd name="connsiteX61" fmla="*/ 6966294 w 10655455"/>
              <a:gd name="connsiteY61" fmla="*/ 0 h 6858000"/>
              <a:gd name="connsiteX62" fmla="*/ 6852387 w 10655455"/>
              <a:gd name="connsiteY62" fmla="*/ 196155 h 6858000"/>
              <a:gd name="connsiteX63" fmla="*/ 6043321 w 10655455"/>
              <a:gd name="connsiteY63" fmla="*/ 1589421 h 6858000"/>
              <a:gd name="connsiteX64" fmla="*/ 5423265 w 10655455"/>
              <a:gd name="connsiteY64" fmla="*/ 1954861 h 6858000"/>
              <a:gd name="connsiteX65" fmla="*/ 1379802 w 10655455"/>
              <a:gd name="connsiteY65" fmla="*/ 1954861 h 6858000"/>
              <a:gd name="connsiteX66" fmla="*/ 751013 w 10655455"/>
              <a:gd name="connsiteY66" fmla="*/ 1589421 h 6858000"/>
              <a:gd name="connsiteX67" fmla="*/ 1951 w 10655455"/>
              <a:gd name="connsiteY67" fmla="*/ 293901 h 6858000"/>
              <a:gd name="connsiteX68" fmla="*/ 0 w 10655455"/>
              <a:gd name="connsiteY68" fmla="*/ 290527 h 6858000"/>
              <a:gd name="connsiteX69" fmla="*/ 0 w 10655455"/>
              <a:gd name="connsiteY69" fmla="*/ 0 h 6858000"/>
              <a:gd name="connsiteX0" fmla="*/ 8526285 w 10606716"/>
              <a:gd name="connsiteY0" fmla="*/ 6283111 h 6858000"/>
              <a:gd name="connsiteX1" fmla="*/ 10157124 w 10606716"/>
              <a:gd name="connsiteY1" fmla="*/ 6283111 h 6858000"/>
              <a:gd name="connsiteX2" fmla="*/ 10407209 w 10606716"/>
              <a:gd name="connsiteY2" fmla="*/ 6430504 h 6858000"/>
              <a:gd name="connsiteX3" fmla="*/ 10606716 w 10606716"/>
              <a:gd name="connsiteY3" fmla="*/ 6774068 h 6858000"/>
              <a:gd name="connsiteX4" fmla="*/ 8025501 w 10606716"/>
              <a:gd name="connsiteY4" fmla="*/ 6858000 h 6858000"/>
              <a:gd name="connsiteX5" fmla="*/ 8129453 w 10606716"/>
              <a:gd name="connsiteY5" fmla="*/ 6678214 h 6858000"/>
              <a:gd name="connsiteX6" fmla="*/ 8272677 w 10606716"/>
              <a:gd name="connsiteY6" fmla="*/ 6430504 h 6858000"/>
              <a:gd name="connsiteX7" fmla="*/ 8526285 w 10606716"/>
              <a:gd name="connsiteY7" fmla="*/ 6283111 h 6858000"/>
              <a:gd name="connsiteX8" fmla="*/ 8508611 w 10606716"/>
              <a:gd name="connsiteY8" fmla="*/ 4776272 h 6858000"/>
              <a:gd name="connsiteX9" fmla="*/ 9153763 w 10606716"/>
              <a:gd name="connsiteY9" fmla="*/ 4776272 h 6858000"/>
              <a:gd name="connsiteX10" fmla="*/ 9252696 w 10606716"/>
              <a:gd name="connsiteY10" fmla="*/ 4834580 h 6858000"/>
              <a:gd name="connsiteX11" fmla="*/ 9575969 w 10606716"/>
              <a:gd name="connsiteY11" fmla="*/ 5391278 h 6858000"/>
              <a:gd name="connsiteX12" fmla="*/ 9575969 w 10606716"/>
              <a:gd name="connsiteY12" fmla="*/ 5505116 h 6858000"/>
              <a:gd name="connsiteX13" fmla="*/ 9252696 w 10606716"/>
              <a:gd name="connsiteY13" fmla="*/ 6061815 h 6858000"/>
              <a:gd name="connsiteX14" fmla="*/ 9153763 w 10606716"/>
              <a:gd name="connsiteY14" fmla="*/ 6120122 h 6858000"/>
              <a:gd name="connsiteX15" fmla="*/ 8508611 w 10606716"/>
              <a:gd name="connsiteY15" fmla="*/ 6120122 h 6858000"/>
              <a:gd name="connsiteX16" fmla="*/ 8408284 w 10606716"/>
              <a:gd name="connsiteY16" fmla="*/ 6061815 h 6858000"/>
              <a:gd name="connsiteX17" fmla="*/ 8086404 w 10606716"/>
              <a:gd name="connsiteY17" fmla="*/ 5505116 h 6858000"/>
              <a:gd name="connsiteX18" fmla="*/ 8086404 w 10606716"/>
              <a:gd name="connsiteY18" fmla="*/ 5391278 h 6858000"/>
              <a:gd name="connsiteX19" fmla="*/ 8408284 w 10606716"/>
              <a:gd name="connsiteY19" fmla="*/ 4834580 h 6858000"/>
              <a:gd name="connsiteX20" fmla="*/ 8508611 w 10606716"/>
              <a:gd name="connsiteY20" fmla="*/ 4776272 h 6858000"/>
              <a:gd name="connsiteX21" fmla="*/ 8438383 w 10606716"/>
              <a:gd name="connsiteY21" fmla="*/ 4182594 h 6858000"/>
              <a:gd name="connsiteX22" fmla="*/ 8671249 w 10606716"/>
              <a:gd name="connsiteY22" fmla="*/ 4182594 h 6858000"/>
              <a:gd name="connsiteX23" fmla="*/ 8706958 w 10606716"/>
              <a:gd name="connsiteY23" fmla="*/ 4203640 h 6858000"/>
              <a:gd name="connsiteX24" fmla="*/ 8823642 w 10606716"/>
              <a:gd name="connsiteY24" fmla="*/ 4404579 h 6858000"/>
              <a:gd name="connsiteX25" fmla="*/ 8823642 w 10606716"/>
              <a:gd name="connsiteY25" fmla="*/ 4445668 h 6858000"/>
              <a:gd name="connsiteX26" fmla="*/ 8706958 w 10606716"/>
              <a:gd name="connsiteY26" fmla="*/ 4646606 h 6858000"/>
              <a:gd name="connsiteX27" fmla="*/ 8671249 w 10606716"/>
              <a:gd name="connsiteY27" fmla="*/ 4667652 h 6858000"/>
              <a:gd name="connsiteX28" fmla="*/ 8438383 w 10606716"/>
              <a:gd name="connsiteY28" fmla="*/ 4667652 h 6858000"/>
              <a:gd name="connsiteX29" fmla="*/ 8402170 w 10606716"/>
              <a:gd name="connsiteY29" fmla="*/ 4646606 h 6858000"/>
              <a:gd name="connsiteX30" fmla="*/ 8285989 w 10606716"/>
              <a:gd name="connsiteY30" fmla="*/ 4445668 h 6858000"/>
              <a:gd name="connsiteX31" fmla="*/ 8285989 w 10606716"/>
              <a:gd name="connsiteY31" fmla="*/ 4404579 h 6858000"/>
              <a:gd name="connsiteX32" fmla="*/ 8402170 w 10606716"/>
              <a:gd name="connsiteY32" fmla="*/ 4203640 h 6858000"/>
              <a:gd name="connsiteX33" fmla="*/ 8438383 w 10606716"/>
              <a:gd name="connsiteY33" fmla="*/ 4182594 h 6858000"/>
              <a:gd name="connsiteX34" fmla="*/ 7678681 w 10606716"/>
              <a:gd name="connsiteY34" fmla="*/ 3459104 h 6858000"/>
              <a:gd name="connsiteX35" fmla="*/ 8119685 w 10606716"/>
              <a:gd name="connsiteY35" fmla="*/ 3459104 h 6858000"/>
              <a:gd name="connsiteX36" fmla="*/ 8187313 w 10606716"/>
              <a:gd name="connsiteY36" fmla="*/ 3498961 h 6858000"/>
              <a:gd name="connsiteX37" fmla="*/ 8408292 w 10606716"/>
              <a:gd name="connsiteY37" fmla="*/ 3879501 h 6858000"/>
              <a:gd name="connsiteX38" fmla="*/ 8408292 w 10606716"/>
              <a:gd name="connsiteY38" fmla="*/ 3957318 h 6858000"/>
              <a:gd name="connsiteX39" fmla="*/ 8187313 w 10606716"/>
              <a:gd name="connsiteY39" fmla="*/ 4337857 h 6858000"/>
              <a:gd name="connsiteX40" fmla="*/ 8119685 w 10606716"/>
              <a:gd name="connsiteY40" fmla="*/ 4377714 h 6858000"/>
              <a:gd name="connsiteX41" fmla="*/ 7678681 w 10606716"/>
              <a:gd name="connsiteY41" fmla="*/ 4377714 h 6858000"/>
              <a:gd name="connsiteX42" fmla="*/ 7610101 w 10606716"/>
              <a:gd name="connsiteY42" fmla="*/ 4337857 h 6858000"/>
              <a:gd name="connsiteX43" fmla="*/ 7390076 w 10606716"/>
              <a:gd name="connsiteY43" fmla="*/ 3957318 h 6858000"/>
              <a:gd name="connsiteX44" fmla="*/ 7390076 w 10606716"/>
              <a:gd name="connsiteY44" fmla="*/ 3879501 h 6858000"/>
              <a:gd name="connsiteX45" fmla="*/ 7610101 w 10606716"/>
              <a:gd name="connsiteY45" fmla="*/ 3498961 h 6858000"/>
              <a:gd name="connsiteX46" fmla="*/ 7678681 w 10606716"/>
              <a:gd name="connsiteY46" fmla="*/ 3459104 h 6858000"/>
              <a:gd name="connsiteX47" fmla="*/ 1321854 w 10606716"/>
              <a:gd name="connsiteY47" fmla="*/ 2071857 h 6858000"/>
              <a:gd name="connsiteX48" fmla="*/ 5365317 w 10606716"/>
              <a:gd name="connsiteY48" fmla="*/ 2071857 h 6858000"/>
              <a:gd name="connsiteX49" fmla="*/ 5985373 w 10606716"/>
              <a:gd name="connsiteY49" fmla="*/ 2437296 h 6858000"/>
              <a:gd name="connsiteX50" fmla="*/ 8011470 w 10606716"/>
              <a:gd name="connsiteY50" fmla="*/ 5926372 h 6858000"/>
              <a:gd name="connsiteX51" fmla="*/ 8011470 w 10606716"/>
              <a:gd name="connsiteY51" fmla="*/ 6639850 h 6858000"/>
              <a:gd name="connsiteX52" fmla="*/ 7904625 w 10606716"/>
              <a:gd name="connsiteY52" fmla="*/ 6823844 h 6858000"/>
              <a:gd name="connsiteX53" fmla="*/ 7884791 w 10606716"/>
              <a:gd name="connsiteY53" fmla="*/ 6858000 h 6858000"/>
              <a:gd name="connsiteX54" fmla="*/ 0 w 10606716"/>
              <a:gd name="connsiteY54" fmla="*/ 6858000 h 6858000"/>
              <a:gd name="connsiteX55" fmla="*/ 0 w 10606716"/>
              <a:gd name="connsiteY55" fmla="*/ 3635967 h 6858000"/>
              <a:gd name="connsiteX56" fmla="*/ 27177 w 10606716"/>
              <a:gd name="connsiteY56" fmla="*/ 3588964 h 6858000"/>
              <a:gd name="connsiteX57" fmla="*/ 693065 w 10606716"/>
              <a:gd name="connsiteY57" fmla="*/ 2437296 h 6858000"/>
              <a:gd name="connsiteX58" fmla="*/ 1321854 w 10606716"/>
              <a:gd name="connsiteY58" fmla="*/ 2071857 h 6858000"/>
              <a:gd name="connsiteX59" fmla="*/ 0 w 10606716"/>
              <a:gd name="connsiteY59" fmla="*/ 0 h 6858000"/>
              <a:gd name="connsiteX60" fmla="*/ 6966294 w 10606716"/>
              <a:gd name="connsiteY60" fmla="*/ 0 h 6858000"/>
              <a:gd name="connsiteX61" fmla="*/ 6852387 w 10606716"/>
              <a:gd name="connsiteY61" fmla="*/ 196155 h 6858000"/>
              <a:gd name="connsiteX62" fmla="*/ 6043321 w 10606716"/>
              <a:gd name="connsiteY62" fmla="*/ 1589421 h 6858000"/>
              <a:gd name="connsiteX63" fmla="*/ 5423265 w 10606716"/>
              <a:gd name="connsiteY63" fmla="*/ 1954861 h 6858000"/>
              <a:gd name="connsiteX64" fmla="*/ 1379802 w 10606716"/>
              <a:gd name="connsiteY64" fmla="*/ 1954861 h 6858000"/>
              <a:gd name="connsiteX65" fmla="*/ 751013 w 10606716"/>
              <a:gd name="connsiteY65" fmla="*/ 1589421 h 6858000"/>
              <a:gd name="connsiteX66" fmla="*/ 1951 w 10606716"/>
              <a:gd name="connsiteY66" fmla="*/ 293901 h 6858000"/>
              <a:gd name="connsiteX67" fmla="*/ 0 w 10606716"/>
              <a:gd name="connsiteY67" fmla="*/ 290527 h 6858000"/>
              <a:gd name="connsiteX68" fmla="*/ 0 w 10606716"/>
              <a:gd name="connsiteY68" fmla="*/ 0 h 6858000"/>
              <a:gd name="connsiteX0" fmla="*/ 8526285 w 10407209"/>
              <a:gd name="connsiteY0" fmla="*/ 6283111 h 6858000"/>
              <a:gd name="connsiteX1" fmla="*/ 10157124 w 10407209"/>
              <a:gd name="connsiteY1" fmla="*/ 6283111 h 6858000"/>
              <a:gd name="connsiteX2" fmla="*/ 10407209 w 10407209"/>
              <a:gd name="connsiteY2" fmla="*/ 6430504 h 6858000"/>
              <a:gd name="connsiteX3" fmla="*/ 8025501 w 10407209"/>
              <a:gd name="connsiteY3" fmla="*/ 6858000 h 6858000"/>
              <a:gd name="connsiteX4" fmla="*/ 8129453 w 10407209"/>
              <a:gd name="connsiteY4" fmla="*/ 6678214 h 6858000"/>
              <a:gd name="connsiteX5" fmla="*/ 8272677 w 10407209"/>
              <a:gd name="connsiteY5" fmla="*/ 6430504 h 6858000"/>
              <a:gd name="connsiteX6" fmla="*/ 8526285 w 10407209"/>
              <a:gd name="connsiteY6" fmla="*/ 6283111 h 6858000"/>
              <a:gd name="connsiteX7" fmla="*/ 8508611 w 10407209"/>
              <a:gd name="connsiteY7" fmla="*/ 4776272 h 6858000"/>
              <a:gd name="connsiteX8" fmla="*/ 9153763 w 10407209"/>
              <a:gd name="connsiteY8" fmla="*/ 4776272 h 6858000"/>
              <a:gd name="connsiteX9" fmla="*/ 9252696 w 10407209"/>
              <a:gd name="connsiteY9" fmla="*/ 4834580 h 6858000"/>
              <a:gd name="connsiteX10" fmla="*/ 9575969 w 10407209"/>
              <a:gd name="connsiteY10" fmla="*/ 5391278 h 6858000"/>
              <a:gd name="connsiteX11" fmla="*/ 9575969 w 10407209"/>
              <a:gd name="connsiteY11" fmla="*/ 5505116 h 6858000"/>
              <a:gd name="connsiteX12" fmla="*/ 9252696 w 10407209"/>
              <a:gd name="connsiteY12" fmla="*/ 6061815 h 6858000"/>
              <a:gd name="connsiteX13" fmla="*/ 9153763 w 10407209"/>
              <a:gd name="connsiteY13" fmla="*/ 6120122 h 6858000"/>
              <a:gd name="connsiteX14" fmla="*/ 8508611 w 10407209"/>
              <a:gd name="connsiteY14" fmla="*/ 6120122 h 6858000"/>
              <a:gd name="connsiteX15" fmla="*/ 8408284 w 10407209"/>
              <a:gd name="connsiteY15" fmla="*/ 6061815 h 6858000"/>
              <a:gd name="connsiteX16" fmla="*/ 8086404 w 10407209"/>
              <a:gd name="connsiteY16" fmla="*/ 5505116 h 6858000"/>
              <a:gd name="connsiteX17" fmla="*/ 8086404 w 10407209"/>
              <a:gd name="connsiteY17" fmla="*/ 5391278 h 6858000"/>
              <a:gd name="connsiteX18" fmla="*/ 8408284 w 10407209"/>
              <a:gd name="connsiteY18" fmla="*/ 4834580 h 6858000"/>
              <a:gd name="connsiteX19" fmla="*/ 8508611 w 10407209"/>
              <a:gd name="connsiteY19" fmla="*/ 4776272 h 6858000"/>
              <a:gd name="connsiteX20" fmla="*/ 8438383 w 10407209"/>
              <a:gd name="connsiteY20" fmla="*/ 4182594 h 6858000"/>
              <a:gd name="connsiteX21" fmla="*/ 8671249 w 10407209"/>
              <a:gd name="connsiteY21" fmla="*/ 4182594 h 6858000"/>
              <a:gd name="connsiteX22" fmla="*/ 8706958 w 10407209"/>
              <a:gd name="connsiteY22" fmla="*/ 4203640 h 6858000"/>
              <a:gd name="connsiteX23" fmla="*/ 8823642 w 10407209"/>
              <a:gd name="connsiteY23" fmla="*/ 4404579 h 6858000"/>
              <a:gd name="connsiteX24" fmla="*/ 8823642 w 10407209"/>
              <a:gd name="connsiteY24" fmla="*/ 4445668 h 6858000"/>
              <a:gd name="connsiteX25" fmla="*/ 8706958 w 10407209"/>
              <a:gd name="connsiteY25" fmla="*/ 4646606 h 6858000"/>
              <a:gd name="connsiteX26" fmla="*/ 8671249 w 10407209"/>
              <a:gd name="connsiteY26" fmla="*/ 4667652 h 6858000"/>
              <a:gd name="connsiteX27" fmla="*/ 8438383 w 10407209"/>
              <a:gd name="connsiteY27" fmla="*/ 4667652 h 6858000"/>
              <a:gd name="connsiteX28" fmla="*/ 8402170 w 10407209"/>
              <a:gd name="connsiteY28" fmla="*/ 4646606 h 6858000"/>
              <a:gd name="connsiteX29" fmla="*/ 8285989 w 10407209"/>
              <a:gd name="connsiteY29" fmla="*/ 4445668 h 6858000"/>
              <a:gd name="connsiteX30" fmla="*/ 8285989 w 10407209"/>
              <a:gd name="connsiteY30" fmla="*/ 4404579 h 6858000"/>
              <a:gd name="connsiteX31" fmla="*/ 8402170 w 10407209"/>
              <a:gd name="connsiteY31" fmla="*/ 4203640 h 6858000"/>
              <a:gd name="connsiteX32" fmla="*/ 8438383 w 10407209"/>
              <a:gd name="connsiteY32" fmla="*/ 4182594 h 6858000"/>
              <a:gd name="connsiteX33" fmla="*/ 7678681 w 10407209"/>
              <a:gd name="connsiteY33" fmla="*/ 3459104 h 6858000"/>
              <a:gd name="connsiteX34" fmla="*/ 8119685 w 10407209"/>
              <a:gd name="connsiteY34" fmla="*/ 3459104 h 6858000"/>
              <a:gd name="connsiteX35" fmla="*/ 8187313 w 10407209"/>
              <a:gd name="connsiteY35" fmla="*/ 3498961 h 6858000"/>
              <a:gd name="connsiteX36" fmla="*/ 8408292 w 10407209"/>
              <a:gd name="connsiteY36" fmla="*/ 3879501 h 6858000"/>
              <a:gd name="connsiteX37" fmla="*/ 8408292 w 10407209"/>
              <a:gd name="connsiteY37" fmla="*/ 3957318 h 6858000"/>
              <a:gd name="connsiteX38" fmla="*/ 8187313 w 10407209"/>
              <a:gd name="connsiteY38" fmla="*/ 4337857 h 6858000"/>
              <a:gd name="connsiteX39" fmla="*/ 8119685 w 10407209"/>
              <a:gd name="connsiteY39" fmla="*/ 4377714 h 6858000"/>
              <a:gd name="connsiteX40" fmla="*/ 7678681 w 10407209"/>
              <a:gd name="connsiteY40" fmla="*/ 4377714 h 6858000"/>
              <a:gd name="connsiteX41" fmla="*/ 7610101 w 10407209"/>
              <a:gd name="connsiteY41" fmla="*/ 4337857 h 6858000"/>
              <a:gd name="connsiteX42" fmla="*/ 7390076 w 10407209"/>
              <a:gd name="connsiteY42" fmla="*/ 3957318 h 6858000"/>
              <a:gd name="connsiteX43" fmla="*/ 7390076 w 10407209"/>
              <a:gd name="connsiteY43" fmla="*/ 3879501 h 6858000"/>
              <a:gd name="connsiteX44" fmla="*/ 7610101 w 10407209"/>
              <a:gd name="connsiteY44" fmla="*/ 3498961 h 6858000"/>
              <a:gd name="connsiteX45" fmla="*/ 7678681 w 10407209"/>
              <a:gd name="connsiteY45" fmla="*/ 3459104 h 6858000"/>
              <a:gd name="connsiteX46" fmla="*/ 1321854 w 10407209"/>
              <a:gd name="connsiteY46" fmla="*/ 2071857 h 6858000"/>
              <a:gd name="connsiteX47" fmla="*/ 5365317 w 10407209"/>
              <a:gd name="connsiteY47" fmla="*/ 2071857 h 6858000"/>
              <a:gd name="connsiteX48" fmla="*/ 5985373 w 10407209"/>
              <a:gd name="connsiteY48" fmla="*/ 2437296 h 6858000"/>
              <a:gd name="connsiteX49" fmla="*/ 8011470 w 10407209"/>
              <a:gd name="connsiteY49" fmla="*/ 5926372 h 6858000"/>
              <a:gd name="connsiteX50" fmla="*/ 8011470 w 10407209"/>
              <a:gd name="connsiteY50" fmla="*/ 6639850 h 6858000"/>
              <a:gd name="connsiteX51" fmla="*/ 7904625 w 10407209"/>
              <a:gd name="connsiteY51" fmla="*/ 6823844 h 6858000"/>
              <a:gd name="connsiteX52" fmla="*/ 7884791 w 10407209"/>
              <a:gd name="connsiteY52" fmla="*/ 6858000 h 6858000"/>
              <a:gd name="connsiteX53" fmla="*/ 0 w 10407209"/>
              <a:gd name="connsiteY53" fmla="*/ 6858000 h 6858000"/>
              <a:gd name="connsiteX54" fmla="*/ 0 w 10407209"/>
              <a:gd name="connsiteY54" fmla="*/ 3635967 h 6858000"/>
              <a:gd name="connsiteX55" fmla="*/ 27177 w 10407209"/>
              <a:gd name="connsiteY55" fmla="*/ 3588964 h 6858000"/>
              <a:gd name="connsiteX56" fmla="*/ 693065 w 10407209"/>
              <a:gd name="connsiteY56" fmla="*/ 2437296 h 6858000"/>
              <a:gd name="connsiteX57" fmla="*/ 1321854 w 10407209"/>
              <a:gd name="connsiteY57" fmla="*/ 2071857 h 6858000"/>
              <a:gd name="connsiteX58" fmla="*/ 0 w 10407209"/>
              <a:gd name="connsiteY58" fmla="*/ 0 h 6858000"/>
              <a:gd name="connsiteX59" fmla="*/ 6966294 w 10407209"/>
              <a:gd name="connsiteY59" fmla="*/ 0 h 6858000"/>
              <a:gd name="connsiteX60" fmla="*/ 6852387 w 10407209"/>
              <a:gd name="connsiteY60" fmla="*/ 196155 h 6858000"/>
              <a:gd name="connsiteX61" fmla="*/ 6043321 w 10407209"/>
              <a:gd name="connsiteY61" fmla="*/ 1589421 h 6858000"/>
              <a:gd name="connsiteX62" fmla="*/ 5423265 w 10407209"/>
              <a:gd name="connsiteY62" fmla="*/ 1954861 h 6858000"/>
              <a:gd name="connsiteX63" fmla="*/ 1379802 w 10407209"/>
              <a:gd name="connsiteY63" fmla="*/ 1954861 h 6858000"/>
              <a:gd name="connsiteX64" fmla="*/ 751013 w 10407209"/>
              <a:gd name="connsiteY64" fmla="*/ 1589421 h 6858000"/>
              <a:gd name="connsiteX65" fmla="*/ 1951 w 10407209"/>
              <a:gd name="connsiteY65" fmla="*/ 293901 h 6858000"/>
              <a:gd name="connsiteX66" fmla="*/ 0 w 10407209"/>
              <a:gd name="connsiteY66" fmla="*/ 290527 h 6858000"/>
              <a:gd name="connsiteX67" fmla="*/ 0 w 10407209"/>
              <a:gd name="connsiteY67" fmla="*/ 0 h 6858000"/>
              <a:gd name="connsiteX0" fmla="*/ 8526285 w 10161361"/>
              <a:gd name="connsiteY0" fmla="*/ 6283111 h 6858000"/>
              <a:gd name="connsiteX1" fmla="*/ 10157124 w 10161361"/>
              <a:gd name="connsiteY1" fmla="*/ 6283111 h 6858000"/>
              <a:gd name="connsiteX2" fmla="*/ 8025501 w 10161361"/>
              <a:gd name="connsiteY2" fmla="*/ 6858000 h 6858000"/>
              <a:gd name="connsiteX3" fmla="*/ 8129453 w 10161361"/>
              <a:gd name="connsiteY3" fmla="*/ 6678214 h 6858000"/>
              <a:gd name="connsiteX4" fmla="*/ 8272677 w 10161361"/>
              <a:gd name="connsiteY4" fmla="*/ 6430504 h 6858000"/>
              <a:gd name="connsiteX5" fmla="*/ 8526285 w 10161361"/>
              <a:gd name="connsiteY5" fmla="*/ 6283111 h 6858000"/>
              <a:gd name="connsiteX6" fmla="*/ 8508611 w 10161361"/>
              <a:gd name="connsiteY6" fmla="*/ 4776272 h 6858000"/>
              <a:gd name="connsiteX7" fmla="*/ 9153763 w 10161361"/>
              <a:gd name="connsiteY7" fmla="*/ 4776272 h 6858000"/>
              <a:gd name="connsiteX8" fmla="*/ 9252696 w 10161361"/>
              <a:gd name="connsiteY8" fmla="*/ 4834580 h 6858000"/>
              <a:gd name="connsiteX9" fmla="*/ 9575969 w 10161361"/>
              <a:gd name="connsiteY9" fmla="*/ 5391278 h 6858000"/>
              <a:gd name="connsiteX10" fmla="*/ 9575969 w 10161361"/>
              <a:gd name="connsiteY10" fmla="*/ 5505116 h 6858000"/>
              <a:gd name="connsiteX11" fmla="*/ 9252696 w 10161361"/>
              <a:gd name="connsiteY11" fmla="*/ 6061815 h 6858000"/>
              <a:gd name="connsiteX12" fmla="*/ 9153763 w 10161361"/>
              <a:gd name="connsiteY12" fmla="*/ 6120122 h 6858000"/>
              <a:gd name="connsiteX13" fmla="*/ 8508611 w 10161361"/>
              <a:gd name="connsiteY13" fmla="*/ 6120122 h 6858000"/>
              <a:gd name="connsiteX14" fmla="*/ 8408284 w 10161361"/>
              <a:gd name="connsiteY14" fmla="*/ 6061815 h 6858000"/>
              <a:gd name="connsiteX15" fmla="*/ 8086404 w 10161361"/>
              <a:gd name="connsiteY15" fmla="*/ 5505116 h 6858000"/>
              <a:gd name="connsiteX16" fmla="*/ 8086404 w 10161361"/>
              <a:gd name="connsiteY16" fmla="*/ 5391278 h 6858000"/>
              <a:gd name="connsiteX17" fmla="*/ 8408284 w 10161361"/>
              <a:gd name="connsiteY17" fmla="*/ 4834580 h 6858000"/>
              <a:gd name="connsiteX18" fmla="*/ 8508611 w 10161361"/>
              <a:gd name="connsiteY18" fmla="*/ 4776272 h 6858000"/>
              <a:gd name="connsiteX19" fmla="*/ 8438383 w 10161361"/>
              <a:gd name="connsiteY19" fmla="*/ 4182594 h 6858000"/>
              <a:gd name="connsiteX20" fmla="*/ 8671249 w 10161361"/>
              <a:gd name="connsiteY20" fmla="*/ 4182594 h 6858000"/>
              <a:gd name="connsiteX21" fmla="*/ 8706958 w 10161361"/>
              <a:gd name="connsiteY21" fmla="*/ 4203640 h 6858000"/>
              <a:gd name="connsiteX22" fmla="*/ 8823642 w 10161361"/>
              <a:gd name="connsiteY22" fmla="*/ 4404579 h 6858000"/>
              <a:gd name="connsiteX23" fmla="*/ 8823642 w 10161361"/>
              <a:gd name="connsiteY23" fmla="*/ 4445668 h 6858000"/>
              <a:gd name="connsiteX24" fmla="*/ 8706958 w 10161361"/>
              <a:gd name="connsiteY24" fmla="*/ 4646606 h 6858000"/>
              <a:gd name="connsiteX25" fmla="*/ 8671249 w 10161361"/>
              <a:gd name="connsiteY25" fmla="*/ 4667652 h 6858000"/>
              <a:gd name="connsiteX26" fmla="*/ 8438383 w 10161361"/>
              <a:gd name="connsiteY26" fmla="*/ 4667652 h 6858000"/>
              <a:gd name="connsiteX27" fmla="*/ 8402170 w 10161361"/>
              <a:gd name="connsiteY27" fmla="*/ 4646606 h 6858000"/>
              <a:gd name="connsiteX28" fmla="*/ 8285989 w 10161361"/>
              <a:gd name="connsiteY28" fmla="*/ 4445668 h 6858000"/>
              <a:gd name="connsiteX29" fmla="*/ 8285989 w 10161361"/>
              <a:gd name="connsiteY29" fmla="*/ 4404579 h 6858000"/>
              <a:gd name="connsiteX30" fmla="*/ 8402170 w 10161361"/>
              <a:gd name="connsiteY30" fmla="*/ 4203640 h 6858000"/>
              <a:gd name="connsiteX31" fmla="*/ 8438383 w 10161361"/>
              <a:gd name="connsiteY31" fmla="*/ 4182594 h 6858000"/>
              <a:gd name="connsiteX32" fmla="*/ 7678681 w 10161361"/>
              <a:gd name="connsiteY32" fmla="*/ 3459104 h 6858000"/>
              <a:gd name="connsiteX33" fmla="*/ 8119685 w 10161361"/>
              <a:gd name="connsiteY33" fmla="*/ 3459104 h 6858000"/>
              <a:gd name="connsiteX34" fmla="*/ 8187313 w 10161361"/>
              <a:gd name="connsiteY34" fmla="*/ 3498961 h 6858000"/>
              <a:gd name="connsiteX35" fmla="*/ 8408292 w 10161361"/>
              <a:gd name="connsiteY35" fmla="*/ 3879501 h 6858000"/>
              <a:gd name="connsiteX36" fmla="*/ 8408292 w 10161361"/>
              <a:gd name="connsiteY36" fmla="*/ 3957318 h 6858000"/>
              <a:gd name="connsiteX37" fmla="*/ 8187313 w 10161361"/>
              <a:gd name="connsiteY37" fmla="*/ 4337857 h 6858000"/>
              <a:gd name="connsiteX38" fmla="*/ 8119685 w 10161361"/>
              <a:gd name="connsiteY38" fmla="*/ 4377714 h 6858000"/>
              <a:gd name="connsiteX39" fmla="*/ 7678681 w 10161361"/>
              <a:gd name="connsiteY39" fmla="*/ 4377714 h 6858000"/>
              <a:gd name="connsiteX40" fmla="*/ 7610101 w 10161361"/>
              <a:gd name="connsiteY40" fmla="*/ 4337857 h 6858000"/>
              <a:gd name="connsiteX41" fmla="*/ 7390076 w 10161361"/>
              <a:gd name="connsiteY41" fmla="*/ 3957318 h 6858000"/>
              <a:gd name="connsiteX42" fmla="*/ 7390076 w 10161361"/>
              <a:gd name="connsiteY42" fmla="*/ 3879501 h 6858000"/>
              <a:gd name="connsiteX43" fmla="*/ 7610101 w 10161361"/>
              <a:gd name="connsiteY43" fmla="*/ 3498961 h 6858000"/>
              <a:gd name="connsiteX44" fmla="*/ 7678681 w 10161361"/>
              <a:gd name="connsiteY44" fmla="*/ 3459104 h 6858000"/>
              <a:gd name="connsiteX45" fmla="*/ 1321854 w 10161361"/>
              <a:gd name="connsiteY45" fmla="*/ 2071857 h 6858000"/>
              <a:gd name="connsiteX46" fmla="*/ 5365317 w 10161361"/>
              <a:gd name="connsiteY46" fmla="*/ 2071857 h 6858000"/>
              <a:gd name="connsiteX47" fmla="*/ 5985373 w 10161361"/>
              <a:gd name="connsiteY47" fmla="*/ 2437296 h 6858000"/>
              <a:gd name="connsiteX48" fmla="*/ 8011470 w 10161361"/>
              <a:gd name="connsiteY48" fmla="*/ 5926372 h 6858000"/>
              <a:gd name="connsiteX49" fmla="*/ 8011470 w 10161361"/>
              <a:gd name="connsiteY49" fmla="*/ 6639850 h 6858000"/>
              <a:gd name="connsiteX50" fmla="*/ 7904625 w 10161361"/>
              <a:gd name="connsiteY50" fmla="*/ 6823844 h 6858000"/>
              <a:gd name="connsiteX51" fmla="*/ 7884791 w 10161361"/>
              <a:gd name="connsiteY51" fmla="*/ 6858000 h 6858000"/>
              <a:gd name="connsiteX52" fmla="*/ 0 w 10161361"/>
              <a:gd name="connsiteY52" fmla="*/ 6858000 h 6858000"/>
              <a:gd name="connsiteX53" fmla="*/ 0 w 10161361"/>
              <a:gd name="connsiteY53" fmla="*/ 3635967 h 6858000"/>
              <a:gd name="connsiteX54" fmla="*/ 27177 w 10161361"/>
              <a:gd name="connsiteY54" fmla="*/ 3588964 h 6858000"/>
              <a:gd name="connsiteX55" fmla="*/ 693065 w 10161361"/>
              <a:gd name="connsiteY55" fmla="*/ 2437296 h 6858000"/>
              <a:gd name="connsiteX56" fmla="*/ 1321854 w 10161361"/>
              <a:gd name="connsiteY56" fmla="*/ 2071857 h 6858000"/>
              <a:gd name="connsiteX57" fmla="*/ 0 w 10161361"/>
              <a:gd name="connsiteY57" fmla="*/ 0 h 6858000"/>
              <a:gd name="connsiteX58" fmla="*/ 6966294 w 10161361"/>
              <a:gd name="connsiteY58" fmla="*/ 0 h 6858000"/>
              <a:gd name="connsiteX59" fmla="*/ 6852387 w 10161361"/>
              <a:gd name="connsiteY59" fmla="*/ 196155 h 6858000"/>
              <a:gd name="connsiteX60" fmla="*/ 6043321 w 10161361"/>
              <a:gd name="connsiteY60" fmla="*/ 1589421 h 6858000"/>
              <a:gd name="connsiteX61" fmla="*/ 5423265 w 10161361"/>
              <a:gd name="connsiteY61" fmla="*/ 1954861 h 6858000"/>
              <a:gd name="connsiteX62" fmla="*/ 1379802 w 10161361"/>
              <a:gd name="connsiteY62" fmla="*/ 1954861 h 6858000"/>
              <a:gd name="connsiteX63" fmla="*/ 751013 w 10161361"/>
              <a:gd name="connsiteY63" fmla="*/ 1589421 h 6858000"/>
              <a:gd name="connsiteX64" fmla="*/ 1951 w 10161361"/>
              <a:gd name="connsiteY64" fmla="*/ 293901 h 6858000"/>
              <a:gd name="connsiteX65" fmla="*/ 0 w 10161361"/>
              <a:gd name="connsiteY65" fmla="*/ 290527 h 6858000"/>
              <a:gd name="connsiteX66" fmla="*/ 0 w 10161361"/>
              <a:gd name="connsiteY66" fmla="*/ 0 h 6858000"/>
              <a:gd name="connsiteX0" fmla="*/ 8526285 w 9591645"/>
              <a:gd name="connsiteY0" fmla="*/ 6283111 h 6858000"/>
              <a:gd name="connsiteX1" fmla="*/ 8025501 w 9591645"/>
              <a:gd name="connsiteY1" fmla="*/ 6858000 h 6858000"/>
              <a:gd name="connsiteX2" fmla="*/ 8129453 w 9591645"/>
              <a:gd name="connsiteY2" fmla="*/ 6678214 h 6858000"/>
              <a:gd name="connsiteX3" fmla="*/ 8272677 w 9591645"/>
              <a:gd name="connsiteY3" fmla="*/ 6430504 h 6858000"/>
              <a:gd name="connsiteX4" fmla="*/ 8526285 w 9591645"/>
              <a:gd name="connsiteY4" fmla="*/ 6283111 h 6858000"/>
              <a:gd name="connsiteX5" fmla="*/ 8508611 w 9591645"/>
              <a:gd name="connsiteY5" fmla="*/ 4776272 h 6858000"/>
              <a:gd name="connsiteX6" fmla="*/ 9153763 w 9591645"/>
              <a:gd name="connsiteY6" fmla="*/ 4776272 h 6858000"/>
              <a:gd name="connsiteX7" fmla="*/ 9252696 w 9591645"/>
              <a:gd name="connsiteY7" fmla="*/ 4834580 h 6858000"/>
              <a:gd name="connsiteX8" fmla="*/ 9575969 w 9591645"/>
              <a:gd name="connsiteY8" fmla="*/ 5391278 h 6858000"/>
              <a:gd name="connsiteX9" fmla="*/ 9575969 w 9591645"/>
              <a:gd name="connsiteY9" fmla="*/ 5505116 h 6858000"/>
              <a:gd name="connsiteX10" fmla="*/ 9252696 w 9591645"/>
              <a:gd name="connsiteY10" fmla="*/ 6061815 h 6858000"/>
              <a:gd name="connsiteX11" fmla="*/ 9153763 w 9591645"/>
              <a:gd name="connsiteY11" fmla="*/ 6120122 h 6858000"/>
              <a:gd name="connsiteX12" fmla="*/ 8508611 w 9591645"/>
              <a:gd name="connsiteY12" fmla="*/ 6120122 h 6858000"/>
              <a:gd name="connsiteX13" fmla="*/ 8408284 w 9591645"/>
              <a:gd name="connsiteY13" fmla="*/ 6061815 h 6858000"/>
              <a:gd name="connsiteX14" fmla="*/ 8086404 w 9591645"/>
              <a:gd name="connsiteY14" fmla="*/ 5505116 h 6858000"/>
              <a:gd name="connsiteX15" fmla="*/ 8086404 w 9591645"/>
              <a:gd name="connsiteY15" fmla="*/ 5391278 h 6858000"/>
              <a:gd name="connsiteX16" fmla="*/ 8408284 w 9591645"/>
              <a:gd name="connsiteY16" fmla="*/ 4834580 h 6858000"/>
              <a:gd name="connsiteX17" fmla="*/ 8508611 w 9591645"/>
              <a:gd name="connsiteY17" fmla="*/ 4776272 h 6858000"/>
              <a:gd name="connsiteX18" fmla="*/ 8438383 w 9591645"/>
              <a:gd name="connsiteY18" fmla="*/ 4182594 h 6858000"/>
              <a:gd name="connsiteX19" fmla="*/ 8671249 w 9591645"/>
              <a:gd name="connsiteY19" fmla="*/ 4182594 h 6858000"/>
              <a:gd name="connsiteX20" fmla="*/ 8706958 w 9591645"/>
              <a:gd name="connsiteY20" fmla="*/ 4203640 h 6858000"/>
              <a:gd name="connsiteX21" fmla="*/ 8823642 w 9591645"/>
              <a:gd name="connsiteY21" fmla="*/ 4404579 h 6858000"/>
              <a:gd name="connsiteX22" fmla="*/ 8823642 w 9591645"/>
              <a:gd name="connsiteY22" fmla="*/ 4445668 h 6858000"/>
              <a:gd name="connsiteX23" fmla="*/ 8706958 w 9591645"/>
              <a:gd name="connsiteY23" fmla="*/ 4646606 h 6858000"/>
              <a:gd name="connsiteX24" fmla="*/ 8671249 w 9591645"/>
              <a:gd name="connsiteY24" fmla="*/ 4667652 h 6858000"/>
              <a:gd name="connsiteX25" fmla="*/ 8438383 w 9591645"/>
              <a:gd name="connsiteY25" fmla="*/ 4667652 h 6858000"/>
              <a:gd name="connsiteX26" fmla="*/ 8402170 w 9591645"/>
              <a:gd name="connsiteY26" fmla="*/ 4646606 h 6858000"/>
              <a:gd name="connsiteX27" fmla="*/ 8285989 w 9591645"/>
              <a:gd name="connsiteY27" fmla="*/ 4445668 h 6858000"/>
              <a:gd name="connsiteX28" fmla="*/ 8285989 w 9591645"/>
              <a:gd name="connsiteY28" fmla="*/ 4404579 h 6858000"/>
              <a:gd name="connsiteX29" fmla="*/ 8402170 w 9591645"/>
              <a:gd name="connsiteY29" fmla="*/ 4203640 h 6858000"/>
              <a:gd name="connsiteX30" fmla="*/ 8438383 w 9591645"/>
              <a:gd name="connsiteY30" fmla="*/ 4182594 h 6858000"/>
              <a:gd name="connsiteX31" fmla="*/ 7678681 w 9591645"/>
              <a:gd name="connsiteY31" fmla="*/ 3459104 h 6858000"/>
              <a:gd name="connsiteX32" fmla="*/ 8119685 w 9591645"/>
              <a:gd name="connsiteY32" fmla="*/ 3459104 h 6858000"/>
              <a:gd name="connsiteX33" fmla="*/ 8187313 w 9591645"/>
              <a:gd name="connsiteY33" fmla="*/ 3498961 h 6858000"/>
              <a:gd name="connsiteX34" fmla="*/ 8408292 w 9591645"/>
              <a:gd name="connsiteY34" fmla="*/ 3879501 h 6858000"/>
              <a:gd name="connsiteX35" fmla="*/ 8408292 w 9591645"/>
              <a:gd name="connsiteY35" fmla="*/ 3957318 h 6858000"/>
              <a:gd name="connsiteX36" fmla="*/ 8187313 w 9591645"/>
              <a:gd name="connsiteY36" fmla="*/ 4337857 h 6858000"/>
              <a:gd name="connsiteX37" fmla="*/ 8119685 w 9591645"/>
              <a:gd name="connsiteY37" fmla="*/ 4377714 h 6858000"/>
              <a:gd name="connsiteX38" fmla="*/ 7678681 w 9591645"/>
              <a:gd name="connsiteY38" fmla="*/ 4377714 h 6858000"/>
              <a:gd name="connsiteX39" fmla="*/ 7610101 w 9591645"/>
              <a:gd name="connsiteY39" fmla="*/ 4337857 h 6858000"/>
              <a:gd name="connsiteX40" fmla="*/ 7390076 w 9591645"/>
              <a:gd name="connsiteY40" fmla="*/ 3957318 h 6858000"/>
              <a:gd name="connsiteX41" fmla="*/ 7390076 w 9591645"/>
              <a:gd name="connsiteY41" fmla="*/ 3879501 h 6858000"/>
              <a:gd name="connsiteX42" fmla="*/ 7610101 w 9591645"/>
              <a:gd name="connsiteY42" fmla="*/ 3498961 h 6858000"/>
              <a:gd name="connsiteX43" fmla="*/ 7678681 w 9591645"/>
              <a:gd name="connsiteY43" fmla="*/ 3459104 h 6858000"/>
              <a:gd name="connsiteX44" fmla="*/ 1321854 w 9591645"/>
              <a:gd name="connsiteY44" fmla="*/ 2071857 h 6858000"/>
              <a:gd name="connsiteX45" fmla="*/ 5365317 w 9591645"/>
              <a:gd name="connsiteY45" fmla="*/ 2071857 h 6858000"/>
              <a:gd name="connsiteX46" fmla="*/ 5985373 w 9591645"/>
              <a:gd name="connsiteY46" fmla="*/ 2437296 h 6858000"/>
              <a:gd name="connsiteX47" fmla="*/ 8011470 w 9591645"/>
              <a:gd name="connsiteY47" fmla="*/ 5926372 h 6858000"/>
              <a:gd name="connsiteX48" fmla="*/ 8011470 w 9591645"/>
              <a:gd name="connsiteY48" fmla="*/ 6639850 h 6858000"/>
              <a:gd name="connsiteX49" fmla="*/ 7904625 w 9591645"/>
              <a:gd name="connsiteY49" fmla="*/ 6823844 h 6858000"/>
              <a:gd name="connsiteX50" fmla="*/ 7884791 w 9591645"/>
              <a:gd name="connsiteY50" fmla="*/ 6858000 h 6858000"/>
              <a:gd name="connsiteX51" fmla="*/ 0 w 9591645"/>
              <a:gd name="connsiteY51" fmla="*/ 6858000 h 6858000"/>
              <a:gd name="connsiteX52" fmla="*/ 0 w 9591645"/>
              <a:gd name="connsiteY52" fmla="*/ 3635967 h 6858000"/>
              <a:gd name="connsiteX53" fmla="*/ 27177 w 9591645"/>
              <a:gd name="connsiteY53" fmla="*/ 3588964 h 6858000"/>
              <a:gd name="connsiteX54" fmla="*/ 693065 w 9591645"/>
              <a:gd name="connsiteY54" fmla="*/ 2437296 h 6858000"/>
              <a:gd name="connsiteX55" fmla="*/ 1321854 w 9591645"/>
              <a:gd name="connsiteY55" fmla="*/ 2071857 h 6858000"/>
              <a:gd name="connsiteX56" fmla="*/ 0 w 9591645"/>
              <a:gd name="connsiteY56" fmla="*/ 0 h 6858000"/>
              <a:gd name="connsiteX57" fmla="*/ 6966294 w 9591645"/>
              <a:gd name="connsiteY57" fmla="*/ 0 h 6858000"/>
              <a:gd name="connsiteX58" fmla="*/ 6852387 w 9591645"/>
              <a:gd name="connsiteY58" fmla="*/ 196155 h 6858000"/>
              <a:gd name="connsiteX59" fmla="*/ 6043321 w 9591645"/>
              <a:gd name="connsiteY59" fmla="*/ 1589421 h 6858000"/>
              <a:gd name="connsiteX60" fmla="*/ 5423265 w 9591645"/>
              <a:gd name="connsiteY60" fmla="*/ 1954861 h 6858000"/>
              <a:gd name="connsiteX61" fmla="*/ 1379802 w 9591645"/>
              <a:gd name="connsiteY61" fmla="*/ 1954861 h 6858000"/>
              <a:gd name="connsiteX62" fmla="*/ 751013 w 9591645"/>
              <a:gd name="connsiteY62" fmla="*/ 1589421 h 6858000"/>
              <a:gd name="connsiteX63" fmla="*/ 1951 w 9591645"/>
              <a:gd name="connsiteY63" fmla="*/ 293901 h 6858000"/>
              <a:gd name="connsiteX64" fmla="*/ 0 w 9591645"/>
              <a:gd name="connsiteY64" fmla="*/ 290527 h 6858000"/>
              <a:gd name="connsiteX65" fmla="*/ 0 w 9591645"/>
              <a:gd name="connsiteY65" fmla="*/ 0 h 6858000"/>
              <a:gd name="connsiteX0" fmla="*/ 8272677 w 9591645"/>
              <a:gd name="connsiteY0" fmla="*/ 6430504 h 6858000"/>
              <a:gd name="connsiteX1" fmla="*/ 8025501 w 9591645"/>
              <a:gd name="connsiteY1" fmla="*/ 6858000 h 6858000"/>
              <a:gd name="connsiteX2" fmla="*/ 8129453 w 9591645"/>
              <a:gd name="connsiteY2" fmla="*/ 6678214 h 6858000"/>
              <a:gd name="connsiteX3" fmla="*/ 8272677 w 9591645"/>
              <a:gd name="connsiteY3" fmla="*/ 6430504 h 6858000"/>
              <a:gd name="connsiteX4" fmla="*/ 8508611 w 9591645"/>
              <a:gd name="connsiteY4" fmla="*/ 4776272 h 6858000"/>
              <a:gd name="connsiteX5" fmla="*/ 9153763 w 9591645"/>
              <a:gd name="connsiteY5" fmla="*/ 4776272 h 6858000"/>
              <a:gd name="connsiteX6" fmla="*/ 9252696 w 9591645"/>
              <a:gd name="connsiteY6" fmla="*/ 4834580 h 6858000"/>
              <a:gd name="connsiteX7" fmla="*/ 9575969 w 9591645"/>
              <a:gd name="connsiteY7" fmla="*/ 5391278 h 6858000"/>
              <a:gd name="connsiteX8" fmla="*/ 9575969 w 9591645"/>
              <a:gd name="connsiteY8" fmla="*/ 5505116 h 6858000"/>
              <a:gd name="connsiteX9" fmla="*/ 9252696 w 9591645"/>
              <a:gd name="connsiteY9" fmla="*/ 6061815 h 6858000"/>
              <a:gd name="connsiteX10" fmla="*/ 9153763 w 9591645"/>
              <a:gd name="connsiteY10" fmla="*/ 6120122 h 6858000"/>
              <a:gd name="connsiteX11" fmla="*/ 8508611 w 9591645"/>
              <a:gd name="connsiteY11" fmla="*/ 6120122 h 6858000"/>
              <a:gd name="connsiteX12" fmla="*/ 8408284 w 9591645"/>
              <a:gd name="connsiteY12" fmla="*/ 6061815 h 6858000"/>
              <a:gd name="connsiteX13" fmla="*/ 8086404 w 9591645"/>
              <a:gd name="connsiteY13" fmla="*/ 5505116 h 6858000"/>
              <a:gd name="connsiteX14" fmla="*/ 8086404 w 9591645"/>
              <a:gd name="connsiteY14" fmla="*/ 5391278 h 6858000"/>
              <a:gd name="connsiteX15" fmla="*/ 8408284 w 9591645"/>
              <a:gd name="connsiteY15" fmla="*/ 4834580 h 6858000"/>
              <a:gd name="connsiteX16" fmla="*/ 8508611 w 9591645"/>
              <a:gd name="connsiteY16" fmla="*/ 4776272 h 6858000"/>
              <a:gd name="connsiteX17" fmla="*/ 8438383 w 9591645"/>
              <a:gd name="connsiteY17" fmla="*/ 4182594 h 6858000"/>
              <a:gd name="connsiteX18" fmla="*/ 8671249 w 9591645"/>
              <a:gd name="connsiteY18" fmla="*/ 4182594 h 6858000"/>
              <a:gd name="connsiteX19" fmla="*/ 8706958 w 9591645"/>
              <a:gd name="connsiteY19" fmla="*/ 4203640 h 6858000"/>
              <a:gd name="connsiteX20" fmla="*/ 8823642 w 9591645"/>
              <a:gd name="connsiteY20" fmla="*/ 4404579 h 6858000"/>
              <a:gd name="connsiteX21" fmla="*/ 8823642 w 9591645"/>
              <a:gd name="connsiteY21" fmla="*/ 4445668 h 6858000"/>
              <a:gd name="connsiteX22" fmla="*/ 8706958 w 9591645"/>
              <a:gd name="connsiteY22" fmla="*/ 4646606 h 6858000"/>
              <a:gd name="connsiteX23" fmla="*/ 8671249 w 9591645"/>
              <a:gd name="connsiteY23" fmla="*/ 4667652 h 6858000"/>
              <a:gd name="connsiteX24" fmla="*/ 8438383 w 9591645"/>
              <a:gd name="connsiteY24" fmla="*/ 4667652 h 6858000"/>
              <a:gd name="connsiteX25" fmla="*/ 8402170 w 9591645"/>
              <a:gd name="connsiteY25" fmla="*/ 4646606 h 6858000"/>
              <a:gd name="connsiteX26" fmla="*/ 8285989 w 9591645"/>
              <a:gd name="connsiteY26" fmla="*/ 4445668 h 6858000"/>
              <a:gd name="connsiteX27" fmla="*/ 8285989 w 9591645"/>
              <a:gd name="connsiteY27" fmla="*/ 4404579 h 6858000"/>
              <a:gd name="connsiteX28" fmla="*/ 8402170 w 9591645"/>
              <a:gd name="connsiteY28" fmla="*/ 4203640 h 6858000"/>
              <a:gd name="connsiteX29" fmla="*/ 8438383 w 9591645"/>
              <a:gd name="connsiteY29" fmla="*/ 4182594 h 6858000"/>
              <a:gd name="connsiteX30" fmla="*/ 7678681 w 9591645"/>
              <a:gd name="connsiteY30" fmla="*/ 3459104 h 6858000"/>
              <a:gd name="connsiteX31" fmla="*/ 8119685 w 9591645"/>
              <a:gd name="connsiteY31" fmla="*/ 3459104 h 6858000"/>
              <a:gd name="connsiteX32" fmla="*/ 8187313 w 9591645"/>
              <a:gd name="connsiteY32" fmla="*/ 3498961 h 6858000"/>
              <a:gd name="connsiteX33" fmla="*/ 8408292 w 9591645"/>
              <a:gd name="connsiteY33" fmla="*/ 3879501 h 6858000"/>
              <a:gd name="connsiteX34" fmla="*/ 8408292 w 9591645"/>
              <a:gd name="connsiteY34" fmla="*/ 3957318 h 6858000"/>
              <a:gd name="connsiteX35" fmla="*/ 8187313 w 9591645"/>
              <a:gd name="connsiteY35" fmla="*/ 4337857 h 6858000"/>
              <a:gd name="connsiteX36" fmla="*/ 8119685 w 9591645"/>
              <a:gd name="connsiteY36" fmla="*/ 4377714 h 6858000"/>
              <a:gd name="connsiteX37" fmla="*/ 7678681 w 9591645"/>
              <a:gd name="connsiteY37" fmla="*/ 4377714 h 6858000"/>
              <a:gd name="connsiteX38" fmla="*/ 7610101 w 9591645"/>
              <a:gd name="connsiteY38" fmla="*/ 4337857 h 6858000"/>
              <a:gd name="connsiteX39" fmla="*/ 7390076 w 9591645"/>
              <a:gd name="connsiteY39" fmla="*/ 3957318 h 6858000"/>
              <a:gd name="connsiteX40" fmla="*/ 7390076 w 9591645"/>
              <a:gd name="connsiteY40" fmla="*/ 3879501 h 6858000"/>
              <a:gd name="connsiteX41" fmla="*/ 7610101 w 9591645"/>
              <a:gd name="connsiteY41" fmla="*/ 3498961 h 6858000"/>
              <a:gd name="connsiteX42" fmla="*/ 7678681 w 9591645"/>
              <a:gd name="connsiteY42" fmla="*/ 3459104 h 6858000"/>
              <a:gd name="connsiteX43" fmla="*/ 1321854 w 9591645"/>
              <a:gd name="connsiteY43" fmla="*/ 2071857 h 6858000"/>
              <a:gd name="connsiteX44" fmla="*/ 5365317 w 9591645"/>
              <a:gd name="connsiteY44" fmla="*/ 2071857 h 6858000"/>
              <a:gd name="connsiteX45" fmla="*/ 5985373 w 9591645"/>
              <a:gd name="connsiteY45" fmla="*/ 2437296 h 6858000"/>
              <a:gd name="connsiteX46" fmla="*/ 8011470 w 9591645"/>
              <a:gd name="connsiteY46" fmla="*/ 5926372 h 6858000"/>
              <a:gd name="connsiteX47" fmla="*/ 8011470 w 9591645"/>
              <a:gd name="connsiteY47" fmla="*/ 6639850 h 6858000"/>
              <a:gd name="connsiteX48" fmla="*/ 7904625 w 9591645"/>
              <a:gd name="connsiteY48" fmla="*/ 6823844 h 6858000"/>
              <a:gd name="connsiteX49" fmla="*/ 7884791 w 9591645"/>
              <a:gd name="connsiteY49" fmla="*/ 6858000 h 6858000"/>
              <a:gd name="connsiteX50" fmla="*/ 0 w 9591645"/>
              <a:gd name="connsiteY50" fmla="*/ 6858000 h 6858000"/>
              <a:gd name="connsiteX51" fmla="*/ 0 w 9591645"/>
              <a:gd name="connsiteY51" fmla="*/ 3635967 h 6858000"/>
              <a:gd name="connsiteX52" fmla="*/ 27177 w 9591645"/>
              <a:gd name="connsiteY52" fmla="*/ 3588964 h 6858000"/>
              <a:gd name="connsiteX53" fmla="*/ 693065 w 9591645"/>
              <a:gd name="connsiteY53" fmla="*/ 2437296 h 6858000"/>
              <a:gd name="connsiteX54" fmla="*/ 1321854 w 9591645"/>
              <a:gd name="connsiteY54" fmla="*/ 2071857 h 6858000"/>
              <a:gd name="connsiteX55" fmla="*/ 0 w 9591645"/>
              <a:gd name="connsiteY55" fmla="*/ 0 h 6858000"/>
              <a:gd name="connsiteX56" fmla="*/ 6966294 w 9591645"/>
              <a:gd name="connsiteY56" fmla="*/ 0 h 6858000"/>
              <a:gd name="connsiteX57" fmla="*/ 6852387 w 9591645"/>
              <a:gd name="connsiteY57" fmla="*/ 196155 h 6858000"/>
              <a:gd name="connsiteX58" fmla="*/ 6043321 w 9591645"/>
              <a:gd name="connsiteY58" fmla="*/ 1589421 h 6858000"/>
              <a:gd name="connsiteX59" fmla="*/ 5423265 w 9591645"/>
              <a:gd name="connsiteY59" fmla="*/ 1954861 h 6858000"/>
              <a:gd name="connsiteX60" fmla="*/ 1379802 w 9591645"/>
              <a:gd name="connsiteY60" fmla="*/ 1954861 h 6858000"/>
              <a:gd name="connsiteX61" fmla="*/ 751013 w 9591645"/>
              <a:gd name="connsiteY61" fmla="*/ 1589421 h 6858000"/>
              <a:gd name="connsiteX62" fmla="*/ 1951 w 9591645"/>
              <a:gd name="connsiteY62" fmla="*/ 293901 h 6858000"/>
              <a:gd name="connsiteX63" fmla="*/ 0 w 9591645"/>
              <a:gd name="connsiteY63" fmla="*/ 290527 h 6858000"/>
              <a:gd name="connsiteX64" fmla="*/ 0 w 9591645"/>
              <a:gd name="connsiteY64" fmla="*/ 0 h 6858000"/>
              <a:gd name="connsiteX0" fmla="*/ 8129453 w 9591645"/>
              <a:gd name="connsiteY0" fmla="*/ 6678214 h 6858000"/>
              <a:gd name="connsiteX1" fmla="*/ 8025501 w 9591645"/>
              <a:gd name="connsiteY1" fmla="*/ 6858000 h 6858000"/>
              <a:gd name="connsiteX2" fmla="*/ 8129453 w 9591645"/>
              <a:gd name="connsiteY2" fmla="*/ 6678214 h 6858000"/>
              <a:gd name="connsiteX3" fmla="*/ 8508611 w 9591645"/>
              <a:gd name="connsiteY3" fmla="*/ 4776272 h 6858000"/>
              <a:gd name="connsiteX4" fmla="*/ 9153763 w 9591645"/>
              <a:gd name="connsiteY4" fmla="*/ 4776272 h 6858000"/>
              <a:gd name="connsiteX5" fmla="*/ 9252696 w 9591645"/>
              <a:gd name="connsiteY5" fmla="*/ 4834580 h 6858000"/>
              <a:gd name="connsiteX6" fmla="*/ 9575969 w 9591645"/>
              <a:gd name="connsiteY6" fmla="*/ 5391278 h 6858000"/>
              <a:gd name="connsiteX7" fmla="*/ 9575969 w 9591645"/>
              <a:gd name="connsiteY7" fmla="*/ 5505116 h 6858000"/>
              <a:gd name="connsiteX8" fmla="*/ 9252696 w 9591645"/>
              <a:gd name="connsiteY8" fmla="*/ 6061815 h 6858000"/>
              <a:gd name="connsiteX9" fmla="*/ 9153763 w 9591645"/>
              <a:gd name="connsiteY9" fmla="*/ 6120122 h 6858000"/>
              <a:gd name="connsiteX10" fmla="*/ 8508611 w 9591645"/>
              <a:gd name="connsiteY10" fmla="*/ 6120122 h 6858000"/>
              <a:gd name="connsiteX11" fmla="*/ 8408284 w 9591645"/>
              <a:gd name="connsiteY11" fmla="*/ 6061815 h 6858000"/>
              <a:gd name="connsiteX12" fmla="*/ 8086404 w 9591645"/>
              <a:gd name="connsiteY12" fmla="*/ 5505116 h 6858000"/>
              <a:gd name="connsiteX13" fmla="*/ 8086404 w 9591645"/>
              <a:gd name="connsiteY13" fmla="*/ 5391278 h 6858000"/>
              <a:gd name="connsiteX14" fmla="*/ 8408284 w 9591645"/>
              <a:gd name="connsiteY14" fmla="*/ 4834580 h 6858000"/>
              <a:gd name="connsiteX15" fmla="*/ 8508611 w 9591645"/>
              <a:gd name="connsiteY15" fmla="*/ 4776272 h 6858000"/>
              <a:gd name="connsiteX16" fmla="*/ 8438383 w 9591645"/>
              <a:gd name="connsiteY16" fmla="*/ 4182594 h 6858000"/>
              <a:gd name="connsiteX17" fmla="*/ 8671249 w 9591645"/>
              <a:gd name="connsiteY17" fmla="*/ 4182594 h 6858000"/>
              <a:gd name="connsiteX18" fmla="*/ 8706958 w 9591645"/>
              <a:gd name="connsiteY18" fmla="*/ 4203640 h 6858000"/>
              <a:gd name="connsiteX19" fmla="*/ 8823642 w 9591645"/>
              <a:gd name="connsiteY19" fmla="*/ 4404579 h 6858000"/>
              <a:gd name="connsiteX20" fmla="*/ 8823642 w 9591645"/>
              <a:gd name="connsiteY20" fmla="*/ 4445668 h 6858000"/>
              <a:gd name="connsiteX21" fmla="*/ 8706958 w 9591645"/>
              <a:gd name="connsiteY21" fmla="*/ 4646606 h 6858000"/>
              <a:gd name="connsiteX22" fmla="*/ 8671249 w 9591645"/>
              <a:gd name="connsiteY22" fmla="*/ 4667652 h 6858000"/>
              <a:gd name="connsiteX23" fmla="*/ 8438383 w 9591645"/>
              <a:gd name="connsiteY23" fmla="*/ 4667652 h 6858000"/>
              <a:gd name="connsiteX24" fmla="*/ 8402170 w 9591645"/>
              <a:gd name="connsiteY24" fmla="*/ 4646606 h 6858000"/>
              <a:gd name="connsiteX25" fmla="*/ 8285989 w 9591645"/>
              <a:gd name="connsiteY25" fmla="*/ 4445668 h 6858000"/>
              <a:gd name="connsiteX26" fmla="*/ 8285989 w 9591645"/>
              <a:gd name="connsiteY26" fmla="*/ 4404579 h 6858000"/>
              <a:gd name="connsiteX27" fmla="*/ 8402170 w 9591645"/>
              <a:gd name="connsiteY27" fmla="*/ 4203640 h 6858000"/>
              <a:gd name="connsiteX28" fmla="*/ 8438383 w 9591645"/>
              <a:gd name="connsiteY28" fmla="*/ 4182594 h 6858000"/>
              <a:gd name="connsiteX29" fmla="*/ 7678681 w 9591645"/>
              <a:gd name="connsiteY29" fmla="*/ 3459104 h 6858000"/>
              <a:gd name="connsiteX30" fmla="*/ 8119685 w 9591645"/>
              <a:gd name="connsiteY30" fmla="*/ 3459104 h 6858000"/>
              <a:gd name="connsiteX31" fmla="*/ 8187313 w 9591645"/>
              <a:gd name="connsiteY31" fmla="*/ 3498961 h 6858000"/>
              <a:gd name="connsiteX32" fmla="*/ 8408292 w 9591645"/>
              <a:gd name="connsiteY32" fmla="*/ 3879501 h 6858000"/>
              <a:gd name="connsiteX33" fmla="*/ 8408292 w 9591645"/>
              <a:gd name="connsiteY33" fmla="*/ 3957318 h 6858000"/>
              <a:gd name="connsiteX34" fmla="*/ 8187313 w 9591645"/>
              <a:gd name="connsiteY34" fmla="*/ 4337857 h 6858000"/>
              <a:gd name="connsiteX35" fmla="*/ 8119685 w 9591645"/>
              <a:gd name="connsiteY35" fmla="*/ 4377714 h 6858000"/>
              <a:gd name="connsiteX36" fmla="*/ 7678681 w 9591645"/>
              <a:gd name="connsiteY36" fmla="*/ 4377714 h 6858000"/>
              <a:gd name="connsiteX37" fmla="*/ 7610101 w 9591645"/>
              <a:gd name="connsiteY37" fmla="*/ 4337857 h 6858000"/>
              <a:gd name="connsiteX38" fmla="*/ 7390076 w 9591645"/>
              <a:gd name="connsiteY38" fmla="*/ 3957318 h 6858000"/>
              <a:gd name="connsiteX39" fmla="*/ 7390076 w 9591645"/>
              <a:gd name="connsiteY39" fmla="*/ 3879501 h 6858000"/>
              <a:gd name="connsiteX40" fmla="*/ 7610101 w 9591645"/>
              <a:gd name="connsiteY40" fmla="*/ 3498961 h 6858000"/>
              <a:gd name="connsiteX41" fmla="*/ 7678681 w 9591645"/>
              <a:gd name="connsiteY41" fmla="*/ 3459104 h 6858000"/>
              <a:gd name="connsiteX42" fmla="*/ 1321854 w 9591645"/>
              <a:gd name="connsiteY42" fmla="*/ 2071857 h 6858000"/>
              <a:gd name="connsiteX43" fmla="*/ 5365317 w 9591645"/>
              <a:gd name="connsiteY43" fmla="*/ 2071857 h 6858000"/>
              <a:gd name="connsiteX44" fmla="*/ 5985373 w 9591645"/>
              <a:gd name="connsiteY44" fmla="*/ 2437296 h 6858000"/>
              <a:gd name="connsiteX45" fmla="*/ 8011470 w 9591645"/>
              <a:gd name="connsiteY45" fmla="*/ 5926372 h 6858000"/>
              <a:gd name="connsiteX46" fmla="*/ 8011470 w 9591645"/>
              <a:gd name="connsiteY46" fmla="*/ 6639850 h 6858000"/>
              <a:gd name="connsiteX47" fmla="*/ 7904625 w 9591645"/>
              <a:gd name="connsiteY47" fmla="*/ 6823844 h 6858000"/>
              <a:gd name="connsiteX48" fmla="*/ 7884791 w 9591645"/>
              <a:gd name="connsiteY48" fmla="*/ 6858000 h 6858000"/>
              <a:gd name="connsiteX49" fmla="*/ 0 w 9591645"/>
              <a:gd name="connsiteY49" fmla="*/ 6858000 h 6858000"/>
              <a:gd name="connsiteX50" fmla="*/ 0 w 9591645"/>
              <a:gd name="connsiteY50" fmla="*/ 3635967 h 6858000"/>
              <a:gd name="connsiteX51" fmla="*/ 27177 w 9591645"/>
              <a:gd name="connsiteY51" fmla="*/ 3588964 h 6858000"/>
              <a:gd name="connsiteX52" fmla="*/ 693065 w 9591645"/>
              <a:gd name="connsiteY52" fmla="*/ 2437296 h 6858000"/>
              <a:gd name="connsiteX53" fmla="*/ 1321854 w 9591645"/>
              <a:gd name="connsiteY53" fmla="*/ 2071857 h 6858000"/>
              <a:gd name="connsiteX54" fmla="*/ 0 w 9591645"/>
              <a:gd name="connsiteY54" fmla="*/ 0 h 6858000"/>
              <a:gd name="connsiteX55" fmla="*/ 6966294 w 9591645"/>
              <a:gd name="connsiteY55" fmla="*/ 0 h 6858000"/>
              <a:gd name="connsiteX56" fmla="*/ 6852387 w 9591645"/>
              <a:gd name="connsiteY56" fmla="*/ 196155 h 6858000"/>
              <a:gd name="connsiteX57" fmla="*/ 6043321 w 9591645"/>
              <a:gd name="connsiteY57" fmla="*/ 1589421 h 6858000"/>
              <a:gd name="connsiteX58" fmla="*/ 5423265 w 9591645"/>
              <a:gd name="connsiteY58" fmla="*/ 1954861 h 6858000"/>
              <a:gd name="connsiteX59" fmla="*/ 1379802 w 9591645"/>
              <a:gd name="connsiteY59" fmla="*/ 1954861 h 6858000"/>
              <a:gd name="connsiteX60" fmla="*/ 751013 w 9591645"/>
              <a:gd name="connsiteY60" fmla="*/ 1589421 h 6858000"/>
              <a:gd name="connsiteX61" fmla="*/ 1951 w 9591645"/>
              <a:gd name="connsiteY61" fmla="*/ 293901 h 6858000"/>
              <a:gd name="connsiteX62" fmla="*/ 0 w 9591645"/>
              <a:gd name="connsiteY62" fmla="*/ 290527 h 6858000"/>
              <a:gd name="connsiteX63" fmla="*/ 0 w 9591645"/>
              <a:gd name="connsiteY63" fmla="*/ 0 h 6858000"/>
              <a:gd name="connsiteX0" fmla="*/ 8508611 w 9591645"/>
              <a:gd name="connsiteY0" fmla="*/ 4776272 h 6858000"/>
              <a:gd name="connsiteX1" fmla="*/ 9153763 w 9591645"/>
              <a:gd name="connsiteY1" fmla="*/ 4776272 h 6858000"/>
              <a:gd name="connsiteX2" fmla="*/ 9252696 w 9591645"/>
              <a:gd name="connsiteY2" fmla="*/ 4834580 h 6858000"/>
              <a:gd name="connsiteX3" fmla="*/ 9575969 w 9591645"/>
              <a:gd name="connsiteY3" fmla="*/ 5391278 h 6858000"/>
              <a:gd name="connsiteX4" fmla="*/ 9575969 w 9591645"/>
              <a:gd name="connsiteY4" fmla="*/ 5505116 h 6858000"/>
              <a:gd name="connsiteX5" fmla="*/ 9252696 w 9591645"/>
              <a:gd name="connsiteY5" fmla="*/ 6061815 h 6858000"/>
              <a:gd name="connsiteX6" fmla="*/ 9153763 w 9591645"/>
              <a:gd name="connsiteY6" fmla="*/ 6120122 h 6858000"/>
              <a:gd name="connsiteX7" fmla="*/ 8508611 w 9591645"/>
              <a:gd name="connsiteY7" fmla="*/ 6120122 h 6858000"/>
              <a:gd name="connsiteX8" fmla="*/ 8408284 w 9591645"/>
              <a:gd name="connsiteY8" fmla="*/ 6061815 h 6858000"/>
              <a:gd name="connsiteX9" fmla="*/ 8086404 w 9591645"/>
              <a:gd name="connsiteY9" fmla="*/ 5505116 h 6858000"/>
              <a:gd name="connsiteX10" fmla="*/ 8086404 w 9591645"/>
              <a:gd name="connsiteY10" fmla="*/ 5391278 h 6858000"/>
              <a:gd name="connsiteX11" fmla="*/ 8408284 w 9591645"/>
              <a:gd name="connsiteY11" fmla="*/ 4834580 h 6858000"/>
              <a:gd name="connsiteX12" fmla="*/ 8508611 w 9591645"/>
              <a:gd name="connsiteY12" fmla="*/ 4776272 h 6858000"/>
              <a:gd name="connsiteX13" fmla="*/ 8438383 w 9591645"/>
              <a:gd name="connsiteY13" fmla="*/ 4182594 h 6858000"/>
              <a:gd name="connsiteX14" fmla="*/ 8671249 w 9591645"/>
              <a:gd name="connsiteY14" fmla="*/ 4182594 h 6858000"/>
              <a:gd name="connsiteX15" fmla="*/ 8706958 w 9591645"/>
              <a:gd name="connsiteY15" fmla="*/ 4203640 h 6858000"/>
              <a:gd name="connsiteX16" fmla="*/ 8823642 w 9591645"/>
              <a:gd name="connsiteY16" fmla="*/ 4404579 h 6858000"/>
              <a:gd name="connsiteX17" fmla="*/ 8823642 w 9591645"/>
              <a:gd name="connsiteY17" fmla="*/ 4445668 h 6858000"/>
              <a:gd name="connsiteX18" fmla="*/ 8706958 w 9591645"/>
              <a:gd name="connsiteY18" fmla="*/ 4646606 h 6858000"/>
              <a:gd name="connsiteX19" fmla="*/ 8671249 w 9591645"/>
              <a:gd name="connsiteY19" fmla="*/ 4667652 h 6858000"/>
              <a:gd name="connsiteX20" fmla="*/ 8438383 w 9591645"/>
              <a:gd name="connsiteY20" fmla="*/ 4667652 h 6858000"/>
              <a:gd name="connsiteX21" fmla="*/ 8402170 w 9591645"/>
              <a:gd name="connsiteY21" fmla="*/ 4646606 h 6858000"/>
              <a:gd name="connsiteX22" fmla="*/ 8285989 w 9591645"/>
              <a:gd name="connsiteY22" fmla="*/ 4445668 h 6858000"/>
              <a:gd name="connsiteX23" fmla="*/ 8285989 w 9591645"/>
              <a:gd name="connsiteY23" fmla="*/ 4404579 h 6858000"/>
              <a:gd name="connsiteX24" fmla="*/ 8402170 w 9591645"/>
              <a:gd name="connsiteY24" fmla="*/ 4203640 h 6858000"/>
              <a:gd name="connsiteX25" fmla="*/ 8438383 w 9591645"/>
              <a:gd name="connsiteY25" fmla="*/ 4182594 h 6858000"/>
              <a:gd name="connsiteX26" fmla="*/ 7678681 w 9591645"/>
              <a:gd name="connsiteY26" fmla="*/ 3459104 h 6858000"/>
              <a:gd name="connsiteX27" fmla="*/ 8119685 w 9591645"/>
              <a:gd name="connsiteY27" fmla="*/ 3459104 h 6858000"/>
              <a:gd name="connsiteX28" fmla="*/ 8187313 w 9591645"/>
              <a:gd name="connsiteY28" fmla="*/ 3498961 h 6858000"/>
              <a:gd name="connsiteX29" fmla="*/ 8408292 w 9591645"/>
              <a:gd name="connsiteY29" fmla="*/ 3879501 h 6858000"/>
              <a:gd name="connsiteX30" fmla="*/ 8408292 w 9591645"/>
              <a:gd name="connsiteY30" fmla="*/ 3957318 h 6858000"/>
              <a:gd name="connsiteX31" fmla="*/ 8187313 w 9591645"/>
              <a:gd name="connsiteY31" fmla="*/ 4337857 h 6858000"/>
              <a:gd name="connsiteX32" fmla="*/ 8119685 w 9591645"/>
              <a:gd name="connsiteY32" fmla="*/ 4377714 h 6858000"/>
              <a:gd name="connsiteX33" fmla="*/ 7678681 w 9591645"/>
              <a:gd name="connsiteY33" fmla="*/ 4377714 h 6858000"/>
              <a:gd name="connsiteX34" fmla="*/ 7610101 w 9591645"/>
              <a:gd name="connsiteY34" fmla="*/ 4337857 h 6858000"/>
              <a:gd name="connsiteX35" fmla="*/ 7390076 w 9591645"/>
              <a:gd name="connsiteY35" fmla="*/ 3957318 h 6858000"/>
              <a:gd name="connsiteX36" fmla="*/ 7390076 w 9591645"/>
              <a:gd name="connsiteY36" fmla="*/ 3879501 h 6858000"/>
              <a:gd name="connsiteX37" fmla="*/ 7610101 w 9591645"/>
              <a:gd name="connsiteY37" fmla="*/ 3498961 h 6858000"/>
              <a:gd name="connsiteX38" fmla="*/ 7678681 w 9591645"/>
              <a:gd name="connsiteY38" fmla="*/ 3459104 h 6858000"/>
              <a:gd name="connsiteX39" fmla="*/ 1321854 w 9591645"/>
              <a:gd name="connsiteY39" fmla="*/ 2071857 h 6858000"/>
              <a:gd name="connsiteX40" fmla="*/ 5365317 w 9591645"/>
              <a:gd name="connsiteY40" fmla="*/ 2071857 h 6858000"/>
              <a:gd name="connsiteX41" fmla="*/ 5985373 w 9591645"/>
              <a:gd name="connsiteY41" fmla="*/ 2437296 h 6858000"/>
              <a:gd name="connsiteX42" fmla="*/ 8011470 w 9591645"/>
              <a:gd name="connsiteY42" fmla="*/ 5926372 h 6858000"/>
              <a:gd name="connsiteX43" fmla="*/ 8011470 w 9591645"/>
              <a:gd name="connsiteY43" fmla="*/ 6639850 h 6858000"/>
              <a:gd name="connsiteX44" fmla="*/ 7904625 w 9591645"/>
              <a:gd name="connsiteY44" fmla="*/ 6823844 h 6858000"/>
              <a:gd name="connsiteX45" fmla="*/ 7884791 w 9591645"/>
              <a:gd name="connsiteY45" fmla="*/ 6858000 h 6858000"/>
              <a:gd name="connsiteX46" fmla="*/ 0 w 9591645"/>
              <a:gd name="connsiteY46" fmla="*/ 6858000 h 6858000"/>
              <a:gd name="connsiteX47" fmla="*/ 0 w 9591645"/>
              <a:gd name="connsiteY47" fmla="*/ 3635967 h 6858000"/>
              <a:gd name="connsiteX48" fmla="*/ 27177 w 9591645"/>
              <a:gd name="connsiteY48" fmla="*/ 3588964 h 6858000"/>
              <a:gd name="connsiteX49" fmla="*/ 693065 w 9591645"/>
              <a:gd name="connsiteY49" fmla="*/ 2437296 h 6858000"/>
              <a:gd name="connsiteX50" fmla="*/ 1321854 w 9591645"/>
              <a:gd name="connsiteY50" fmla="*/ 2071857 h 6858000"/>
              <a:gd name="connsiteX51" fmla="*/ 0 w 9591645"/>
              <a:gd name="connsiteY51" fmla="*/ 0 h 6858000"/>
              <a:gd name="connsiteX52" fmla="*/ 6966294 w 9591645"/>
              <a:gd name="connsiteY52" fmla="*/ 0 h 6858000"/>
              <a:gd name="connsiteX53" fmla="*/ 6852387 w 9591645"/>
              <a:gd name="connsiteY53" fmla="*/ 196155 h 6858000"/>
              <a:gd name="connsiteX54" fmla="*/ 6043321 w 9591645"/>
              <a:gd name="connsiteY54" fmla="*/ 1589421 h 6858000"/>
              <a:gd name="connsiteX55" fmla="*/ 5423265 w 9591645"/>
              <a:gd name="connsiteY55" fmla="*/ 1954861 h 6858000"/>
              <a:gd name="connsiteX56" fmla="*/ 1379802 w 9591645"/>
              <a:gd name="connsiteY56" fmla="*/ 1954861 h 6858000"/>
              <a:gd name="connsiteX57" fmla="*/ 751013 w 9591645"/>
              <a:gd name="connsiteY57" fmla="*/ 1589421 h 6858000"/>
              <a:gd name="connsiteX58" fmla="*/ 1951 w 9591645"/>
              <a:gd name="connsiteY58" fmla="*/ 293901 h 6858000"/>
              <a:gd name="connsiteX59" fmla="*/ 0 w 9591645"/>
              <a:gd name="connsiteY59" fmla="*/ 290527 h 6858000"/>
              <a:gd name="connsiteX60" fmla="*/ 0 w 9591645"/>
              <a:gd name="connsiteY60" fmla="*/ 0 h 6858000"/>
              <a:gd name="connsiteX0" fmla="*/ 8508611 w 9591645"/>
              <a:gd name="connsiteY0" fmla="*/ 4776272 h 6858000"/>
              <a:gd name="connsiteX1" fmla="*/ 9153763 w 9591645"/>
              <a:gd name="connsiteY1" fmla="*/ 4776272 h 6858000"/>
              <a:gd name="connsiteX2" fmla="*/ 9252696 w 9591645"/>
              <a:gd name="connsiteY2" fmla="*/ 4834580 h 6858000"/>
              <a:gd name="connsiteX3" fmla="*/ 9575969 w 9591645"/>
              <a:gd name="connsiteY3" fmla="*/ 5391278 h 6858000"/>
              <a:gd name="connsiteX4" fmla="*/ 9575969 w 9591645"/>
              <a:gd name="connsiteY4" fmla="*/ 5505116 h 6858000"/>
              <a:gd name="connsiteX5" fmla="*/ 9252696 w 9591645"/>
              <a:gd name="connsiteY5" fmla="*/ 6061815 h 6858000"/>
              <a:gd name="connsiteX6" fmla="*/ 8923364 w 9591645"/>
              <a:gd name="connsiteY6" fmla="*/ 6129723 h 6858000"/>
              <a:gd name="connsiteX7" fmla="*/ 8508611 w 9591645"/>
              <a:gd name="connsiteY7" fmla="*/ 6120122 h 6858000"/>
              <a:gd name="connsiteX8" fmla="*/ 8408284 w 9591645"/>
              <a:gd name="connsiteY8" fmla="*/ 6061815 h 6858000"/>
              <a:gd name="connsiteX9" fmla="*/ 8086404 w 9591645"/>
              <a:gd name="connsiteY9" fmla="*/ 5505116 h 6858000"/>
              <a:gd name="connsiteX10" fmla="*/ 8086404 w 9591645"/>
              <a:gd name="connsiteY10" fmla="*/ 5391278 h 6858000"/>
              <a:gd name="connsiteX11" fmla="*/ 8408284 w 9591645"/>
              <a:gd name="connsiteY11" fmla="*/ 4834580 h 6858000"/>
              <a:gd name="connsiteX12" fmla="*/ 8508611 w 9591645"/>
              <a:gd name="connsiteY12" fmla="*/ 4776272 h 6858000"/>
              <a:gd name="connsiteX13" fmla="*/ 8438383 w 9591645"/>
              <a:gd name="connsiteY13" fmla="*/ 4182594 h 6858000"/>
              <a:gd name="connsiteX14" fmla="*/ 8671249 w 9591645"/>
              <a:gd name="connsiteY14" fmla="*/ 4182594 h 6858000"/>
              <a:gd name="connsiteX15" fmla="*/ 8706958 w 9591645"/>
              <a:gd name="connsiteY15" fmla="*/ 4203640 h 6858000"/>
              <a:gd name="connsiteX16" fmla="*/ 8823642 w 9591645"/>
              <a:gd name="connsiteY16" fmla="*/ 4404579 h 6858000"/>
              <a:gd name="connsiteX17" fmla="*/ 8823642 w 9591645"/>
              <a:gd name="connsiteY17" fmla="*/ 4445668 h 6858000"/>
              <a:gd name="connsiteX18" fmla="*/ 8706958 w 9591645"/>
              <a:gd name="connsiteY18" fmla="*/ 4646606 h 6858000"/>
              <a:gd name="connsiteX19" fmla="*/ 8671249 w 9591645"/>
              <a:gd name="connsiteY19" fmla="*/ 4667652 h 6858000"/>
              <a:gd name="connsiteX20" fmla="*/ 8438383 w 9591645"/>
              <a:gd name="connsiteY20" fmla="*/ 4667652 h 6858000"/>
              <a:gd name="connsiteX21" fmla="*/ 8402170 w 9591645"/>
              <a:gd name="connsiteY21" fmla="*/ 4646606 h 6858000"/>
              <a:gd name="connsiteX22" fmla="*/ 8285989 w 9591645"/>
              <a:gd name="connsiteY22" fmla="*/ 4445668 h 6858000"/>
              <a:gd name="connsiteX23" fmla="*/ 8285989 w 9591645"/>
              <a:gd name="connsiteY23" fmla="*/ 4404579 h 6858000"/>
              <a:gd name="connsiteX24" fmla="*/ 8402170 w 9591645"/>
              <a:gd name="connsiteY24" fmla="*/ 4203640 h 6858000"/>
              <a:gd name="connsiteX25" fmla="*/ 8438383 w 9591645"/>
              <a:gd name="connsiteY25" fmla="*/ 4182594 h 6858000"/>
              <a:gd name="connsiteX26" fmla="*/ 7678681 w 9591645"/>
              <a:gd name="connsiteY26" fmla="*/ 3459104 h 6858000"/>
              <a:gd name="connsiteX27" fmla="*/ 8119685 w 9591645"/>
              <a:gd name="connsiteY27" fmla="*/ 3459104 h 6858000"/>
              <a:gd name="connsiteX28" fmla="*/ 8187313 w 9591645"/>
              <a:gd name="connsiteY28" fmla="*/ 3498961 h 6858000"/>
              <a:gd name="connsiteX29" fmla="*/ 8408292 w 9591645"/>
              <a:gd name="connsiteY29" fmla="*/ 3879501 h 6858000"/>
              <a:gd name="connsiteX30" fmla="*/ 8408292 w 9591645"/>
              <a:gd name="connsiteY30" fmla="*/ 3957318 h 6858000"/>
              <a:gd name="connsiteX31" fmla="*/ 8187313 w 9591645"/>
              <a:gd name="connsiteY31" fmla="*/ 4337857 h 6858000"/>
              <a:gd name="connsiteX32" fmla="*/ 8119685 w 9591645"/>
              <a:gd name="connsiteY32" fmla="*/ 4377714 h 6858000"/>
              <a:gd name="connsiteX33" fmla="*/ 7678681 w 9591645"/>
              <a:gd name="connsiteY33" fmla="*/ 4377714 h 6858000"/>
              <a:gd name="connsiteX34" fmla="*/ 7610101 w 9591645"/>
              <a:gd name="connsiteY34" fmla="*/ 4337857 h 6858000"/>
              <a:gd name="connsiteX35" fmla="*/ 7390076 w 9591645"/>
              <a:gd name="connsiteY35" fmla="*/ 3957318 h 6858000"/>
              <a:gd name="connsiteX36" fmla="*/ 7390076 w 9591645"/>
              <a:gd name="connsiteY36" fmla="*/ 3879501 h 6858000"/>
              <a:gd name="connsiteX37" fmla="*/ 7610101 w 9591645"/>
              <a:gd name="connsiteY37" fmla="*/ 3498961 h 6858000"/>
              <a:gd name="connsiteX38" fmla="*/ 7678681 w 9591645"/>
              <a:gd name="connsiteY38" fmla="*/ 3459104 h 6858000"/>
              <a:gd name="connsiteX39" fmla="*/ 1321854 w 9591645"/>
              <a:gd name="connsiteY39" fmla="*/ 2071857 h 6858000"/>
              <a:gd name="connsiteX40" fmla="*/ 5365317 w 9591645"/>
              <a:gd name="connsiteY40" fmla="*/ 2071857 h 6858000"/>
              <a:gd name="connsiteX41" fmla="*/ 5985373 w 9591645"/>
              <a:gd name="connsiteY41" fmla="*/ 2437296 h 6858000"/>
              <a:gd name="connsiteX42" fmla="*/ 8011470 w 9591645"/>
              <a:gd name="connsiteY42" fmla="*/ 5926372 h 6858000"/>
              <a:gd name="connsiteX43" fmla="*/ 8011470 w 9591645"/>
              <a:gd name="connsiteY43" fmla="*/ 6639850 h 6858000"/>
              <a:gd name="connsiteX44" fmla="*/ 7904625 w 9591645"/>
              <a:gd name="connsiteY44" fmla="*/ 6823844 h 6858000"/>
              <a:gd name="connsiteX45" fmla="*/ 7884791 w 9591645"/>
              <a:gd name="connsiteY45" fmla="*/ 6858000 h 6858000"/>
              <a:gd name="connsiteX46" fmla="*/ 0 w 9591645"/>
              <a:gd name="connsiteY46" fmla="*/ 6858000 h 6858000"/>
              <a:gd name="connsiteX47" fmla="*/ 0 w 9591645"/>
              <a:gd name="connsiteY47" fmla="*/ 3635967 h 6858000"/>
              <a:gd name="connsiteX48" fmla="*/ 27177 w 9591645"/>
              <a:gd name="connsiteY48" fmla="*/ 3588964 h 6858000"/>
              <a:gd name="connsiteX49" fmla="*/ 693065 w 9591645"/>
              <a:gd name="connsiteY49" fmla="*/ 2437296 h 6858000"/>
              <a:gd name="connsiteX50" fmla="*/ 1321854 w 9591645"/>
              <a:gd name="connsiteY50" fmla="*/ 2071857 h 6858000"/>
              <a:gd name="connsiteX51" fmla="*/ 0 w 9591645"/>
              <a:gd name="connsiteY51" fmla="*/ 0 h 6858000"/>
              <a:gd name="connsiteX52" fmla="*/ 6966294 w 9591645"/>
              <a:gd name="connsiteY52" fmla="*/ 0 h 6858000"/>
              <a:gd name="connsiteX53" fmla="*/ 6852387 w 9591645"/>
              <a:gd name="connsiteY53" fmla="*/ 196155 h 6858000"/>
              <a:gd name="connsiteX54" fmla="*/ 6043321 w 9591645"/>
              <a:gd name="connsiteY54" fmla="*/ 1589421 h 6858000"/>
              <a:gd name="connsiteX55" fmla="*/ 5423265 w 9591645"/>
              <a:gd name="connsiteY55" fmla="*/ 1954861 h 6858000"/>
              <a:gd name="connsiteX56" fmla="*/ 1379802 w 9591645"/>
              <a:gd name="connsiteY56" fmla="*/ 1954861 h 6858000"/>
              <a:gd name="connsiteX57" fmla="*/ 751013 w 9591645"/>
              <a:gd name="connsiteY57" fmla="*/ 1589421 h 6858000"/>
              <a:gd name="connsiteX58" fmla="*/ 1951 w 9591645"/>
              <a:gd name="connsiteY58" fmla="*/ 293901 h 6858000"/>
              <a:gd name="connsiteX59" fmla="*/ 0 w 9591645"/>
              <a:gd name="connsiteY59" fmla="*/ 290527 h 6858000"/>
              <a:gd name="connsiteX60" fmla="*/ 0 w 9591645"/>
              <a:gd name="connsiteY60" fmla="*/ 0 h 6858000"/>
              <a:gd name="connsiteX0" fmla="*/ 8508611 w 9592013"/>
              <a:gd name="connsiteY0" fmla="*/ 4776272 h 6858000"/>
              <a:gd name="connsiteX1" fmla="*/ 9153763 w 9592013"/>
              <a:gd name="connsiteY1" fmla="*/ 4776272 h 6858000"/>
              <a:gd name="connsiteX2" fmla="*/ 9252696 w 9592013"/>
              <a:gd name="connsiteY2" fmla="*/ 4834580 h 6858000"/>
              <a:gd name="connsiteX3" fmla="*/ 9575969 w 9592013"/>
              <a:gd name="connsiteY3" fmla="*/ 5391278 h 6858000"/>
              <a:gd name="connsiteX4" fmla="*/ 9575969 w 9592013"/>
              <a:gd name="connsiteY4" fmla="*/ 5505116 h 6858000"/>
              <a:gd name="connsiteX5" fmla="*/ 9444696 w 9592013"/>
              <a:gd name="connsiteY5" fmla="*/ 5735415 h 6858000"/>
              <a:gd name="connsiteX6" fmla="*/ 8923364 w 9592013"/>
              <a:gd name="connsiteY6" fmla="*/ 6129723 h 6858000"/>
              <a:gd name="connsiteX7" fmla="*/ 8508611 w 9592013"/>
              <a:gd name="connsiteY7" fmla="*/ 6120122 h 6858000"/>
              <a:gd name="connsiteX8" fmla="*/ 8408284 w 9592013"/>
              <a:gd name="connsiteY8" fmla="*/ 6061815 h 6858000"/>
              <a:gd name="connsiteX9" fmla="*/ 8086404 w 9592013"/>
              <a:gd name="connsiteY9" fmla="*/ 5505116 h 6858000"/>
              <a:gd name="connsiteX10" fmla="*/ 8086404 w 9592013"/>
              <a:gd name="connsiteY10" fmla="*/ 5391278 h 6858000"/>
              <a:gd name="connsiteX11" fmla="*/ 8408284 w 9592013"/>
              <a:gd name="connsiteY11" fmla="*/ 4834580 h 6858000"/>
              <a:gd name="connsiteX12" fmla="*/ 8508611 w 9592013"/>
              <a:gd name="connsiteY12" fmla="*/ 4776272 h 6858000"/>
              <a:gd name="connsiteX13" fmla="*/ 8438383 w 9592013"/>
              <a:gd name="connsiteY13" fmla="*/ 4182594 h 6858000"/>
              <a:gd name="connsiteX14" fmla="*/ 8671249 w 9592013"/>
              <a:gd name="connsiteY14" fmla="*/ 4182594 h 6858000"/>
              <a:gd name="connsiteX15" fmla="*/ 8706958 w 9592013"/>
              <a:gd name="connsiteY15" fmla="*/ 4203640 h 6858000"/>
              <a:gd name="connsiteX16" fmla="*/ 8823642 w 9592013"/>
              <a:gd name="connsiteY16" fmla="*/ 4404579 h 6858000"/>
              <a:gd name="connsiteX17" fmla="*/ 8823642 w 9592013"/>
              <a:gd name="connsiteY17" fmla="*/ 4445668 h 6858000"/>
              <a:gd name="connsiteX18" fmla="*/ 8706958 w 9592013"/>
              <a:gd name="connsiteY18" fmla="*/ 4646606 h 6858000"/>
              <a:gd name="connsiteX19" fmla="*/ 8671249 w 9592013"/>
              <a:gd name="connsiteY19" fmla="*/ 4667652 h 6858000"/>
              <a:gd name="connsiteX20" fmla="*/ 8438383 w 9592013"/>
              <a:gd name="connsiteY20" fmla="*/ 4667652 h 6858000"/>
              <a:gd name="connsiteX21" fmla="*/ 8402170 w 9592013"/>
              <a:gd name="connsiteY21" fmla="*/ 4646606 h 6858000"/>
              <a:gd name="connsiteX22" fmla="*/ 8285989 w 9592013"/>
              <a:gd name="connsiteY22" fmla="*/ 4445668 h 6858000"/>
              <a:gd name="connsiteX23" fmla="*/ 8285989 w 9592013"/>
              <a:gd name="connsiteY23" fmla="*/ 4404579 h 6858000"/>
              <a:gd name="connsiteX24" fmla="*/ 8402170 w 9592013"/>
              <a:gd name="connsiteY24" fmla="*/ 4203640 h 6858000"/>
              <a:gd name="connsiteX25" fmla="*/ 8438383 w 9592013"/>
              <a:gd name="connsiteY25" fmla="*/ 4182594 h 6858000"/>
              <a:gd name="connsiteX26" fmla="*/ 7678681 w 9592013"/>
              <a:gd name="connsiteY26" fmla="*/ 3459104 h 6858000"/>
              <a:gd name="connsiteX27" fmla="*/ 8119685 w 9592013"/>
              <a:gd name="connsiteY27" fmla="*/ 3459104 h 6858000"/>
              <a:gd name="connsiteX28" fmla="*/ 8187313 w 9592013"/>
              <a:gd name="connsiteY28" fmla="*/ 3498961 h 6858000"/>
              <a:gd name="connsiteX29" fmla="*/ 8408292 w 9592013"/>
              <a:gd name="connsiteY29" fmla="*/ 3879501 h 6858000"/>
              <a:gd name="connsiteX30" fmla="*/ 8408292 w 9592013"/>
              <a:gd name="connsiteY30" fmla="*/ 3957318 h 6858000"/>
              <a:gd name="connsiteX31" fmla="*/ 8187313 w 9592013"/>
              <a:gd name="connsiteY31" fmla="*/ 4337857 h 6858000"/>
              <a:gd name="connsiteX32" fmla="*/ 8119685 w 9592013"/>
              <a:gd name="connsiteY32" fmla="*/ 4377714 h 6858000"/>
              <a:gd name="connsiteX33" fmla="*/ 7678681 w 9592013"/>
              <a:gd name="connsiteY33" fmla="*/ 4377714 h 6858000"/>
              <a:gd name="connsiteX34" fmla="*/ 7610101 w 9592013"/>
              <a:gd name="connsiteY34" fmla="*/ 4337857 h 6858000"/>
              <a:gd name="connsiteX35" fmla="*/ 7390076 w 9592013"/>
              <a:gd name="connsiteY35" fmla="*/ 3957318 h 6858000"/>
              <a:gd name="connsiteX36" fmla="*/ 7390076 w 9592013"/>
              <a:gd name="connsiteY36" fmla="*/ 3879501 h 6858000"/>
              <a:gd name="connsiteX37" fmla="*/ 7610101 w 9592013"/>
              <a:gd name="connsiteY37" fmla="*/ 3498961 h 6858000"/>
              <a:gd name="connsiteX38" fmla="*/ 7678681 w 9592013"/>
              <a:gd name="connsiteY38" fmla="*/ 3459104 h 6858000"/>
              <a:gd name="connsiteX39" fmla="*/ 1321854 w 9592013"/>
              <a:gd name="connsiteY39" fmla="*/ 2071857 h 6858000"/>
              <a:gd name="connsiteX40" fmla="*/ 5365317 w 9592013"/>
              <a:gd name="connsiteY40" fmla="*/ 2071857 h 6858000"/>
              <a:gd name="connsiteX41" fmla="*/ 5985373 w 9592013"/>
              <a:gd name="connsiteY41" fmla="*/ 2437296 h 6858000"/>
              <a:gd name="connsiteX42" fmla="*/ 8011470 w 9592013"/>
              <a:gd name="connsiteY42" fmla="*/ 5926372 h 6858000"/>
              <a:gd name="connsiteX43" fmla="*/ 8011470 w 9592013"/>
              <a:gd name="connsiteY43" fmla="*/ 6639850 h 6858000"/>
              <a:gd name="connsiteX44" fmla="*/ 7904625 w 9592013"/>
              <a:gd name="connsiteY44" fmla="*/ 6823844 h 6858000"/>
              <a:gd name="connsiteX45" fmla="*/ 7884791 w 9592013"/>
              <a:gd name="connsiteY45" fmla="*/ 6858000 h 6858000"/>
              <a:gd name="connsiteX46" fmla="*/ 0 w 9592013"/>
              <a:gd name="connsiteY46" fmla="*/ 6858000 h 6858000"/>
              <a:gd name="connsiteX47" fmla="*/ 0 w 9592013"/>
              <a:gd name="connsiteY47" fmla="*/ 3635967 h 6858000"/>
              <a:gd name="connsiteX48" fmla="*/ 27177 w 9592013"/>
              <a:gd name="connsiteY48" fmla="*/ 3588964 h 6858000"/>
              <a:gd name="connsiteX49" fmla="*/ 693065 w 9592013"/>
              <a:gd name="connsiteY49" fmla="*/ 2437296 h 6858000"/>
              <a:gd name="connsiteX50" fmla="*/ 1321854 w 9592013"/>
              <a:gd name="connsiteY50" fmla="*/ 2071857 h 6858000"/>
              <a:gd name="connsiteX51" fmla="*/ 0 w 9592013"/>
              <a:gd name="connsiteY51" fmla="*/ 0 h 6858000"/>
              <a:gd name="connsiteX52" fmla="*/ 6966294 w 9592013"/>
              <a:gd name="connsiteY52" fmla="*/ 0 h 6858000"/>
              <a:gd name="connsiteX53" fmla="*/ 6852387 w 9592013"/>
              <a:gd name="connsiteY53" fmla="*/ 196155 h 6858000"/>
              <a:gd name="connsiteX54" fmla="*/ 6043321 w 9592013"/>
              <a:gd name="connsiteY54" fmla="*/ 1589421 h 6858000"/>
              <a:gd name="connsiteX55" fmla="*/ 5423265 w 9592013"/>
              <a:gd name="connsiteY55" fmla="*/ 1954861 h 6858000"/>
              <a:gd name="connsiteX56" fmla="*/ 1379802 w 9592013"/>
              <a:gd name="connsiteY56" fmla="*/ 1954861 h 6858000"/>
              <a:gd name="connsiteX57" fmla="*/ 751013 w 9592013"/>
              <a:gd name="connsiteY57" fmla="*/ 1589421 h 6858000"/>
              <a:gd name="connsiteX58" fmla="*/ 1951 w 9592013"/>
              <a:gd name="connsiteY58" fmla="*/ 293901 h 6858000"/>
              <a:gd name="connsiteX59" fmla="*/ 0 w 9592013"/>
              <a:gd name="connsiteY59" fmla="*/ 290527 h 6858000"/>
              <a:gd name="connsiteX60" fmla="*/ 0 w 9592013"/>
              <a:gd name="connsiteY60" fmla="*/ 0 h 6858000"/>
              <a:gd name="connsiteX0" fmla="*/ 8508611 w 9592013"/>
              <a:gd name="connsiteY0" fmla="*/ 4776272 h 6858000"/>
              <a:gd name="connsiteX1" fmla="*/ 9153763 w 9592013"/>
              <a:gd name="connsiteY1" fmla="*/ 4776272 h 6858000"/>
              <a:gd name="connsiteX2" fmla="*/ 9252696 w 9592013"/>
              <a:gd name="connsiteY2" fmla="*/ 4834580 h 6858000"/>
              <a:gd name="connsiteX3" fmla="*/ 9575969 w 9592013"/>
              <a:gd name="connsiteY3" fmla="*/ 5391278 h 6858000"/>
              <a:gd name="connsiteX4" fmla="*/ 9575969 w 9592013"/>
              <a:gd name="connsiteY4" fmla="*/ 5505116 h 6858000"/>
              <a:gd name="connsiteX5" fmla="*/ 9444696 w 9592013"/>
              <a:gd name="connsiteY5" fmla="*/ 5735415 h 6858000"/>
              <a:gd name="connsiteX6" fmla="*/ 8508611 w 9592013"/>
              <a:gd name="connsiteY6" fmla="*/ 6120122 h 6858000"/>
              <a:gd name="connsiteX7" fmla="*/ 8408284 w 9592013"/>
              <a:gd name="connsiteY7" fmla="*/ 6061815 h 6858000"/>
              <a:gd name="connsiteX8" fmla="*/ 8086404 w 9592013"/>
              <a:gd name="connsiteY8" fmla="*/ 5505116 h 6858000"/>
              <a:gd name="connsiteX9" fmla="*/ 8086404 w 9592013"/>
              <a:gd name="connsiteY9" fmla="*/ 5391278 h 6858000"/>
              <a:gd name="connsiteX10" fmla="*/ 8408284 w 9592013"/>
              <a:gd name="connsiteY10" fmla="*/ 4834580 h 6858000"/>
              <a:gd name="connsiteX11" fmla="*/ 8508611 w 9592013"/>
              <a:gd name="connsiteY11" fmla="*/ 4776272 h 6858000"/>
              <a:gd name="connsiteX12" fmla="*/ 8438383 w 9592013"/>
              <a:gd name="connsiteY12" fmla="*/ 4182594 h 6858000"/>
              <a:gd name="connsiteX13" fmla="*/ 8671249 w 9592013"/>
              <a:gd name="connsiteY13" fmla="*/ 4182594 h 6858000"/>
              <a:gd name="connsiteX14" fmla="*/ 8706958 w 9592013"/>
              <a:gd name="connsiteY14" fmla="*/ 4203640 h 6858000"/>
              <a:gd name="connsiteX15" fmla="*/ 8823642 w 9592013"/>
              <a:gd name="connsiteY15" fmla="*/ 4404579 h 6858000"/>
              <a:gd name="connsiteX16" fmla="*/ 8823642 w 9592013"/>
              <a:gd name="connsiteY16" fmla="*/ 4445668 h 6858000"/>
              <a:gd name="connsiteX17" fmla="*/ 8706958 w 9592013"/>
              <a:gd name="connsiteY17" fmla="*/ 4646606 h 6858000"/>
              <a:gd name="connsiteX18" fmla="*/ 8671249 w 9592013"/>
              <a:gd name="connsiteY18" fmla="*/ 4667652 h 6858000"/>
              <a:gd name="connsiteX19" fmla="*/ 8438383 w 9592013"/>
              <a:gd name="connsiteY19" fmla="*/ 4667652 h 6858000"/>
              <a:gd name="connsiteX20" fmla="*/ 8402170 w 9592013"/>
              <a:gd name="connsiteY20" fmla="*/ 4646606 h 6858000"/>
              <a:gd name="connsiteX21" fmla="*/ 8285989 w 9592013"/>
              <a:gd name="connsiteY21" fmla="*/ 4445668 h 6858000"/>
              <a:gd name="connsiteX22" fmla="*/ 8285989 w 9592013"/>
              <a:gd name="connsiteY22" fmla="*/ 4404579 h 6858000"/>
              <a:gd name="connsiteX23" fmla="*/ 8402170 w 9592013"/>
              <a:gd name="connsiteY23" fmla="*/ 4203640 h 6858000"/>
              <a:gd name="connsiteX24" fmla="*/ 8438383 w 9592013"/>
              <a:gd name="connsiteY24" fmla="*/ 4182594 h 6858000"/>
              <a:gd name="connsiteX25" fmla="*/ 7678681 w 9592013"/>
              <a:gd name="connsiteY25" fmla="*/ 3459104 h 6858000"/>
              <a:gd name="connsiteX26" fmla="*/ 8119685 w 9592013"/>
              <a:gd name="connsiteY26" fmla="*/ 3459104 h 6858000"/>
              <a:gd name="connsiteX27" fmla="*/ 8187313 w 9592013"/>
              <a:gd name="connsiteY27" fmla="*/ 3498961 h 6858000"/>
              <a:gd name="connsiteX28" fmla="*/ 8408292 w 9592013"/>
              <a:gd name="connsiteY28" fmla="*/ 3879501 h 6858000"/>
              <a:gd name="connsiteX29" fmla="*/ 8408292 w 9592013"/>
              <a:gd name="connsiteY29" fmla="*/ 3957318 h 6858000"/>
              <a:gd name="connsiteX30" fmla="*/ 8187313 w 9592013"/>
              <a:gd name="connsiteY30" fmla="*/ 4337857 h 6858000"/>
              <a:gd name="connsiteX31" fmla="*/ 8119685 w 9592013"/>
              <a:gd name="connsiteY31" fmla="*/ 4377714 h 6858000"/>
              <a:gd name="connsiteX32" fmla="*/ 7678681 w 9592013"/>
              <a:gd name="connsiteY32" fmla="*/ 4377714 h 6858000"/>
              <a:gd name="connsiteX33" fmla="*/ 7610101 w 9592013"/>
              <a:gd name="connsiteY33" fmla="*/ 4337857 h 6858000"/>
              <a:gd name="connsiteX34" fmla="*/ 7390076 w 9592013"/>
              <a:gd name="connsiteY34" fmla="*/ 3957318 h 6858000"/>
              <a:gd name="connsiteX35" fmla="*/ 7390076 w 9592013"/>
              <a:gd name="connsiteY35" fmla="*/ 3879501 h 6858000"/>
              <a:gd name="connsiteX36" fmla="*/ 7610101 w 9592013"/>
              <a:gd name="connsiteY36" fmla="*/ 3498961 h 6858000"/>
              <a:gd name="connsiteX37" fmla="*/ 7678681 w 9592013"/>
              <a:gd name="connsiteY37" fmla="*/ 3459104 h 6858000"/>
              <a:gd name="connsiteX38" fmla="*/ 1321854 w 9592013"/>
              <a:gd name="connsiteY38" fmla="*/ 2071857 h 6858000"/>
              <a:gd name="connsiteX39" fmla="*/ 5365317 w 9592013"/>
              <a:gd name="connsiteY39" fmla="*/ 2071857 h 6858000"/>
              <a:gd name="connsiteX40" fmla="*/ 5985373 w 9592013"/>
              <a:gd name="connsiteY40" fmla="*/ 2437296 h 6858000"/>
              <a:gd name="connsiteX41" fmla="*/ 8011470 w 9592013"/>
              <a:gd name="connsiteY41" fmla="*/ 5926372 h 6858000"/>
              <a:gd name="connsiteX42" fmla="*/ 8011470 w 9592013"/>
              <a:gd name="connsiteY42" fmla="*/ 6639850 h 6858000"/>
              <a:gd name="connsiteX43" fmla="*/ 7904625 w 9592013"/>
              <a:gd name="connsiteY43" fmla="*/ 6823844 h 6858000"/>
              <a:gd name="connsiteX44" fmla="*/ 7884791 w 9592013"/>
              <a:gd name="connsiteY44" fmla="*/ 6858000 h 6858000"/>
              <a:gd name="connsiteX45" fmla="*/ 0 w 9592013"/>
              <a:gd name="connsiteY45" fmla="*/ 6858000 h 6858000"/>
              <a:gd name="connsiteX46" fmla="*/ 0 w 9592013"/>
              <a:gd name="connsiteY46" fmla="*/ 3635967 h 6858000"/>
              <a:gd name="connsiteX47" fmla="*/ 27177 w 9592013"/>
              <a:gd name="connsiteY47" fmla="*/ 3588964 h 6858000"/>
              <a:gd name="connsiteX48" fmla="*/ 693065 w 9592013"/>
              <a:gd name="connsiteY48" fmla="*/ 2437296 h 6858000"/>
              <a:gd name="connsiteX49" fmla="*/ 1321854 w 9592013"/>
              <a:gd name="connsiteY49" fmla="*/ 2071857 h 6858000"/>
              <a:gd name="connsiteX50" fmla="*/ 0 w 9592013"/>
              <a:gd name="connsiteY50" fmla="*/ 0 h 6858000"/>
              <a:gd name="connsiteX51" fmla="*/ 6966294 w 9592013"/>
              <a:gd name="connsiteY51" fmla="*/ 0 h 6858000"/>
              <a:gd name="connsiteX52" fmla="*/ 6852387 w 9592013"/>
              <a:gd name="connsiteY52" fmla="*/ 196155 h 6858000"/>
              <a:gd name="connsiteX53" fmla="*/ 6043321 w 9592013"/>
              <a:gd name="connsiteY53" fmla="*/ 1589421 h 6858000"/>
              <a:gd name="connsiteX54" fmla="*/ 5423265 w 9592013"/>
              <a:gd name="connsiteY54" fmla="*/ 1954861 h 6858000"/>
              <a:gd name="connsiteX55" fmla="*/ 1379802 w 9592013"/>
              <a:gd name="connsiteY55" fmla="*/ 1954861 h 6858000"/>
              <a:gd name="connsiteX56" fmla="*/ 751013 w 9592013"/>
              <a:gd name="connsiteY56" fmla="*/ 1589421 h 6858000"/>
              <a:gd name="connsiteX57" fmla="*/ 1951 w 9592013"/>
              <a:gd name="connsiteY57" fmla="*/ 293901 h 6858000"/>
              <a:gd name="connsiteX58" fmla="*/ 0 w 9592013"/>
              <a:gd name="connsiteY58" fmla="*/ 290527 h 6858000"/>
              <a:gd name="connsiteX59" fmla="*/ 0 w 9592013"/>
              <a:gd name="connsiteY59" fmla="*/ 0 h 6858000"/>
              <a:gd name="connsiteX0" fmla="*/ 8508611 w 9592013"/>
              <a:gd name="connsiteY0" fmla="*/ 4776272 h 6858000"/>
              <a:gd name="connsiteX1" fmla="*/ 9153763 w 9592013"/>
              <a:gd name="connsiteY1" fmla="*/ 4776272 h 6858000"/>
              <a:gd name="connsiteX2" fmla="*/ 9252696 w 9592013"/>
              <a:gd name="connsiteY2" fmla="*/ 4834580 h 6858000"/>
              <a:gd name="connsiteX3" fmla="*/ 9575969 w 9592013"/>
              <a:gd name="connsiteY3" fmla="*/ 5391278 h 6858000"/>
              <a:gd name="connsiteX4" fmla="*/ 9575969 w 9592013"/>
              <a:gd name="connsiteY4" fmla="*/ 5505116 h 6858000"/>
              <a:gd name="connsiteX5" fmla="*/ 9444696 w 9592013"/>
              <a:gd name="connsiteY5" fmla="*/ 5735415 h 6858000"/>
              <a:gd name="connsiteX6" fmla="*/ 8408284 w 9592013"/>
              <a:gd name="connsiteY6" fmla="*/ 6061815 h 6858000"/>
              <a:gd name="connsiteX7" fmla="*/ 8086404 w 9592013"/>
              <a:gd name="connsiteY7" fmla="*/ 5505116 h 6858000"/>
              <a:gd name="connsiteX8" fmla="*/ 8086404 w 9592013"/>
              <a:gd name="connsiteY8" fmla="*/ 5391278 h 6858000"/>
              <a:gd name="connsiteX9" fmla="*/ 8408284 w 9592013"/>
              <a:gd name="connsiteY9" fmla="*/ 4834580 h 6858000"/>
              <a:gd name="connsiteX10" fmla="*/ 8508611 w 9592013"/>
              <a:gd name="connsiteY10" fmla="*/ 4776272 h 6858000"/>
              <a:gd name="connsiteX11" fmla="*/ 8438383 w 9592013"/>
              <a:gd name="connsiteY11" fmla="*/ 4182594 h 6858000"/>
              <a:gd name="connsiteX12" fmla="*/ 8671249 w 9592013"/>
              <a:gd name="connsiteY12" fmla="*/ 4182594 h 6858000"/>
              <a:gd name="connsiteX13" fmla="*/ 8706958 w 9592013"/>
              <a:gd name="connsiteY13" fmla="*/ 4203640 h 6858000"/>
              <a:gd name="connsiteX14" fmla="*/ 8823642 w 9592013"/>
              <a:gd name="connsiteY14" fmla="*/ 4404579 h 6858000"/>
              <a:gd name="connsiteX15" fmla="*/ 8823642 w 9592013"/>
              <a:gd name="connsiteY15" fmla="*/ 4445668 h 6858000"/>
              <a:gd name="connsiteX16" fmla="*/ 8706958 w 9592013"/>
              <a:gd name="connsiteY16" fmla="*/ 4646606 h 6858000"/>
              <a:gd name="connsiteX17" fmla="*/ 8671249 w 9592013"/>
              <a:gd name="connsiteY17" fmla="*/ 4667652 h 6858000"/>
              <a:gd name="connsiteX18" fmla="*/ 8438383 w 9592013"/>
              <a:gd name="connsiteY18" fmla="*/ 4667652 h 6858000"/>
              <a:gd name="connsiteX19" fmla="*/ 8402170 w 9592013"/>
              <a:gd name="connsiteY19" fmla="*/ 4646606 h 6858000"/>
              <a:gd name="connsiteX20" fmla="*/ 8285989 w 9592013"/>
              <a:gd name="connsiteY20" fmla="*/ 4445668 h 6858000"/>
              <a:gd name="connsiteX21" fmla="*/ 8285989 w 9592013"/>
              <a:gd name="connsiteY21" fmla="*/ 4404579 h 6858000"/>
              <a:gd name="connsiteX22" fmla="*/ 8402170 w 9592013"/>
              <a:gd name="connsiteY22" fmla="*/ 4203640 h 6858000"/>
              <a:gd name="connsiteX23" fmla="*/ 8438383 w 9592013"/>
              <a:gd name="connsiteY23" fmla="*/ 4182594 h 6858000"/>
              <a:gd name="connsiteX24" fmla="*/ 7678681 w 9592013"/>
              <a:gd name="connsiteY24" fmla="*/ 3459104 h 6858000"/>
              <a:gd name="connsiteX25" fmla="*/ 8119685 w 9592013"/>
              <a:gd name="connsiteY25" fmla="*/ 3459104 h 6858000"/>
              <a:gd name="connsiteX26" fmla="*/ 8187313 w 9592013"/>
              <a:gd name="connsiteY26" fmla="*/ 3498961 h 6858000"/>
              <a:gd name="connsiteX27" fmla="*/ 8408292 w 9592013"/>
              <a:gd name="connsiteY27" fmla="*/ 3879501 h 6858000"/>
              <a:gd name="connsiteX28" fmla="*/ 8408292 w 9592013"/>
              <a:gd name="connsiteY28" fmla="*/ 3957318 h 6858000"/>
              <a:gd name="connsiteX29" fmla="*/ 8187313 w 9592013"/>
              <a:gd name="connsiteY29" fmla="*/ 4337857 h 6858000"/>
              <a:gd name="connsiteX30" fmla="*/ 8119685 w 9592013"/>
              <a:gd name="connsiteY30" fmla="*/ 4377714 h 6858000"/>
              <a:gd name="connsiteX31" fmla="*/ 7678681 w 9592013"/>
              <a:gd name="connsiteY31" fmla="*/ 4377714 h 6858000"/>
              <a:gd name="connsiteX32" fmla="*/ 7610101 w 9592013"/>
              <a:gd name="connsiteY32" fmla="*/ 4337857 h 6858000"/>
              <a:gd name="connsiteX33" fmla="*/ 7390076 w 9592013"/>
              <a:gd name="connsiteY33" fmla="*/ 3957318 h 6858000"/>
              <a:gd name="connsiteX34" fmla="*/ 7390076 w 9592013"/>
              <a:gd name="connsiteY34" fmla="*/ 3879501 h 6858000"/>
              <a:gd name="connsiteX35" fmla="*/ 7610101 w 9592013"/>
              <a:gd name="connsiteY35" fmla="*/ 3498961 h 6858000"/>
              <a:gd name="connsiteX36" fmla="*/ 7678681 w 9592013"/>
              <a:gd name="connsiteY36" fmla="*/ 3459104 h 6858000"/>
              <a:gd name="connsiteX37" fmla="*/ 1321854 w 9592013"/>
              <a:gd name="connsiteY37" fmla="*/ 2071857 h 6858000"/>
              <a:gd name="connsiteX38" fmla="*/ 5365317 w 9592013"/>
              <a:gd name="connsiteY38" fmla="*/ 2071857 h 6858000"/>
              <a:gd name="connsiteX39" fmla="*/ 5985373 w 9592013"/>
              <a:gd name="connsiteY39" fmla="*/ 2437296 h 6858000"/>
              <a:gd name="connsiteX40" fmla="*/ 8011470 w 9592013"/>
              <a:gd name="connsiteY40" fmla="*/ 5926372 h 6858000"/>
              <a:gd name="connsiteX41" fmla="*/ 8011470 w 9592013"/>
              <a:gd name="connsiteY41" fmla="*/ 6639850 h 6858000"/>
              <a:gd name="connsiteX42" fmla="*/ 7904625 w 9592013"/>
              <a:gd name="connsiteY42" fmla="*/ 6823844 h 6858000"/>
              <a:gd name="connsiteX43" fmla="*/ 7884791 w 9592013"/>
              <a:gd name="connsiteY43" fmla="*/ 6858000 h 6858000"/>
              <a:gd name="connsiteX44" fmla="*/ 0 w 9592013"/>
              <a:gd name="connsiteY44" fmla="*/ 6858000 h 6858000"/>
              <a:gd name="connsiteX45" fmla="*/ 0 w 9592013"/>
              <a:gd name="connsiteY45" fmla="*/ 3635967 h 6858000"/>
              <a:gd name="connsiteX46" fmla="*/ 27177 w 9592013"/>
              <a:gd name="connsiteY46" fmla="*/ 3588964 h 6858000"/>
              <a:gd name="connsiteX47" fmla="*/ 693065 w 9592013"/>
              <a:gd name="connsiteY47" fmla="*/ 2437296 h 6858000"/>
              <a:gd name="connsiteX48" fmla="*/ 1321854 w 9592013"/>
              <a:gd name="connsiteY48" fmla="*/ 2071857 h 6858000"/>
              <a:gd name="connsiteX49" fmla="*/ 0 w 9592013"/>
              <a:gd name="connsiteY49" fmla="*/ 0 h 6858000"/>
              <a:gd name="connsiteX50" fmla="*/ 6966294 w 9592013"/>
              <a:gd name="connsiteY50" fmla="*/ 0 h 6858000"/>
              <a:gd name="connsiteX51" fmla="*/ 6852387 w 9592013"/>
              <a:gd name="connsiteY51" fmla="*/ 196155 h 6858000"/>
              <a:gd name="connsiteX52" fmla="*/ 6043321 w 9592013"/>
              <a:gd name="connsiteY52" fmla="*/ 1589421 h 6858000"/>
              <a:gd name="connsiteX53" fmla="*/ 5423265 w 9592013"/>
              <a:gd name="connsiteY53" fmla="*/ 1954861 h 6858000"/>
              <a:gd name="connsiteX54" fmla="*/ 1379802 w 9592013"/>
              <a:gd name="connsiteY54" fmla="*/ 1954861 h 6858000"/>
              <a:gd name="connsiteX55" fmla="*/ 751013 w 9592013"/>
              <a:gd name="connsiteY55" fmla="*/ 1589421 h 6858000"/>
              <a:gd name="connsiteX56" fmla="*/ 1951 w 9592013"/>
              <a:gd name="connsiteY56" fmla="*/ 293901 h 6858000"/>
              <a:gd name="connsiteX57" fmla="*/ 0 w 9592013"/>
              <a:gd name="connsiteY57" fmla="*/ 290527 h 6858000"/>
              <a:gd name="connsiteX58" fmla="*/ 0 w 9592013"/>
              <a:gd name="connsiteY58" fmla="*/ 0 h 6858000"/>
              <a:gd name="connsiteX0" fmla="*/ 8508611 w 9592013"/>
              <a:gd name="connsiteY0" fmla="*/ 4776272 h 6858000"/>
              <a:gd name="connsiteX1" fmla="*/ 9153763 w 9592013"/>
              <a:gd name="connsiteY1" fmla="*/ 4776272 h 6858000"/>
              <a:gd name="connsiteX2" fmla="*/ 9252696 w 9592013"/>
              <a:gd name="connsiteY2" fmla="*/ 4834580 h 6858000"/>
              <a:gd name="connsiteX3" fmla="*/ 9575969 w 9592013"/>
              <a:gd name="connsiteY3" fmla="*/ 5391278 h 6858000"/>
              <a:gd name="connsiteX4" fmla="*/ 9575969 w 9592013"/>
              <a:gd name="connsiteY4" fmla="*/ 5505116 h 6858000"/>
              <a:gd name="connsiteX5" fmla="*/ 9444696 w 9592013"/>
              <a:gd name="connsiteY5" fmla="*/ 5735415 h 6858000"/>
              <a:gd name="connsiteX6" fmla="*/ 8086404 w 9592013"/>
              <a:gd name="connsiteY6" fmla="*/ 5505116 h 6858000"/>
              <a:gd name="connsiteX7" fmla="*/ 8086404 w 9592013"/>
              <a:gd name="connsiteY7" fmla="*/ 5391278 h 6858000"/>
              <a:gd name="connsiteX8" fmla="*/ 8408284 w 9592013"/>
              <a:gd name="connsiteY8" fmla="*/ 4834580 h 6858000"/>
              <a:gd name="connsiteX9" fmla="*/ 8508611 w 9592013"/>
              <a:gd name="connsiteY9" fmla="*/ 4776272 h 6858000"/>
              <a:gd name="connsiteX10" fmla="*/ 8438383 w 9592013"/>
              <a:gd name="connsiteY10" fmla="*/ 4182594 h 6858000"/>
              <a:gd name="connsiteX11" fmla="*/ 8671249 w 9592013"/>
              <a:gd name="connsiteY11" fmla="*/ 4182594 h 6858000"/>
              <a:gd name="connsiteX12" fmla="*/ 8706958 w 9592013"/>
              <a:gd name="connsiteY12" fmla="*/ 4203640 h 6858000"/>
              <a:gd name="connsiteX13" fmla="*/ 8823642 w 9592013"/>
              <a:gd name="connsiteY13" fmla="*/ 4404579 h 6858000"/>
              <a:gd name="connsiteX14" fmla="*/ 8823642 w 9592013"/>
              <a:gd name="connsiteY14" fmla="*/ 4445668 h 6858000"/>
              <a:gd name="connsiteX15" fmla="*/ 8706958 w 9592013"/>
              <a:gd name="connsiteY15" fmla="*/ 4646606 h 6858000"/>
              <a:gd name="connsiteX16" fmla="*/ 8671249 w 9592013"/>
              <a:gd name="connsiteY16" fmla="*/ 4667652 h 6858000"/>
              <a:gd name="connsiteX17" fmla="*/ 8438383 w 9592013"/>
              <a:gd name="connsiteY17" fmla="*/ 4667652 h 6858000"/>
              <a:gd name="connsiteX18" fmla="*/ 8402170 w 9592013"/>
              <a:gd name="connsiteY18" fmla="*/ 4646606 h 6858000"/>
              <a:gd name="connsiteX19" fmla="*/ 8285989 w 9592013"/>
              <a:gd name="connsiteY19" fmla="*/ 4445668 h 6858000"/>
              <a:gd name="connsiteX20" fmla="*/ 8285989 w 9592013"/>
              <a:gd name="connsiteY20" fmla="*/ 4404579 h 6858000"/>
              <a:gd name="connsiteX21" fmla="*/ 8402170 w 9592013"/>
              <a:gd name="connsiteY21" fmla="*/ 4203640 h 6858000"/>
              <a:gd name="connsiteX22" fmla="*/ 8438383 w 9592013"/>
              <a:gd name="connsiteY22" fmla="*/ 4182594 h 6858000"/>
              <a:gd name="connsiteX23" fmla="*/ 7678681 w 9592013"/>
              <a:gd name="connsiteY23" fmla="*/ 3459104 h 6858000"/>
              <a:gd name="connsiteX24" fmla="*/ 8119685 w 9592013"/>
              <a:gd name="connsiteY24" fmla="*/ 3459104 h 6858000"/>
              <a:gd name="connsiteX25" fmla="*/ 8187313 w 9592013"/>
              <a:gd name="connsiteY25" fmla="*/ 3498961 h 6858000"/>
              <a:gd name="connsiteX26" fmla="*/ 8408292 w 9592013"/>
              <a:gd name="connsiteY26" fmla="*/ 3879501 h 6858000"/>
              <a:gd name="connsiteX27" fmla="*/ 8408292 w 9592013"/>
              <a:gd name="connsiteY27" fmla="*/ 3957318 h 6858000"/>
              <a:gd name="connsiteX28" fmla="*/ 8187313 w 9592013"/>
              <a:gd name="connsiteY28" fmla="*/ 4337857 h 6858000"/>
              <a:gd name="connsiteX29" fmla="*/ 8119685 w 9592013"/>
              <a:gd name="connsiteY29" fmla="*/ 4377714 h 6858000"/>
              <a:gd name="connsiteX30" fmla="*/ 7678681 w 9592013"/>
              <a:gd name="connsiteY30" fmla="*/ 4377714 h 6858000"/>
              <a:gd name="connsiteX31" fmla="*/ 7610101 w 9592013"/>
              <a:gd name="connsiteY31" fmla="*/ 4337857 h 6858000"/>
              <a:gd name="connsiteX32" fmla="*/ 7390076 w 9592013"/>
              <a:gd name="connsiteY32" fmla="*/ 3957318 h 6858000"/>
              <a:gd name="connsiteX33" fmla="*/ 7390076 w 9592013"/>
              <a:gd name="connsiteY33" fmla="*/ 3879501 h 6858000"/>
              <a:gd name="connsiteX34" fmla="*/ 7610101 w 9592013"/>
              <a:gd name="connsiteY34" fmla="*/ 3498961 h 6858000"/>
              <a:gd name="connsiteX35" fmla="*/ 7678681 w 9592013"/>
              <a:gd name="connsiteY35" fmla="*/ 3459104 h 6858000"/>
              <a:gd name="connsiteX36" fmla="*/ 1321854 w 9592013"/>
              <a:gd name="connsiteY36" fmla="*/ 2071857 h 6858000"/>
              <a:gd name="connsiteX37" fmla="*/ 5365317 w 9592013"/>
              <a:gd name="connsiteY37" fmla="*/ 2071857 h 6858000"/>
              <a:gd name="connsiteX38" fmla="*/ 5985373 w 9592013"/>
              <a:gd name="connsiteY38" fmla="*/ 2437296 h 6858000"/>
              <a:gd name="connsiteX39" fmla="*/ 8011470 w 9592013"/>
              <a:gd name="connsiteY39" fmla="*/ 5926372 h 6858000"/>
              <a:gd name="connsiteX40" fmla="*/ 8011470 w 9592013"/>
              <a:gd name="connsiteY40" fmla="*/ 6639850 h 6858000"/>
              <a:gd name="connsiteX41" fmla="*/ 7904625 w 9592013"/>
              <a:gd name="connsiteY41" fmla="*/ 6823844 h 6858000"/>
              <a:gd name="connsiteX42" fmla="*/ 7884791 w 9592013"/>
              <a:gd name="connsiteY42" fmla="*/ 6858000 h 6858000"/>
              <a:gd name="connsiteX43" fmla="*/ 0 w 9592013"/>
              <a:gd name="connsiteY43" fmla="*/ 6858000 h 6858000"/>
              <a:gd name="connsiteX44" fmla="*/ 0 w 9592013"/>
              <a:gd name="connsiteY44" fmla="*/ 3635967 h 6858000"/>
              <a:gd name="connsiteX45" fmla="*/ 27177 w 9592013"/>
              <a:gd name="connsiteY45" fmla="*/ 3588964 h 6858000"/>
              <a:gd name="connsiteX46" fmla="*/ 693065 w 9592013"/>
              <a:gd name="connsiteY46" fmla="*/ 2437296 h 6858000"/>
              <a:gd name="connsiteX47" fmla="*/ 1321854 w 9592013"/>
              <a:gd name="connsiteY47" fmla="*/ 2071857 h 6858000"/>
              <a:gd name="connsiteX48" fmla="*/ 0 w 9592013"/>
              <a:gd name="connsiteY48" fmla="*/ 0 h 6858000"/>
              <a:gd name="connsiteX49" fmla="*/ 6966294 w 9592013"/>
              <a:gd name="connsiteY49" fmla="*/ 0 h 6858000"/>
              <a:gd name="connsiteX50" fmla="*/ 6852387 w 9592013"/>
              <a:gd name="connsiteY50" fmla="*/ 196155 h 6858000"/>
              <a:gd name="connsiteX51" fmla="*/ 6043321 w 9592013"/>
              <a:gd name="connsiteY51" fmla="*/ 1589421 h 6858000"/>
              <a:gd name="connsiteX52" fmla="*/ 5423265 w 9592013"/>
              <a:gd name="connsiteY52" fmla="*/ 1954861 h 6858000"/>
              <a:gd name="connsiteX53" fmla="*/ 1379802 w 9592013"/>
              <a:gd name="connsiteY53" fmla="*/ 1954861 h 6858000"/>
              <a:gd name="connsiteX54" fmla="*/ 751013 w 9592013"/>
              <a:gd name="connsiteY54" fmla="*/ 1589421 h 6858000"/>
              <a:gd name="connsiteX55" fmla="*/ 1951 w 9592013"/>
              <a:gd name="connsiteY55" fmla="*/ 293901 h 6858000"/>
              <a:gd name="connsiteX56" fmla="*/ 0 w 9592013"/>
              <a:gd name="connsiteY56" fmla="*/ 290527 h 6858000"/>
              <a:gd name="connsiteX57" fmla="*/ 0 w 9592013"/>
              <a:gd name="connsiteY57" fmla="*/ 0 h 6858000"/>
              <a:gd name="connsiteX0" fmla="*/ 8508611 w 9691100"/>
              <a:gd name="connsiteY0" fmla="*/ 4776272 h 6858000"/>
              <a:gd name="connsiteX1" fmla="*/ 9153763 w 9691100"/>
              <a:gd name="connsiteY1" fmla="*/ 4776272 h 6858000"/>
              <a:gd name="connsiteX2" fmla="*/ 9252696 w 9691100"/>
              <a:gd name="connsiteY2" fmla="*/ 4834580 h 6858000"/>
              <a:gd name="connsiteX3" fmla="*/ 9575969 w 9691100"/>
              <a:gd name="connsiteY3" fmla="*/ 5391278 h 6858000"/>
              <a:gd name="connsiteX4" fmla="*/ 9575969 w 9691100"/>
              <a:gd name="connsiteY4" fmla="*/ 5505116 h 6858000"/>
              <a:gd name="connsiteX5" fmla="*/ 8086404 w 9691100"/>
              <a:gd name="connsiteY5" fmla="*/ 5505116 h 6858000"/>
              <a:gd name="connsiteX6" fmla="*/ 8086404 w 9691100"/>
              <a:gd name="connsiteY6" fmla="*/ 5391278 h 6858000"/>
              <a:gd name="connsiteX7" fmla="*/ 8408284 w 9691100"/>
              <a:gd name="connsiteY7" fmla="*/ 4834580 h 6858000"/>
              <a:gd name="connsiteX8" fmla="*/ 8508611 w 9691100"/>
              <a:gd name="connsiteY8" fmla="*/ 4776272 h 6858000"/>
              <a:gd name="connsiteX9" fmla="*/ 8438383 w 9691100"/>
              <a:gd name="connsiteY9" fmla="*/ 4182594 h 6858000"/>
              <a:gd name="connsiteX10" fmla="*/ 8671249 w 9691100"/>
              <a:gd name="connsiteY10" fmla="*/ 4182594 h 6858000"/>
              <a:gd name="connsiteX11" fmla="*/ 8706958 w 9691100"/>
              <a:gd name="connsiteY11" fmla="*/ 4203640 h 6858000"/>
              <a:gd name="connsiteX12" fmla="*/ 8823642 w 9691100"/>
              <a:gd name="connsiteY12" fmla="*/ 4404579 h 6858000"/>
              <a:gd name="connsiteX13" fmla="*/ 8823642 w 9691100"/>
              <a:gd name="connsiteY13" fmla="*/ 4445668 h 6858000"/>
              <a:gd name="connsiteX14" fmla="*/ 8706958 w 9691100"/>
              <a:gd name="connsiteY14" fmla="*/ 4646606 h 6858000"/>
              <a:gd name="connsiteX15" fmla="*/ 8671249 w 9691100"/>
              <a:gd name="connsiteY15" fmla="*/ 4667652 h 6858000"/>
              <a:gd name="connsiteX16" fmla="*/ 8438383 w 9691100"/>
              <a:gd name="connsiteY16" fmla="*/ 4667652 h 6858000"/>
              <a:gd name="connsiteX17" fmla="*/ 8402170 w 9691100"/>
              <a:gd name="connsiteY17" fmla="*/ 4646606 h 6858000"/>
              <a:gd name="connsiteX18" fmla="*/ 8285989 w 9691100"/>
              <a:gd name="connsiteY18" fmla="*/ 4445668 h 6858000"/>
              <a:gd name="connsiteX19" fmla="*/ 8285989 w 9691100"/>
              <a:gd name="connsiteY19" fmla="*/ 4404579 h 6858000"/>
              <a:gd name="connsiteX20" fmla="*/ 8402170 w 9691100"/>
              <a:gd name="connsiteY20" fmla="*/ 4203640 h 6858000"/>
              <a:gd name="connsiteX21" fmla="*/ 8438383 w 9691100"/>
              <a:gd name="connsiteY21" fmla="*/ 4182594 h 6858000"/>
              <a:gd name="connsiteX22" fmla="*/ 7678681 w 9691100"/>
              <a:gd name="connsiteY22" fmla="*/ 3459104 h 6858000"/>
              <a:gd name="connsiteX23" fmla="*/ 8119685 w 9691100"/>
              <a:gd name="connsiteY23" fmla="*/ 3459104 h 6858000"/>
              <a:gd name="connsiteX24" fmla="*/ 8187313 w 9691100"/>
              <a:gd name="connsiteY24" fmla="*/ 3498961 h 6858000"/>
              <a:gd name="connsiteX25" fmla="*/ 8408292 w 9691100"/>
              <a:gd name="connsiteY25" fmla="*/ 3879501 h 6858000"/>
              <a:gd name="connsiteX26" fmla="*/ 8408292 w 9691100"/>
              <a:gd name="connsiteY26" fmla="*/ 3957318 h 6858000"/>
              <a:gd name="connsiteX27" fmla="*/ 8187313 w 9691100"/>
              <a:gd name="connsiteY27" fmla="*/ 4337857 h 6858000"/>
              <a:gd name="connsiteX28" fmla="*/ 8119685 w 9691100"/>
              <a:gd name="connsiteY28" fmla="*/ 4377714 h 6858000"/>
              <a:gd name="connsiteX29" fmla="*/ 7678681 w 9691100"/>
              <a:gd name="connsiteY29" fmla="*/ 4377714 h 6858000"/>
              <a:gd name="connsiteX30" fmla="*/ 7610101 w 9691100"/>
              <a:gd name="connsiteY30" fmla="*/ 4337857 h 6858000"/>
              <a:gd name="connsiteX31" fmla="*/ 7390076 w 9691100"/>
              <a:gd name="connsiteY31" fmla="*/ 3957318 h 6858000"/>
              <a:gd name="connsiteX32" fmla="*/ 7390076 w 9691100"/>
              <a:gd name="connsiteY32" fmla="*/ 3879501 h 6858000"/>
              <a:gd name="connsiteX33" fmla="*/ 7610101 w 9691100"/>
              <a:gd name="connsiteY33" fmla="*/ 3498961 h 6858000"/>
              <a:gd name="connsiteX34" fmla="*/ 7678681 w 9691100"/>
              <a:gd name="connsiteY34" fmla="*/ 3459104 h 6858000"/>
              <a:gd name="connsiteX35" fmla="*/ 1321854 w 9691100"/>
              <a:gd name="connsiteY35" fmla="*/ 2071857 h 6858000"/>
              <a:gd name="connsiteX36" fmla="*/ 5365317 w 9691100"/>
              <a:gd name="connsiteY36" fmla="*/ 2071857 h 6858000"/>
              <a:gd name="connsiteX37" fmla="*/ 5985373 w 9691100"/>
              <a:gd name="connsiteY37" fmla="*/ 2437296 h 6858000"/>
              <a:gd name="connsiteX38" fmla="*/ 8011470 w 9691100"/>
              <a:gd name="connsiteY38" fmla="*/ 5926372 h 6858000"/>
              <a:gd name="connsiteX39" fmla="*/ 8011470 w 9691100"/>
              <a:gd name="connsiteY39" fmla="*/ 6639850 h 6858000"/>
              <a:gd name="connsiteX40" fmla="*/ 7904625 w 9691100"/>
              <a:gd name="connsiteY40" fmla="*/ 6823844 h 6858000"/>
              <a:gd name="connsiteX41" fmla="*/ 7884791 w 9691100"/>
              <a:gd name="connsiteY41" fmla="*/ 6858000 h 6858000"/>
              <a:gd name="connsiteX42" fmla="*/ 0 w 9691100"/>
              <a:gd name="connsiteY42" fmla="*/ 6858000 h 6858000"/>
              <a:gd name="connsiteX43" fmla="*/ 0 w 9691100"/>
              <a:gd name="connsiteY43" fmla="*/ 3635967 h 6858000"/>
              <a:gd name="connsiteX44" fmla="*/ 27177 w 9691100"/>
              <a:gd name="connsiteY44" fmla="*/ 3588964 h 6858000"/>
              <a:gd name="connsiteX45" fmla="*/ 693065 w 9691100"/>
              <a:gd name="connsiteY45" fmla="*/ 2437296 h 6858000"/>
              <a:gd name="connsiteX46" fmla="*/ 1321854 w 9691100"/>
              <a:gd name="connsiteY46" fmla="*/ 2071857 h 6858000"/>
              <a:gd name="connsiteX47" fmla="*/ 0 w 9691100"/>
              <a:gd name="connsiteY47" fmla="*/ 0 h 6858000"/>
              <a:gd name="connsiteX48" fmla="*/ 6966294 w 9691100"/>
              <a:gd name="connsiteY48" fmla="*/ 0 h 6858000"/>
              <a:gd name="connsiteX49" fmla="*/ 6852387 w 9691100"/>
              <a:gd name="connsiteY49" fmla="*/ 196155 h 6858000"/>
              <a:gd name="connsiteX50" fmla="*/ 6043321 w 9691100"/>
              <a:gd name="connsiteY50" fmla="*/ 1589421 h 6858000"/>
              <a:gd name="connsiteX51" fmla="*/ 5423265 w 9691100"/>
              <a:gd name="connsiteY51" fmla="*/ 1954861 h 6858000"/>
              <a:gd name="connsiteX52" fmla="*/ 1379802 w 9691100"/>
              <a:gd name="connsiteY52" fmla="*/ 1954861 h 6858000"/>
              <a:gd name="connsiteX53" fmla="*/ 751013 w 9691100"/>
              <a:gd name="connsiteY53" fmla="*/ 1589421 h 6858000"/>
              <a:gd name="connsiteX54" fmla="*/ 1951 w 9691100"/>
              <a:gd name="connsiteY54" fmla="*/ 293901 h 6858000"/>
              <a:gd name="connsiteX55" fmla="*/ 0 w 9691100"/>
              <a:gd name="connsiteY55" fmla="*/ 290527 h 6858000"/>
              <a:gd name="connsiteX56" fmla="*/ 0 w 9691100"/>
              <a:gd name="connsiteY56" fmla="*/ 0 h 6858000"/>
              <a:gd name="connsiteX0" fmla="*/ 8508611 w 9575969"/>
              <a:gd name="connsiteY0" fmla="*/ 4776272 h 6858000"/>
              <a:gd name="connsiteX1" fmla="*/ 9153763 w 9575969"/>
              <a:gd name="connsiteY1" fmla="*/ 4776272 h 6858000"/>
              <a:gd name="connsiteX2" fmla="*/ 9252696 w 9575969"/>
              <a:gd name="connsiteY2" fmla="*/ 4834580 h 6858000"/>
              <a:gd name="connsiteX3" fmla="*/ 9575969 w 9575969"/>
              <a:gd name="connsiteY3" fmla="*/ 5391278 h 6858000"/>
              <a:gd name="connsiteX4" fmla="*/ 8086404 w 9575969"/>
              <a:gd name="connsiteY4" fmla="*/ 5505116 h 6858000"/>
              <a:gd name="connsiteX5" fmla="*/ 8086404 w 9575969"/>
              <a:gd name="connsiteY5" fmla="*/ 5391278 h 6858000"/>
              <a:gd name="connsiteX6" fmla="*/ 8408284 w 9575969"/>
              <a:gd name="connsiteY6" fmla="*/ 4834580 h 6858000"/>
              <a:gd name="connsiteX7" fmla="*/ 8508611 w 9575969"/>
              <a:gd name="connsiteY7" fmla="*/ 4776272 h 6858000"/>
              <a:gd name="connsiteX8" fmla="*/ 8438383 w 9575969"/>
              <a:gd name="connsiteY8" fmla="*/ 4182594 h 6858000"/>
              <a:gd name="connsiteX9" fmla="*/ 8671249 w 9575969"/>
              <a:gd name="connsiteY9" fmla="*/ 4182594 h 6858000"/>
              <a:gd name="connsiteX10" fmla="*/ 8706958 w 9575969"/>
              <a:gd name="connsiteY10" fmla="*/ 4203640 h 6858000"/>
              <a:gd name="connsiteX11" fmla="*/ 8823642 w 9575969"/>
              <a:gd name="connsiteY11" fmla="*/ 4404579 h 6858000"/>
              <a:gd name="connsiteX12" fmla="*/ 8823642 w 9575969"/>
              <a:gd name="connsiteY12" fmla="*/ 4445668 h 6858000"/>
              <a:gd name="connsiteX13" fmla="*/ 8706958 w 9575969"/>
              <a:gd name="connsiteY13" fmla="*/ 4646606 h 6858000"/>
              <a:gd name="connsiteX14" fmla="*/ 8671249 w 9575969"/>
              <a:gd name="connsiteY14" fmla="*/ 4667652 h 6858000"/>
              <a:gd name="connsiteX15" fmla="*/ 8438383 w 9575969"/>
              <a:gd name="connsiteY15" fmla="*/ 4667652 h 6858000"/>
              <a:gd name="connsiteX16" fmla="*/ 8402170 w 9575969"/>
              <a:gd name="connsiteY16" fmla="*/ 4646606 h 6858000"/>
              <a:gd name="connsiteX17" fmla="*/ 8285989 w 9575969"/>
              <a:gd name="connsiteY17" fmla="*/ 4445668 h 6858000"/>
              <a:gd name="connsiteX18" fmla="*/ 8285989 w 9575969"/>
              <a:gd name="connsiteY18" fmla="*/ 4404579 h 6858000"/>
              <a:gd name="connsiteX19" fmla="*/ 8402170 w 9575969"/>
              <a:gd name="connsiteY19" fmla="*/ 4203640 h 6858000"/>
              <a:gd name="connsiteX20" fmla="*/ 8438383 w 9575969"/>
              <a:gd name="connsiteY20" fmla="*/ 4182594 h 6858000"/>
              <a:gd name="connsiteX21" fmla="*/ 7678681 w 9575969"/>
              <a:gd name="connsiteY21" fmla="*/ 3459104 h 6858000"/>
              <a:gd name="connsiteX22" fmla="*/ 8119685 w 9575969"/>
              <a:gd name="connsiteY22" fmla="*/ 3459104 h 6858000"/>
              <a:gd name="connsiteX23" fmla="*/ 8187313 w 9575969"/>
              <a:gd name="connsiteY23" fmla="*/ 3498961 h 6858000"/>
              <a:gd name="connsiteX24" fmla="*/ 8408292 w 9575969"/>
              <a:gd name="connsiteY24" fmla="*/ 3879501 h 6858000"/>
              <a:gd name="connsiteX25" fmla="*/ 8408292 w 9575969"/>
              <a:gd name="connsiteY25" fmla="*/ 3957318 h 6858000"/>
              <a:gd name="connsiteX26" fmla="*/ 8187313 w 9575969"/>
              <a:gd name="connsiteY26" fmla="*/ 4337857 h 6858000"/>
              <a:gd name="connsiteX27" fmla="*/ 8119685 w 9575969"/>
              <a:gd name="connsiteY27" fmla="*/ 4377714 h 6858000"/>
              <a:gd name="connsiteX28" fmla="*/ 7678681 w 9575969"/>
              <a:gd name="connsiteY28" fmla="*/ 4377714 h 6858000"/>
              <a:gd name="connsiteX29" fmla="*/ 7610101 w 9575969"/>
              <a:gd name="connsiteY29" fmla="*/ 4337857 h 6858000"/>
              <a:gd name="connsiteX30" fmla="*/ 7390076 w 9575969"/>
              <a:gd name="connsiteY30" fmla="*/ 3957318 h 6858000"/>
              <a:gd name="connsiteX31" fmla="*/ 7390076 w 9575969"/>
              <a:gd name="connsiteY31" fmla="*/ 3879501 h 6858000"/>
              <a:gd name="connsiteX32" fmla="*/ 7610101 w 9575969"/>
              <a:gd name="connsiteY32" fmla="*/ 3498961 h 6858000"/>
              <a:gd name="connsiteX33" fmla="*/ 7678681 w 9575969"/>
              <a:gd name="connsiteY33" fmla="*/ 3459104 h 6858000"/>
              <a:gd name="connsiteX34" fmla="*/ 1321854 w 9575969"/>
              <a:gd name="connsiteY34" fmla="*/ 2071857 h 6858000"/>
              <a:gd name="connsiteX35" fmla="*/ 5365317 w 9575969"/>
              <a:gd name="connsiteY35" fmla="*/ 2071857 h 6858000"/>
              <a:gd name="connsiteX36" fmla="*/ 5985373 w 9575969"/>
              <a:gd name="connsiteY36" fmla="*/ 2437296 h 6858000"/>
              <a:gd name="connsiteX37" fmla="*/ 8011470 w 9575969"/>
              <a:gd name="connsiteY37" fmla="*/ 5926372 h 6858000"/>
              <a:gd name="connsiteX38" fmla="*/ 8011470 w 9575969"/>
              <a:gd name="connsiteY38" fmla="*/ 6639850 h 6858000"/>
              <a:gd name="connsiteX39" fmla="*/ 7904625 w 9575969"/>
              <a:gd name="connsiteY39" fmla="*/ 6823844 h 6858000"/>
              <a:gd name="connsiteX40" fmla="*/ 7884791 w 9575969"/>
              <a:gd name="connsiteY40" fmla="*/ 6858000 h 6858000"/>
              <a:gd name="connsiteX41" fmla="*/ 0 w 9575969"/>
              <a:gd name="connsiteY41" fmla="*/ 6858000 h 6858000"/>
              <a:gd name="connsiteX42" fmla="*/ 0 w 9575969"/>
              <a:gd name="connsiteY42" fmla="*/ 3635967 h 6858000"/>
              <a:gd name="connsiteX43" fmla="*/ 27177 w 9575969"/>
              <a:gd name="connsiteY43" fmla="*/ 3588964 h 6858000"/>
              <a:gd name="connsiteX44" fmla="*/ 693065 w 9575969"/>
              <a:gd name="connsiteY44" fmla="*/ 2437296 h 6858000"/>
              <a:gd name="connsiteX45" fmla="*/ 1321854 w 9575969"/>
              <a:gd name="connsiteY45" fmla="*/ 2071857 h 6858000"/>
              <a:gd name="connsiteX46" fmla="*/ 0 w 9575969"/>
              <a:gd name="connsiteY46" fmla="*/ 0 h 6858000"/>
              <a:gd name="connsiteX47" fmla="*/ 6966294 w 9575969"/>
              <a:gd name="connsiteY47" fmla="*/ 0 h 6858000"/>
              <a:gd name="connsiteX48" fmla="*/ 6852387 w 9575969"/>
              <a:gd name="connsiteY48" fmla="*/ 196155 h 6858000"/>
              <a:gd name="connsiteX49" fmla="*/ 6043321 w 9575969"/>
              <a:gd name="connsiteY49" fmla="*/ 1589421 h 6858000"/>
              <a:gd name="connsiteX50" fmla="*/ 5423265 w 9575969"/>
              <a:gd name="connsiteY50" fmla="*/ 1954861 h 6858000"/>
              <a:gd name="connsiteX51" fmla="*/ 1379802 w 9575969"/>
              <a:gd name="connsiteY51" fmla="*/ 1954861 h 6858000"/>
              <a:gd name="connsiteX52" fmla="*/ 751013 w 9575969"/>
              <a:gd name="connsiteY52" fmla="*/ 1589421 h 6858000"/>
              <a:gd name="connsiteX53" fmla="*/ 1951 w 9575969"/>
              <a:gd name="connsiteY53" fmla="*/ 293901 h 6858000"/>
              <a:gd name="connsiteX54" fmla="*/ 0 w 9575969"/>
              <a:gd name="connsiteY54" fmla="*/ 290527 h 6858000"/>
              <a:gd name="connsiteX55" fmla="*/ 0 w 9575969"/>
              <a:gd name="connsiteY55" fmla="*/ 0 h 6858000"/>
              <a:gd name="connsiteX0" fmla="*/ 8508611 w 9252696"/>
              <a:gd name="connsiteY0" fmla="*/ 4776272 h 6858000"/>
              <a:gd name="connsiteX1" fmla="*/ 9153763 w 9252696"/>
              <a:gd name="connsiteY1" fmla="*/ 4776272 h 6858000"/>
              <a:gd name="connsiteX2" fmla="*/ 9252696 w 9252696"/>
              <a:gd name="connsiteY2" fmla="*/ 4834580 h 6858000"/>
              <a:gd name="connsiteX3" fmla="*/ 8086404 w 9252696"/>
              <a:gd name="connsiteY3" fmla="*/ 5505116 h 6858000"/>
              <a:gd name="connsiteX4" fmla="*/ 8086404 w 9252696"/>
              <a:gd name="connsiteY4" fmla="*/ 5391278 h 6858000"/>
              <a:gd name="connsiteX5" fmla="*/ 8408284 w 9252696"/>
              <a:gd name="connsiteY5" fmla="*/ 4834580 h 6858000"/>
              <a:gd name="connsiteX6" fmla="*/ 8508611 w 9252696"/>
              <a:gd name="connsiteY6" fmla="*/ 4776272 h 6858000"/>
              <a:gd name="connsiteX7" fmla="*/ 8438383 w 9252696"/>
              <a:gd name="connsiteY7" fmla="*/ 4182594 h 6858000"/>
              <a:gd name="connsiteX8" fmla="*/ 8671249 w 9252696"/>
              <a:gd name="connsiteY8" fmla="*/ 4182594 h 6858000"/>
              <a:gd name="connsiteX9" fmla="*/ 8706958 w 9252696"/>
              <a:gd name="connsiteY9" fmla="*/ 4203640 h 6858000"/>
              <a:gd name="connsiteX10" fmla="*/ 8823642 w 9252696"/>
              <a:gd name="connsiteY10" fmla="*/ 4404579 h 6858000"/>
              <a:gd name="connsiteX11" fmla="*/ 8823642 w 9252696"/>
              <a:gd name="connsiteY11" fmla="*/ 4445668 h 6858000"/>
              <a:gd name="connsiteX12" fmla="*/ 8706958 w 9252696"/>
              <a:gd name="connsiteY12" fmla="*/ 4646606 h 6858000"/>
              <a:gd name="connsiteX13" fmla="*/ 8671249 w 9252696"/>
              <a:gd name="connsiteY13" fmla="*/ 4667652 h 6858000"/>
              <a:gd name="connsiteX14" fmla="*/ 8438383 w 9252696"/>
              <a:gd name="connsiteY14" fmla="*/ 4667652 h 6858000"/>
              <a:gd name="connsiteX15" fmla="*/ 8402170 w 9252696"/>
              <a:gd name="connsiteY15" fmla="*/ 4646606 h 6858000"/>
              <a:gd name="connsiteX16" fmla="*/ 8285989 w 9252696"/>
              <a:gd name="connsiteY16" fmla="*/ 4445668 h 6858000"/>
              <a:gd name="connsiteX17" fmla="*/ 8285989 w 9252696"/>
              <a:gd name="connsiteY17" fmla="*/ 4404579 h 6858000"/>
              <a:gd name="connsiteX18" fmla="*/ 8402170 w 9252696"/>
              <a:gd name="connsiteY18" fmla="*/ 4203640 h 6858000"/>
              <a:gd name="connsiteX19" fmla="*/ 8438383 w 9252696"/>
              <a:gd name="connsiteY19" fmla="*/ 4182594 h 6858000"/>
              <a:gd name="connsiteX20" fmla="*/ 7678681 w 9252696"/>
              <a:gd name="connsiteY20" fmla="*/ 3459104 h 6858000"/>
              <a:gd name="connsiteX21" fmla="*/ 8119685 w 9252696"/>
              <a:gd name="connsiteY21" fmla="*/ 3459104 h 6858000"/>
              <a:gd name="connsiteX22" fmla="*/ 8187313 w 9252696"/>
              <a:gd name="connsiteY22" fmla="*/ 3498961 h 6858000"/>
              <a:gd name="connsiteX23" fmla="*/ 8408292 w 9252696"/>
              <a:gd name="connsiteY23" fmla="*/ 3879501 h 6858000"/>
              <a:gd name="connsiteX24" fmla="*/ 8408292 w 9252696"/>
              <a:gd name="connsiteY24" fmla="*/ 3957318 h 6858000"/>
              <a:gd name="connsiteX25" fmla="*/ 8187313 w 9252696"/>
              <a:gd name="connsiteY25" fmla="*/ 4337857 h 6858000"/>
              <a:gd name="connsiteX26" fmla="*/ 8119685 w 9252696"/>
              <a:gd name="connsiteY26" fmla="*/ 4377714 h 6858000"/>
              <a:gd name="connsiteX27" fmla="*/ 7678681 w 9252696"/>
              <a:gd name="connsiteY27" fmla="*/ 4377714 h 6858000"/>
              <a:gd name="connsiteX28" fmla="*/ 7610101 w 9252696"/>
              <a:gd name="connsiteY28" fmla="*/ 4337857 h 6858000"/>
              <a:gd name="connsiteX29" fmla="*/ 7390076 w 9252696"/>
              <a:gd name="connsiteY29" fmla="*/ 3957318 h 6858000"/>
              <a:gd name="connsiteX30" fmla="*/ 7390076 w 9252696"/>
              <a:gd name="connsiteY30" fmla="*/ 3879501 h 6858000"/>
              <a:gd name="connsiteX31" fmla="*/ 7610101 w 9252696"/>
              <a:gd name="connsiteY31" fmla="*/ 3498961 h 6858000"/>
              <a:gd name="connsiteX32" fmla="*/ 7678681 w 9252696"/>
              <a:gd name="connsiteY32" fmla="*/ 3459104 h 6858000"/>
              <a:gd name="connsiteX33" fmla="*/ 1321854 w 9252696"/>
              <a:gd name="connsiteY33" fmla="*/ 2071857 h 6858000"/>
              <a:gd name="connsiteX34" fmla="*/ 5365317 w 9252696"/>
              <a:gd name="connsiteY34" fmla="*/ 2071857 h 6858000"/>
              <a:gd name="connsiteX35" fmla="*/ 5985373 w 9252696"/>
              <a:gd name="connsiteY35" fmla="*/ 2437296 h 6858000"/>
              <a:gd name="connsiteX36" fmla="*/ 8011470 w 9252696"/>
              <a:gd name="connsiteY36" fmla="*/ 5926372 h 6858000"/>
              <a:gd name="connsiteX37" fmla="*/ 8011470 w 9252696"/>
              <a:gd name="connsiteY37" fmla="*/ 6639850 h 6858000"/>
              <a:gd name="connsiteX38" fmla="*/ 7904625 w 9252696"/>
              <a:gd name="connsiteY38" fmla="*/ 6823844 h 6858000"/>
              <a:gd name="connsiteX39" fmla="*/ 7884791 w 9252696"/>
              <a:gd name="connsiteY39" fmla="*/ 6858000 h 6858000"/>
              <a:gd name="connsiteX40" fmla="*/ 0 w 9252696"/>
              <a:gd name="connsiteY40" fmla="*/ 6858000 h 6858000"/>
              <a:gd name="connsiteX41" fmla="*/ 0 w 9252696"/>
              <a:gd name="connsiteY41" fmla="*/ 3635967 h 6858000"/>
              <a:gd name="connsiteX42" fmla="*/ 27177 w 9252696"/>
              <a:gd name="connsiteY42" fmla="*/ 3588964 h 6858000"/>
              <a:gd name="connsiteX43" fmla="*/ 693065 w 9252696"/>
              <a:gd name="connsiteY43" fmla="*/ 2437296 h 6858000"/>
              <a:gd name="connsiteX44" fmla="*/ 1321854 w 9252696"/>
              <a:gd name="connsiteY44" fmla="*/ 2071857 h 6858000"/>
              <a:gd name="connsiteX45" fmla="*/ 0 w 9252696"/>
              <a:gd name="connsiteY45" fmla="*/ 0 h 6858000"/>
              <a:gd name="connsiteX46" fmla="*/ 6966294 w 9252696"/>
              <a:gd name="connsiteY46" fmla="*/ 0 h 6858000"/>
              <a:gd name="connsiteX47" fmla="*/ 6852387 w 9252696"/>
              <a:gd name="connsiteY47" fmla="*/ 196155 h 6858000"/>
              <a:gd name="connsiteX48" fmla="*/ 6043321 w 9252696"/>
              <a:gd name="connsiteY48" fmla="*/ 1589421 h 6858000"/>
              <a:gd name="connsiteX49" fmla="*/ 5423265 w 9252696"/>
              <a:gd name="connsiteY49" fmla="*/ 1954861 h 6858000"/>
              <a:gd name="connsiteX50" fmla="*/ 1379802 w 9252696"/>
              <a:gd name="connsiteY50" fmla="*/ 1954861 h 6858000"/>
              <a:gd name="connsiteX51" fmla="*/ 751013 w 9252696"/>
              <a:gd name="connsiteY51" fmla="*/ 1589421 h 6858000"/>
              <a:gd name="connsiteX52" fmla="*/ 1951 w 9252696"/>
              <a:gd name="connsiteY52" fmla="*/ 293901 h 6858000"/>
              <a:gd name="connsiteX53" fmla="*/ 0 w 9252696"/>
              <a:gd name="connsiteY53" fmla="*/ 290527 h 6858000"/>
              <a:gd name="connsiteX54" fmla="*/ 0 w 9252696"/>
              <a:gd name="connsiteY54" fmla="*/ 0 h 6858000"/>
              <a:gd name="connsiteX0" fmla="*/ 8508611 w 9252696"/>
              <a:gd name="connsiteY0" fmla="*/ 4776272 h 6858000"/>
              <a:gd name="connsiteX1" fmla="*/ 9153763 w 9252696"/>
              <a:gd name="connsiteY1" fmla="*/ 4776272 h 6858000"/>
              <a:gd name="connsiteX2" fmla="*/ 9252696 w 9252696"/>
              <a:gd name="connsiteY2" fmla="*/ 4834580 h 6858000"/>
              <a:gd name="connsiteX3" fmla="*/ 8086404 w 9252696"/>
              <a:gd name="connsiteY3" fmla="*/ 5391278 h 6858000"/>
              <a:gd name="connsiteX4" fmla="*/ 8408284 w 9252696"/>
              <a:gd name="connsiteY4" fmla="*/ 4834580 h 6858000"/>
              <a:gd name="connsiteX5" fmla="*/ 8508611 w 9252696"/>
              <a:gd name="connsiteY5" fmla="*/ 4776272 h 6858000"/>
              <a:gd name="connsiteX6" fmla="*/ 8438383 w 9252696"/>
              <a:gd name="connsiteY6" fmla="*/ 4182594 h 6858000"/>
              <a:gd name="connsiteX7" fmla="*/ 8671249 w 9252696"/>
              <a:gd name="connsiteY7" fmla="*/ 4182594 h 6858000"/>
              <a:gd name="connsiteX8" fmla="*/ 8706958 w 9252696"/>
              <a:gd name="connsiteY8" fmla="*/ 4203640 h 6858000"/>
              <a:gd name="connsiteX9" fmla="*/ 8823642 w 9252696"/>
              <a:gd name="connsiteY9" fmla="*/ 4404579 h 6858000"/>
              <a:gd name="connsiteX10" fmla="*/ 8823642 w 9252696"/>
              <a:gd name="connsiteY10" fmla="*/ 4445668 h 6858000"/>
              <a:gd name="connsiteX11" fmla="*/ 8706958 w 9252696"/>
              <a:gd name="connsiteY11" fmla="*/ 4646606 h 6858000"/>
              <a:gd name="connsiteX12" fmla="*/ 8671249 w 9252696"/>
              <a:gd name="connsiteY12" fmla="*/ 4667652 h 6858000"/>
              <a:gd name="connsiteX13" fmla="*/ 8438383 w 9252696"/>
              <a:gd name="connsiteY13" fmla="*/ 4667652 h 6858000"/>
              <a:gd name="connsiteX14" fmla="*/ 8402170 w 9252696"/>
              <a:gd name="connsiteY14" fmla="*/ 4646606 h 6858000"/>
              <a:gd name="connsiteX15" fmla="*/ 8285989 w 9252696"/>
              <a:gd name="connsiteY15" fmla="*/ 4445668 h 6858000"/>
              <a:gd name="connsiteX16" fmla="*/ 8285989 w 9252696"/>
              <a:gd name="connsiteY16" fmla="*/ 4404579 h 6858000"/>
              <a:gd name="connsiteX17" fmla="*/ 8402170 w 9252696"/>
              <a:gd name="connsiteY17" fmla="*/ 4203640 h 6858000"/>
              <a:gd name="connsiteX18" fmla="*/ 8438383 w 9252696"/>
              <a:gd name="connsiteY18" fmla="*/ 4182594 h 6858000"/>
              <a:gd name="connsiteX19" fmla="*/ 7678681 w 9252696"/>
              <a:gd name="connsiteY19" fmla="*/ 3459104 h 6858000"/>
              <a:gd name="connsiteX20" fmla="*/ 8119685 w 9252696"/>
              <a:gd name="connsiteY20" fmla="*/ 3459104 h 6858000"/>
              <a:gd name="connsiteX21" fmla="*/ 8187313 w 9252696"/>
              <a:gd name="connsiteY21" fmla="*/ 3498961 h 6858000"/>
              <a:gd name="connsiteX22" fmla="*/ 8408292 w 9252696"/>
              <a:gd name="connsiteY22" fmla="*/ 3879501 h 6858000"/>
              <a:gd name="connsiteX23" fmla="*/ 8408292 w 9252696"/>
              <a:gd name="connsiteY23" fmla="*/ 3957318 h 6858000"/>
              <a:gd name="connsiteX24" fmla="*/ 8187313 w 9252696"/>
              <a:gd name="connsiteY24" fmla="*/ 4337857 h 6858000"/>
              <a:gd name="connsiteX25" fmla="*/ 8119685 w 9252696"/>
              <a:gd name="connsiteY25" fmla="*/ 4377714 h 6858000"/>
              <a:gd name="connsiteX26" fmla="*/ 7678681 w 9252696"/>
              <a:gd name="connsiteY26" fmla="*/ 4377714 h 6858000"/>
              <a:gd name="connsiteX27" fmla="*/ 7610101 w 9252696"/>
              <a:gd name="connsiteY27" fmla="*/ 4337857 h 6858000"/>
              <a:gd name="connsiteX28" fmla="*/ 7390076 w 9252696"/>
              <a:gd name="connsiteY28" fmla="*/ 3957318 h 6858000"/>
              <a:gd name="connsiteX29" fmla="*/ 7390076 w 9252696"/>
              <a:gd name="connsiteY29" fmla="*/ 3879501 h 6858000"/>
              <a:gd name="connsiteX30" fmla="*/ 7610101 w 9252696"/>
              <a:gd name="connsiteY30" fmla="*/ 3498961 h 6858000"/>
              <a:gd name="connsiteX31" fmla="*/ 7678681 w 9252696"/>
              <a:gd name="connsiteY31" fmla="*/ 3459104 h 6858000"/>
              <a:gd name="connsiteX32" fmla="*/ 1321854 w 9252696"/>
              <a:gd name="connsiteY32" fmla="*/ 2071857 h 6858000"/>
              <a:gd name="connsiteX33" fmla="*/ 5365317 w 9252696"/>
              <a:gd name="connsiteY33" fmla="*/ 2071857 h 6858000"/>
              <a:gd name="connsiteX34" fmla="*/ 5985373 w 9252696"/>
              <a:gd name="connsiteY34" fmla="*/ 2437296 h 6858000"/>
              <a:gd name="connsiteX35" fmla="*/ 8011470 w 9252696"/>
              <a:gd name="connsiteY35" fmla="*/ 5926372 h 6858000"/>
              <a:gd name="connsiteX36" fmla="*/ 8011470 w 9252696"/>
              <a:gd name="connsiteY36" fmla="*/ 6639850 h 6858000"/>
              <a:gd name="connsiteX37" fmla="*/ 7904625 w 9252696"/>
              <a:gd name="connsiteY37" fmla="*/ 6823844 h 6858000"/>
              <a:gd name="connsiteX38" fmla="*/ 7884791 w 9252696"/>
              <a:gd name="connsiteY38" fmla="*/ 6858000 h 6858000"/>
              <a:gd name="connsiteX39" fmla="*/ 0 w 9252696"/>
              <a:gd name="connsiteY39" fmla="*/ 6858000 h 6858000"/>
              <a:gd name="connsiteX40" fmla="*/ 0 w 9252696"/>
              <a:gd name="connsiteY40" fmla="*/ 3635967 h 6858000"/>
              <a:gd name="connsiteX41" fmla="*/ 27177 w 9252696"/>
              <a:gd name="connsiteY41" fmla="*/ 3588964 h 6858000"/>
              <a:gd name="connsiteX42" fmla="*/ 693065 w 9252696"/>
              <a:gd name="connsiteY42" fmla="*/ 2437296 h 6858000"/>
              <a:gd name="connsiteX43" fmla="*/ 1321854 w 9252696"/>
              <a:gd name="connsiteY43" fmla="*/ 2071857 h 6858000"/>
              <a:gd name="connsiteX44" fmla="*/ 0 w 9252696"/>
              <a:gd name="connsiteY44" fmla="*/ 0 h 6858000"/>
              <a:gd name="connsiteX45" fmla="*/ 6966294 w 9252696"/>
              <a:gd name="connsiteY45" fmla="*/ 0 h 6858000"/>
              <a:gd name="connsiteX46" fmla="*/ 6852387 w 9252696"/>
              <a:gd name="connsiteY46" fmla="*/ 196155 h 6858000"/>
              <a:gd name="connsiteX47" fmla="*/ 6043321 w 9252696"/>
              <a:gd name="connsiteY47" fmla="*/ 1589421 h 6858000"/>
              <a:gd name="connsiteX48" fmla="*/ 5423265 w 9252696"/>
              <a:gd name="connsiteY48" fmla="*/ 1954861 h 6858000"/>
              <a:gd name="connsiteX49" fmla="*/ 1379802 w 9252696"/>
              <a:gd name="connsiteY49" fmla="*/ 1954861 h 6858000"/>
              <a:gd name="connsiteX50" fmla="*/ 751013 w 9252696"/>
              <a:gd name="connsiteY50" fmla="*/ 1589421 h 6858000"/>
              <a:gd name="connsiteX51" fmla="*/ 1951 w 9252696"/>
              <a:gd name="connsiteY51" fmla="*/ 293901 h 6858000"/>
              <a:gd name="connsiteX52" fmla="*/ 0 w 9252696"/>
              <a:gd name="connsiteY52" fmla="*/ 290527 h 6858000"/>
              <a:gd name="connsiteX53" fmla="*/ 0 w 9252696"/>
              <a:gd name="connsiteY53" fmla="*/ 0 h 6858000"/>
              <a:gd name="connsiteX0" fmla="*/ 8508611 w 9252696"/>
              <a:gd name="connsiteY0" fmla="*/ 4776272 h 6858000"/>
              <a:gd name="connsiteX1" fmla="*/ 9153763 w 9252696"/>
              <a:gd name="connsiteY1" fmla="*/ 4776272 h 6858000"/>
              <a:gd name="connsiteX2" fmla="*/ 9252696 w 9252696"/>
              <a:gd name="connsiteY2" fmla="*/ 4834580 h 6858000"/>
              <a:gd name="connsiteX3" fmla="*/ 8408284 w 9252696"/>
              <a:gd name="connsiteY3" fmla="*/ 4834580 h 6858000"/>
              <a:gd name="connsiteX4" fmla="*/ 8508611 w 9252696"/>
              <a:gd name="connsiteY4" fmla="*/ 4776272 h 6858000"/>
              <a:gd name="connsiteX5" fmla="*/ 8438383 w 9252696"/>
              <a:gd name="connsiteY5" fmla="*/ 4182594 h 6858000"/>
              <a:gd name="connsiteX6" fmla="*/ 8671249 w 9252696"/>
              <a:gd name="connsiteY6" fmla="*/ 4182594 h 6858000"/>
              <a:gd name="connsiteX7" fmla="*/ 8706958 w 9252696"/>
              <a:gd name="connsiteY7" fmla="*/ 4203640 h 6858000"/>
              <a:gd name="connsiteX8" fmla="*/ 8823642 w 9252696"/>
              <a:gd name="connsiteY8" fmla="*/ 4404579 h 6858000"/>
              <a:gd name="connsiteX9" fmla="*/ 8823642 w 9252696"/>
              <a:gd name="connsiteY9" fmla="*/ 4445668 h 6858000"/>
              <a:gd name="connsiteX10" fmla="*/ 8706958 w 9252696"/>
              <a:gd name="connsiteY10" fmla="*/ 4646606 h 6858000"/>
              <a:gd name="connsiteX11" fmla="*/ 8671249 w 9252696"/>
              <a:gd name="connsiteY11" fmla="*/ 4667652 h 6858000"/>
              <a:gd name="connsiteX12" fmla="*/ 8438383 w 9252696"/>
              <a:gd name="connsiteY12" fmla="*/ 4667652 h 6858000"/>
              <a:gd name="connsiteX13" fmla="*/ 8402170 w 9252696"/>
              <a:gd name="connsiteY13" fmla="*/ 4646606 h 6858000"/>
              <a:gd name="connsiteX14" fmla="*/ 8285989 w 9252696"/>
              <a:gd name="connsiteY14" fmla="*/ 4445668 h 6858000"/>
              <a:gd name="connsiteX15" fmla="*/ 8285989 w 9252696"/>
              <a:gd name="connsiteY15" fmla="*/ 4404579 h 6858000"/>
              <a:gd name="connsiteX16" fmla="*/ 8402170 w 9252696"/>
              <a:gd name="connsiteY16" fmla="*/ 4203640 h 6858000"/>
              <a:gd name="connsiteX17" fmla="*/ 8438383 w 9252696"/>
              <a:gd name="connsiteY17" fmla="*/ 4182594 h 6858000"/>
              <a:gd name="connsiteX18" fmla="*/ 7678681 w 9252696"/>
              <a:gd name="connsiteY18" fmla="*/ 3459104 h 6858000"/>
              <a:gd name="connsiteX19" fmla="*/ 8119685 w 9252696"/>
              <a:gd name="connsiteY19" fmla="*/ 3459104 h 6858000"/>
              <a:gd name="connsiteX20" fmla="*/ 8187313 w 9252696"/>
              <a:gd name="connsiteY20" fmla="*/ 3498961 h 6858000"/>
              <a:gd name="connsiteX21" fmla="*/ 8408292 w 9252696"/>
              <a:gd name="connsiteY21" fmla="*/ 3879501 h 6858000"/>
              <a:gd name="connsiteX22" fmla="*/ 8408292 w 9252696"/>
              <a:gd name="connsiteY22" fmla="*/ 3957318 h 6858000"/>
              <a:gd name="connsiteX23" fmla="*/ 8187313 w 9252696"/>
              <a:gd name="connsiteY23" fmla="*/ 4337857 h 6858000"/>
              <a:gd name="connsiteX24" fmla="*/ 8119685 w 9252696"/>
              <a:gd name="connsiteY24" fmla="*/ 4377714 h 6858000"/>
              <a:gd name="connsiteX25" fmla="*/ 7678681 w 9252696"/>
              <a:gd name="connsiteY25" fmla="*/ 4377714 h 6858000"/>
              <a:gd name="connsiteX26" fmla="*/ 7610101 w 9252696"/>
              <a:gd name="connsiteY26" fmla="*/ 4337857 h 6858000"/>
              <a:gd name="connsiteX27" fmla="*/ 7390076 w 9252696"/>
              <a:gd name="connsiteY27" fmla="*/ 3957318 h 6858000"/>
              <a:gd name="connsiteX28" fmla="*/ 7390076 w 9252696"/>
              <a:gd name="connsiteY28" fmla="*/ 3879501 h 6858000"/>
              <a:gd name="connsiteX29" fmla="*/ 7610101 w 9252696"/>
              <a:gd name="connsiteY29" fmla="*/ 3498961 h 6858000"/>
              <a:gd name="connsiteX30" fmla="*/ 7678681 w 9252696"/>
              <a:gd name="connsiteY30" fmla="*/ 3459104 h 6858000"/>
              <a:gd name="connsiteX31" fmla="*/ 1321854 w 9252696"/>
              <a:gd name="connsiteY31" fmla="*/ 2071857 h 6858000"/>
              <a:gd name="connsiteX32" fmla="*/ 5365317 w 9252696"/>
              <a:gd name="connsiteY32" fmla="*/ 2071857 h 6858000"/>
              <a:gd name="connsiteX33" fmla="*/ 5985373 w 9252696"/>
              <a:gd name="connsiteY33" fmla="*/ 2437296 h 6858000"/>
              <a:gd name="connsiteX34" fmla="*/ 8011470 w 9252696"/>
              <a:gd name="connsiteY34" fmla="*/ 5926372 h 6858000"/>
              <a:gd name="connsiteX35" fmla="*/ 8011470 w 9252696"/>
              <a:gd name="connsiteY35" fmla="*/ 6639850 h 6858000"/>
              <a:gd name="connsiteX36" fmla="*/ 7904625 w 9252696"/>
              <a:gd name="connsiteY36" fmla="*/ 6823844 h 6858000"/>
              <a:gd name="connsiteX37" fmla="*/ 7884791 w 9252696"/>
              <a:gd name="connsiteY37" fmla="*/ 6858000 h 6858000"/>
              <a:gd name="connsiteX38" fmla="*/ 0 w 9252696"/>
              <a:gd name="connsiteY38" fmla="*/ 6858000 h 6858000"/>
              <a:gd name="connsiteX39" fmla="*/ 0 w 9252696"/>
              <a:gd name="connsiteY39" fmla="*/ 3635967 h 6858000"/>
              <a:gd name="connsiteX40" fmla="*/ 27177 w 9252696"/>
              <a:gd name="connsiteY40" fmla="*/ 3588964 h 6858000"/>
              <a:gd name="connsiteX41" fmla="*/ 693065 w 9252696"/>
              <a:gd name="connsiteY41" fmla="*/ 2437296 h 6858000"/>
              <a:gd name="connsiteX42" fmla="*/ 1321854 w 9252696"/>
              <a:gd name="connsiteY42" fmla="*/ 2071857 h 6858000"/>
              <a:gd name="connsiteX43" fmla="*/ 0 w 9252696"/>
              <a:gd name="connsiteY43" fmla="*/ 0 h 6858000"/>
              <a:gd name="connsiteX44" fmla="*/ 6966294 w 9252696"/>
              <a:gd name="connsiteY44" fmla="*/ 0 h 6858000"/>
              <a:gd name="connsiteX45" fmla="*/ 6852387 w 9252696"/>
              <a:gd name="connsiteY45" fmla="*/ 196155 h 6858000"/>
              <a:gd name="connsiteX46" fmla="*/ 6043321 w 9252696"/>
              <a:gd name="connsiteY46" fmla="*/ 1589421 h 6858000"/>
              <a:gd name="connsiteX47" fmla="*/ 5423265 w 9252696"/>
              <a:gd name="connsiteY47" fmla="*/ 1954861 h 6858000"/>
              <a:gd name="connsiteX48" fmla="*/ 1379802 w 9252696"/>
              <a:gd name="connsiteY48" fmla="*/ 1954861 h 6858000"/>
              <a:gd name="connsiteX49" fmla="*/ 751013 w 9252696"/>
              <a:gd name="connsiteY49" fmla="*/ 1589421 h 6858000"/>
              <a:gd name="connsiteX50" fmla="*/ 1951 w 9252696"/>
              <a:gd name="connsiteY50" fmla="*/ 293901 h 6858000"/>
              <a:gd name="connsiteX51" fmla="*/ 0 w 9252696"/>
              <a:gd name="connsiteY51" fmla="*/ 290527 h 6858000"/>
              <a:gd name="connsiteX52" fmla="*/ 0 w 9252696"/>
              <a:gd name="connsiteY52" fmla="*/ 0 h 6858000"/>
              <a:gd name="connsiteX0" fmla="*/ 8508611 w 9252696"/>
              <a:gd name="connsiteY0" fmla="*/ 4776272 h 6858000"/>
              <a:gd name="connsiteX1" fmla="*/ 9153763 w 9252696"/>
              <a:gd name="connsiteY1" fmla="*/ 4776272 h 6858000"/>
              <a:gd name="connsiteX2" fmla="*/ 9252696 w 9252696"/>
              <a:gd name="connsiteY2" fmla="*/ 4834580 h 6858000"/>
              <a:gd name="connsiteX3" fmla="*/ 8508611 w 9252696"/>
              <a:gd name="connsiteY3" fmla="*/ 4776272 h 6858000"/>
              <a:gd name="connsiteX4" fmla="*/ 8438383 w 9252696"/>
              <a:gd name="connsiteY4" fmla="*/ 4182594 h 6858000"/>
              <a:gd name="connsiteX5" fmla="*/ 8671249 w 9252696"/>
              <a:gd name="connsiteY5" fmla="*/ 4182594 h 6858000"/>
              <a:gd name="connsiteX6" fmla="*/ 8706958 w 9252696"/>
              <a:gd name="connsiteY6" fmla="*/ 4203640 h 6858000"/>
              <a:gd name="connsiteX7" fmla="*/ 8823642 w 9252696"/>
              <a:gd name="connsiteY7" fmla="*/ 4404579 h 6858000"/>
              <a:gd name="connsiteX8" fmla="*/ 8823642 w 9252696"/>
              <a:gd name="connsiteY8" fmla="*/ 4445668 h 6858000"/>
              <a:gd name="connsiteX9" fmla="*/ 8706958 w 9252696"/>
              <a:gd name="connsiteY9" fmla="*/ 4646606 h 6858000"/>
              <a:gd name="connsiteX10" fmla="*/ 8671249 w 9252696"/>
              <a:gd name="connsiteY10" fmla="*/ 4667652 h 6858000"/>
              <a:gd name="connsiteX11" fmla="*/ 8438383 w 9252696"/>
              <a:gd name="connsiteY11" fmla="*/ 4667652 h 6858000"/>
              <a:gd name="connsiteX12" fmla="*/ 8402170 w 9252696"/>
              <a:gd name="connsiteY12" fmla="*/ 4646606 h 6858000"/>
              <a:gd name="connsiteX13" fmla="*/ 8285989 w 9252696"/>
              <a:gd name="connsiteY13" fmla="*/ 4445668 h 6858000"/>
              <a:gd name="connsiteX14" fmla="*/ 8285989 w 9252696"/>
              <a:gd name="connsiteY14" fmla="*/ 4404579 h 6858000"/>
              <a:gd name="connsiteX15" fmla="*/ 8402170 w 9252696"/>
              <a:gd name="connsiteY15" fmla="*/ 4203640 h 6858000"/>
              <a:gd name="connsiteX16" fmla="*/ 8438383 w 9252696"/>
              <a:gd name="connsiteY16" fmla="*/ 4182594 h 6858000"/>
              <a:gd name="connsiteX17" fmla="*/ 7678681 w 9252696"/>
              <a:gd name="connsiteY17" fmla="*/ 3459104 h 6858000"/>
              <a:gd name="connsiteX18" fmla="*/ 8119685 w 9252696"/>
              <a:gd name="connsiteY18" fmla="*/ 3459104 h 6858000"/>
              <a:gd name="connsiteX19" fmla="*/ 8187313 w 9252696"/>
              <a:gd name="connsiteY19" fmla="*/ 3498961 h 6858000"/>
              <a:gd name="connsiteX20" fmla="*/ 8408292 w 9252696"/>
              <a:gd name="connsiteY20" fmla="*/ 3879501 h 6858000"/>
              <a:gd name="connsiteX21" fmla="*/ 8408292 w 9252696"/>
              <a:gd name="connsiteY21" fmla="*/ 3957318 h 6858000"/>
              <a:gd name="connsiteX22" fmla="*/ 8187313 w 9252696"/>
              <a:gd name="connsiteY22" fmla="*/ 4337857 h 6858000"/>
              <a:gd name="connsiteX23" fmla="*/ 8119685 w 9252696"/>
              <a:gd name="connsiteY23" fmla="*/ 4377714 h 6858000"/>
              <a:gd name="connsiteX24" fmla="*/ 7678681 w 9252696"/>
              <a:gd name="connsiteY24" fmla="*/ 4377714 h 6858000"/>
              <a:gd name="connsiteX25" fmla="*/ 7610101 w 9252696"/>
              <a:gd name="connsiteY25" fmla="*/ 4337857 h 6858000"/>
              <a:gd name="connsiteX26" fmla="*/ 7390076 w 9252696"/>
              <a:gd name="connsiteY26" fmla="*/ 3957318 h 6858000"/>
              <a:gd name="connsiteX27" fmla="*/ 7390076 w 9252696"/>
              <a:gd name="connsiteY27" fmla="*/ 3879501 h 6858000"/>
              <a:gd name="connsiteX28" fmla="*/ 7610101 w 9252696"/>
              <a:gd name="connsiteY28" fmla="*/ 3498961 h 6858000"/>
              <a:gd name="connsiteX29" fmla="*/ 7678681 w 9252696"/>
              <a:gd name="connsiteY29" fmla="*/ 3459104 h 6858000"/>
              <a:gd name="connsiteX30" fmla="*/ 1321854 w 9252696"/>
              <a:gd name="connsiteY30" fmla="*/ 2071857 h 6858000"/>
              <a:gd name="connsiteX31" fmla="*/ 5365317 w 9252696"/>
              <a:gd name="connsiteY31" fmla="*/ 2071857 h 6858000"/>
              <a:gd name="connsiteX32" fmla="*/ 5985373 w 9252696"/>
              <a:gd name="connsiteY32" fmla="*/ 2437296 h 6858000"/>
              <a:gd name="connsiteX33" fmla="*/ 8011470 w 9252696"/>
              <a:gd name="connsiteY33" fmla="*/ 5926372 h 6858000"/>
              <a:gd name="connsiteX34" fmla="*/ 8011470 w 9252696"/>
              <a:gd name="connsiteY34" fmla="*/ 6639850 h 6858000"/>
              <a:gd name="connsiteX35" fmla="*/ 7904625 w 9252696"/>
              <a:gd name="connsiteY35" fmla="*/ 6823844 h 6858000"/>
              <a:gd name="connsiteX36" fmla="*/ 7884791 w 9252696"/>
              <a:gd name="connsiteY36" fmla="*/ 6858000 h 6858000"/>
              <a:gd name="connsiteX37" fmla="*/ 0 w 9252696"/>
              <a:gd name="connsiteY37" fmla="*/ 6858000 h 6858000"/>
              <a:gd name="connsiteX38" fmla="*/ 0 w 9252696"/>
              <a:gd name="connsiteY38" fmla="*/ 3635967 h 6858000"/>
              <a:gd name="connsiteX39" fmla="*/ 27177 w 9252696"/>
              <a:gd name="connsiteY39" fmla="*/ 3588964 h 6858000"/>
              <a:gd name="connsiteX40" fmla="*/ 693065 w 9252696"/>
              <a:gd name="connsiteY40" fmla="*/ 2437296 h 6858000"/>
              <a:gd name="connsiteX41" fmla="*/ 1321854 w 9252696"/>
              <a:gd name="connsiteY41" fmla="*/ 2071857 h 6858000"/>
              <a:gd name="connsiteX42" fmla="*/ 0 w 9252696"/>
              <a:gd name="connsiteY42" fmla="*/ 0 h 6858000"/>
              <a:gd name="connsiteX43" fmla="*/ 6966294 w 9252696"/>
              <a:gd name="connsiteY43" fmla="*/ 0 h 6858000"/>
              <a:gd name="connsiteX44" fmla="*/ 6852387 w 9252696"/>
              <a:gd name="connsiteY44" fmla="*/ 196155 h 6858000"/>
              <a:gd name="connsiteX45" fmla="*/ 6043321 w 9252696"/>
              <a:gd name="connsiteY45" fmla="*/ 1589421 h 6858000"/>
              <a:gd name="connsiteX46" fmla="*/ 5423265 w 9252696"/>
              <a:gd name="connsiteY46" fmla="*/ 1954861 h 6858000"/>
              <a:gd name="connsiteX47" fmla="*/ 1379802 w 9252696"/>
              <a:gd name="connsiteY47" fmla="*/ 1954861 h 6858000"/>
              <a:gd name="connsiteX48" fmla="*/ 751013 w 9252696"/>
              <a:gd name="connsiteY48" fmla="*/ 1589421 h 6858000"/>
              <a:gd name="connsiteX49" fmla="*/ 1951 w 9252696"/>
              <a:gd name="connsiteY49" fmla="*/ 293901 h 6858000"/>
              <a:gd name="connsiteX50" fmla="*/ 0 w 9252696"/>
              <a:gd name="connsiteY50" fmla="*/ 290527 h 6858000"/>
              <a:gd name="connsiteX51" fmla="*/ 0 w 9252696"/>
              <a:gd name="connsiteY51" fmla="*/ 0 h 6858000"/>
              <a:gd name="connsiteX0" fmla="*/ 8508611 w 9153763"/>
              <a:gd name="connsiteY0" fmla="*/ 4776272 h 6858000"/>
              <a:gd name="connsiteX1" fmla="*/ 9153763 w 9153763"/>
              <a:gd name="connsiteY1" fmla="*/ 4776272 h 6858000"/>
              <a:gd name="connsiteX2" fmla="*/ 8508611 w 9153763"/>
              <a:gd name="connsiteY2" fmla="*/ 4776272 h 6858000"/>
              <a:gd name="connsiteX3" fmla="*/ 8438383 w 9153763"/>
              <a:gd name="connsiteY3" fmla="*/ 4182594 h 6858000"/>
              <a:gd name="connsiteX4" fmla="*/ 8671249 w 9153763"/>
              <a:gd name="connsiteY4" fmla="*/ 4182594 h 6858000"/>
              <a:gd name="connsiteX5" fmla="*/ 8706958 w 9153763"/>
              <a:gd name="connsiteY5" fmla="*/ 4203640 h 6858000"/>
              <a:gd name="connsiteX6" fmla="*/ 8823642 w 9153763"/>
              <a:gd name="connsiteY6" fmla="*/ 4404579 h 6858000"/>
              <a:gd name="connsiteX7" fmla="*/ 8823642 w 9153763"/>
              <a:gd name="connsiteY7" fmla="*/ 4445668 h 6858000"/>
              <a:gd name="connsiteX8" fmla="*/ 8706958 w 9153763"/>
              <a:gd name="connsiteY8" fmla="*/ 4646606 h 6858000"/>
              <a:gd name="connsiteX9" fmla="*/ 8671249 w 9153763"/>
              <a:gd name="connsiteY9" fmla="*/ 4667652 h 6858000"/>
              <a:gd name="connsiteX10" fmla="*/ 8438383 w 9153763"/>
              <a:gd name="connsiteY10" fmla="*/ 4667652 h 6858000"/>
              <a:gd name="connsiteX11" fmla="*/ 8402170 w 9153763"/>
              <a:gd name="connsiteY11" fmla="*/ 4646606 h 6858000"/>
              <a:gd name="connsiteX12" fmla="*/ 8285989 w 9153763"/>
              <a:gd name="connsiteY12" fmla="*/ 4445668 h 6858000"/>
              <a:gd name="connsiteX13" fmla="*/ 8285989 w 9153763"/>
              <a:gd name="connsiteY13" fmla="*/ 4404579 h 6858000"/>
              <a:gd name="connsiteX14" fmla="*/ 8402170 w 9153763"/>
              <a:gd name="connsiteY14" fmla="*/ 4203640 h 6858000"/>
              <a:gd name="connsiteX15" fmla="*/ 8438383 w 9153763"/>
              <a:gd name="connsiteY15" fmla="*/ 4182594 h 6858000"/>
              <a:gd name="connsiteX16" fmla="*/ 7678681 w 9153763"/>
              <a:gd name="connsiteY16" fmla="*/ 3459104 h 6858000"/>
              <a:gd name="connsiteX17" fmla="*/ 8119685 w 9153763"/>
              <a:gd name="connsiteY17" fmla="*/ 3459104 h 6858000"/>
              <a:gd name="connsiteX18" fmla="*/ 8187313 w 9153763"/>
              <a:gd name="connsiteY18" fmla="*/ 3498961 h 6858000"/>
              <a:gd name="connsiteX19" fmla="*/ 8408292 w 9153763"/>
              <a:gd name="connsiteY19" fmla="*/ 3879501 h 6858000"/>
              <a:gd name="connsiteX20" fmla="*/ 8408292 w 9153763"/>
              <a:gd name="connsiteY20" fmla="*/ 3957318 h 6858000"/>
              <a:gd name="connsiteX21" fmla="*/ 8187313 w 9153763"/>
              <a:gd name="connsiteY21" fmla="*/ 4337857 h 6858000"/>
              <a:gd name="connsiteX22" fmla="*/ 8119685 w 9153763"/>
              <a:gd name="connsiteY22" fmla="*/ 4377714 h 6858000"/>
              <a:gd name="connsiteX23" fmla="*/ 7678681 w 9153763"/>
              <a:gd name="connsiteY23" fmla="*/ 4377714 h 6858000"/>
              <a:gd name="connsiteX24" fmla="*/ 7610101 w 9153763"/>
              <a:gd name="connsiteY24" fmla="*/ 4337857 h 6858000"/>
              <a:gd name="connsiteX25" fmla="*/ 7390076 w 9153763"/>
              <a:gd name="connsiteY25" fmla="*/ 3957318 h 6858000"/>
              <a:gd name="connsiteX26" fmla="*/ 7390076 w 9153763"/>
              <a:gd name="connsiteY26" fmla="*/ 3879501 h 6858000"/>
              <a:gd name="connsiteX27" fmla="*/ 7610101 w 9153763"/>
              <a:gd name="connsiteY27" fmla="*/ 3498961 h 6858000"/>
              <a:gd name="connsiteX28" fmla="*/ 7678681 w 9153763"/>
              <a:gd name="connsiteY28" fmla="*/ 3459104 h 6858000"/>
              <a:gd name="connsiteX29" fmla="*/ 1321854 w 9153763"/>
              <a:gd name="connsiteY29" fmla="*/ 2071857 h 6858000"/>
              <a:gd name="connsiteX30" fmla="*/ 5365317 w 9153763"/>
              <a:gd name="connsiteY30" fmla="*/ 2071857 h 6858000"/>
              <a:gd name="connsiteX31" fmla="*/ 5985373 w 9153763"/>
              <a:gd name="connsiteY31" fmla="*/ 2437296 h 6858000"/>
              <a:gd name="connsiteX32" fmla="*/ 8011470 w 9153763"/>
              <a:gd name="connsiteY32" fmla="*/ 5926372 h 6858000"/>
              <a:gd name="connsiteX33" fmla="*/ 8011470 w 9153763"/>
              <a:gd name="connsiteY33" fmla="*/ 6639850 h 6858000"/>
              <a:gd name="connsiteX34" fmla="*/ 7904625 w 9153763"/>
              <a:gd name="connsiteY34" fmla="*/ 6823844 h 6858000"/>
              <a:gd name="connsiteX35" fmla="*/ 7884791 w 9153763"/>
              <a:gd name="connsiteY35" fmla="*/ 6858000 h 6858000"/>
              <a:gd name="connsiteX36" fmla="*/ 0 w 9153763"/>
              <a:gd name="connsiteY36" fmla="*/ 6858000 h 6858000"/>
              <a:gd name="connsiteX37" fmla="*/ 0 w 9153763"/>
              <a:gd name="connsiteY37" fmla="*/ 3635967 h 6858000"/>
              <a:gd name="connsiteX38" fmla="*/ 27177 w 9153763"/>
              <a:gd name="connsiteY38" fmla="*/ 3588964 h 6858000"/>
              <a:gd name="connsiteX39" fmla="*/ 693065 w 9153763"/>
              <a:gd name="connsiteY39" fmla="*/ 2437296 h 6858000"/>
              <a:gd name="connsiteX40" fmla="*/ 1321854 w 9153763"/>
              <a:gd name="connsiteY40" fmla="*/ 2071857 h 6858000"/>
              <a:gd name="connsiteX41" fmla="*/ 0 w 9153763"/>
              <a:gd name="connsiteY41" fmla="*/ 0 h 6858000"/>
              <a:gd name="connsiteX42" fmla="*/ 6966294 w 9153763"/>
              <a:gd name="connsiteY42" fmla="*/ 0 h 6858000"/>
              <a:gd name="connsiteX43" fmla="*/ 6852387 w 9153763"/>
              <a:gd name="connsiteY43" fmla="*/ 196155 h 6858000"/>
              <a:gd name="connsiteX44" fmla="*/ 6043321 w 9153763"/>
              <a:gd name="connsiteY44" fmla="*/ 1589421 h 6858000"/>
              <a:gd name="connsiteX45" fmla="*/ 5423265 w 9153763"/>
              <a:gd name="connsiteY45" fmla="*/ 1954861 h 6858000"/>
              <a:gd name="connsiteX46" fmla="*/ 1379802 w 9153763"/>
              <a:gd name="connsiteY46" fmla="*/ 1954861 h 6858000"/>
              <a:gd name="connsiteX47" fmla="*/ 751013 w 9153763"/>
              <a:gd name="connsiteY47" fmla="*/ 1589421 h 6858000"/>
              <a:gd name="connsiteX48" fmla="*/ 1951 w 9153763"/>
              <a:gd name="connsiteY48" fmla="*/ 293901 h 6858000"/>
              <a:gd name="connsiteX49" fmla="*/ 0 w 9153763"/>
              <a:gd name="connsiteY49" fmla="*/ 290527 h 6858000"/>
              <a:gd name="connsiteX50" fmla="*/ 0 w 9153763"/>
              <a:gd name="connsiteY50" fmla="*/ 0 h 6858000"/>
              <a:gd name="connsiteX0" fmla="*/ 8438383 w 8829300"/>
              <a:gd name="connsiteY0" fmla="*/ 4182594 h 6858000"/>
              <a:gd name="connsiteX1" fmla="*/ 8671249 w 8829300"/>
              <a:gd name="connsiteY1" fmla="*/ 4182594 h 6858000"/>
              <a:gd name="connsiteX2" fmla="*/ 8706958 w 8829300"/>
              <a:gd name="connsiteY2" fmla="*/ 4203640 h 6858000"/>
              <a:gd name="connsiteX3" fmla="*/ 8823642 w 8829300"/>
              <a:gd name="connsiteY3" fmla="*/ 4404579 h 6858000"/>
              <a:gd name="connsiteX4" fmla="*/ 8823642 w 8829300"/>
              <a:gd name="connsiteY4" fmla="*/ 4445668 h 6858000"/>
              <a:gd name="connsiteX5" fmla="*/ 8706958 w 8829300"/>
              <a:gd name="connsiteY5" fmla="*/ 4646606 h 6858000"/>
              <a:gd name="connsiteX6" fmla="*/ 8671249 w 8829300"/>
              <a:gd name="connsiteY6" fmla="*/ 4667652 h 6858000"/>
              <a:gd name="connsiteX7" fmla="*/ 8438383 w 8829300"/>
              <a:gd name="connsiteY7" fmla="*/ 4667652 h 6858000"/>
              <a:gd name="connsiteX8" fmla="*/ 8402170 w 8829300"/>
              <a:gd name="connsiteY8" fmla="*/ 4646606 h 6858000"/>
              <a:gd name="connsiteX9" fmla="*/ 8285989 w 8829300"/>
              <a:gd name="connsiteY9" fmla="*/ 4445668 h 6858000"/>
              <a:gd name="connsiteX10" fmla="*/ 8285989 w 8829300"/>
              <a:gd name="connsiteY10" fmla="*/ 4404579 h 6858000"/>
              <a:gd name="connsiteX11" fmla="*/ 8402170 w 8829300"/>
              <a:gd name="connsiteY11" fmla="*/ 4203640 h 6858000"/>
              <a:gd name="connsiteX12" fmla="*/ 8438383 w 8829300"/>
              <a:gd name="connsiteY12" fmla="*/ 4182594 h 6858000"/>
              <a:gd name="connsiteX13" fmla="*/ 7678681 w 8829300"/>
              <a:gd name="connsiteY13" fmla="*/ 3459104 h 6858000"/>
              <a:gd name="connsiteX14" fmla="*/ 8119685 w 8829300"/>
              <a:gd name="connsiteY14" fmla="*/ 3459104 h 6858000"/>
              <a:gd name="connsiteX15" fmla="*/ 8187313 w 8829300"/>
              <a:gd name="connsiteY15" fmla="*/ 3498961 h 6858000"/>
              <a:gd name="connsiteX16" fmla="*/ 8408292 w 8829300"/>
              <a:gd name="connsiteY16" fmla="*/ 3879501 h 6858000"/>
              <a:gd name="connsiteX17" fmla="*/ 8408292 w 8829300"/>
              <a:gd name="connsiteY17" fmla="*/ 3957318 h 6858000"/>
              <a:gd name="connsiteX18" fmla="*/ 8187313 w 8829300"/>
              <a:gd name="connsiteY18" fmla="*/ 4337857 h 6858000"/>
              <a:gd name="connsiteX19" fmla="*/ 8119685 w 8829300"/>
              <a:gd name="connsiteY19" fmla="*/ 4377714 h 6858000"/>
              <a:gd name="connsiteX20" fmla="*/ 7678681 w 8829300"/>
              <a:gd name="connsiteY20" fmla="*/ 4377714 h 6858000"/>
              <a:gd name="connsiteX21" fmla="*/ 7610101 w 8829300"/>
              <a:gd name="connsiteY21" fmla="*/ 4337857 h 6858000"/>
              <a:gd name="connsiteX22" fmla="*/ 7390076 w 8829300"/>
              <a:gd name="connsiteY22" fmla="*/ 3957318 h 6858000"/>
              <a:gd name="connsiteX23" fmla="*/ 7390076 w 8829300"/>
              <a:gd name="connsiteY23" fmla="*/ 3879501 h 6858000"/>
              <a:gd name="connsiteX24" fmla="*/ 7610101 w 8829300"/>
              <a:gd name="connsiteY24" fmla="*/ 3498961 h 6858000"/>
              <a:gd name="connsiteX25" fmla="*/ 7678681 w 8829300"/>
              <a:gd name="connsiteY25" fmla="*/ 3459104 h 6858000"/>
              <a:gd name="connsiteX26" fmla="*/ 1321854 w 8829300"/>
              <a:gd name="connsiteY26" fmla="*/ 2071857 h 6858000"/>
              <a:gd name="connsiteX27" fmla="*/ 5365317 w 8829300"/>
              <a:gd name="connsiteY27" fmla="*/ 2071857 h 6858000"/>
              <a:gd name="connsiteX28" fmla="*/ 5985373 w 8829300"/>
              <a:gd name="connsiteY28" fmla="*/ 2437296 h 6858000"/>
              <a:gd name="connsiteX29" fmla="*/ 8011470 w 8829300"/>
              <a:gd name="connsiteY29" fmla="*/ 5926372 h 6858000"/>
              <a:gd name="connsiteX30" fmla="*/ 8011470 w 8829300"/>
              <a:gd name="connsiteY30" fmla="*/ 6639850 h 6858000"/>
              <a:gd name="connsiteX31" fmla="*/ 7904625 w 8829300"/>
              <a:gd name="connsiteY31" fmla="*/ 6823844 h 6858000"/>
              <a:gd name="connsiteX32" fmla="*/ 7884791 w 8829300"/>
              <a:gd name="connsiteY32" fmla="*/ 6858000 h 6858000"/>
              <a:gd name="connsiteX33" fmla="*/ 0 w 8829300"/>
              <a:gd name="connsiteY33" fmla="*/ 6858000 h 6858000"/>
              <a:gd name="connsiteX34" fmla="*/ 0 w 8829300"/>
              <a:gd name="connsiteY34" fmla="*/ 3635967 h 6858000"/>
              <a:gd name="connsiteX35" fmla="*/ 27177 w 8829300"/>
              <a:gd name="connsiteY35" fmla="*/ 3588964 h 6858000"/>
              <a:gd name="connsiteX36" fmla="*/ 693065 w 8829300"/>
              <a:gd name="connsiteY36" fmla="*/ 2437296 h 6858000"/>
              <a:gd name="connsiteX37" fmla="*/ 1321854 w 8829300"/>
              <a:gd name="connsiteY37" fmla="*/ 2071857 h 6858000"/>
              <a:gd name="connsiteX38" fmla="*/ 0 w 8829300"/>
              <a:gd name="connsiteY38" fmla="*/ 0 h 6858000"/>
              <a:gd name="connsiteX39" fmla="*/ 6966294 w 8829300"/>
              <a:gd name="connsiteY39" fmla="*/ 0 h 6858000"/>
              <a:gd name="connsiteX40" fmla="*/ 6852387 w 8829300"/>
              <a:gd name="connsiteY40" fmla="*/ 196155 h 6858000"/>
              <a:gd name="connsiteX41" fmla="*/ 6043321 w 8829300"/>
              <a:gd name="connsiteY41" fmla="*/ 1589421 h 6858000"/>
              <a:gd name="connsiteX42" fmla="*/ 5423265 w 8829300"/>
              <a:gd name="connsiteY42" fmla="*/ 1954861 h 6858000"/>
              <a:gd name="connsiteX43" fmla="*/ 1379802 w 8829300"/>
              <a:gd name="connsiteY43" fmla="*/ 1954861 h 6858000"/>
              <a:gd name="connsiteX44" fmla="*/ 751013 w 8829300"/>
              <a:gd name="connsiteY44" fmla="*/ 1589421 h 6858000"/>
              <a:gd name="connsiteX45" fmla="*/ 1951 w 8829300"/>
              <a:gd name="connsiteY45" fmla="*/ 293901 h 6858000"/>
              <a:gd name="connsiteX46" fmla="*/ 0 w 8829300"/>
              <a:gd name="connsiteY46" fmla="*/ 290527 h 6858000"/>
              <a:gd name="connsiteX47" fmla="*/ 0 w 8829300"/>
              <a:gd name="connsiteY4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8829300" h="6858000">
                <a:moveTo>
                  <a:pt x="8438383" y="4182594"/>
                </a:moveTo>
                <a:lnTo>
                  <a:pt x="8671249" y="4182594"/>
                </a:lnTo>
                <a:cubicBezTo>
                  <a:pt x="8685834" y="4182594"/>
                  <a:pt x="8699916" y="4190612"/>
                  <a:pt x="8706958" y="4203640"/>
                </a:cubicBezTo>
                <a:lnTo>
                  <a:pt x="8823642" y="4404579"/>
                </a:lnTo>
                <a:cubicBezTo>
                  <a:pt x="8831187" y="4417106"/>
                  <a:pt x="8831187" y="4433141"/>
                  <a:pt x="8823642" y="4445668"/>
                </a:cubicBezTo>
                <a:lnTo>
                  <a:pt x="8706958" y="4646606"/>
                </a:lnTo>
                <a:cubicBezTo>
                  <a:pt x="8699916" y="4659635"/>
                  <a:pt x="8685834" y="4667652"/>
                  <a:pt x="8671249" y="4667652"/>
                </a:cubicBezTo>
                <a:lnTo>
                  <a:pt x="8438383" y="4667652"/>
                </a:lnTo>
                <a:cubicBezTo>
                  <a:pt x="8423295" y="4667652"/>
                  <a:pt x="8409715" y="4659635"/>
                  <a:pt x="8402170" y="4646606"/>
                </a:cubicBezTo>
                <a:lnTo>
                  <a:pt x="8285989" y="4445668"/>
                </a:lnTo>
                <a:cubicBezTo>
                  <a:pt x="8278445" y="4433141"/>
                  <a:pt x="8278445" y="4417106"/>
                  <a:pt x="8285989" y="4404579"/>
                </a:cubicBezTo>
                <a:lnTo>
                  <a:pt x="8402170" y="4203640"/>
                </a:lnTo>
                <a:cubicBezTo>
                  <a:pt x="8409715" y="4190612"/>
                  <a:pt x="8423295" y="4182594"/>
                  <a:pt x="8438383" y="4182594"/>
                </a:cubicBezTo>
                <a:close/>
                <a:moveTo>
                  <a:pt x="7678681" y="3459104"/>
                </a:moveTo>
                <a:lnTo>
                  <a:pt x="8119685" y="3459104"/>
                </a:lnTo>
                <a:cubicBezTo>
                  <a:pt x="8147308" y="3459104"/>
                  <a:pt x="8173978" y="3474287"/>
                  <a:pt x="8187313" y="3498961"/>
                </a:cubicBezTo>
                <a:lnTo>
                  <a:pt x="8408292" y="3879501"/>
                </a:lnTo>
                <a:cubicBezTo>
                  <a:pt x="8422579" y="3903225"/>
                  <a:pt x="8422579" y="3933593"/>
                  <a:pt x="8408292" y="3957318"/>
                </a:cubicBezTo>
                <a:lnTo>
                  <a:pt x="8187313" y="4337857"/>
                </a:lnTo>
                <a:cubicBezTo>
                  <a:pt x="8173978" y="4362531"/>
                  <a:pt x="8147308" y="4377714"/>
                  <a:pt x="8119685" y="4377714"/>
                </a:cubicBezTo>
                <a:lnTo>
                  <a:pt x="7678681" y="4377714"/>
                </a:lnTo>
                <a:cubicBezTo>
                  <a:pt x="7650106" y="4377714"/>
                  <a:pt x="7624388" y="4362531"/>
                  <a:pt x="7610101" y="4337857"/>
                </a:cubicBezTo>
                <a:lnTo>
                  <a:pt x="7390076" y="3957318"/>
                </a:lnTo>
                <a:cubicBezTo>
                  <a:pt x="7375787" y="3933593"/>
                  <a:pt x="7375787" y="3903225"/>
                  <a:pt x="7390076" y="3879501"/>
                </a:cubicBezTo>
                <a:lnTo>
                  <a:pt x="7610101" y="3498961"/>
                </a:lnTo>
                <a:cubicBezTo>
                  <a:pt x="7624388" y="3474287"/>
                  <a:pt x="7650106" y="3459104"/>
                  <a:pt x="7678681" y="3459104"/>
                </a:cubicBezTo>
                <a:close/>
                <a:moveTo>
                  <a:pt x="1321854" y="2071857"/>
                </a:moveTo>
                <a:lnTo>
                  <a:pt x="5365317" y="2071857"/>
                </a:lnTo>
                <a:cubicBezTo>
                  <a:pt x="5618580" y="2071857"/>
                  <a:pt x="5863108" y="2211072"/>
                  <a:pt x="5985373" y="2437296"/>
                </a:cubicBezTo>
                <a:lnTo>
                  <a:pt x="8011470" y="5926372"/>
                </a:lnTo>
                <a:cubicBezTo>
                  <a:pt x="8142468" y="6143896"/>
                  <a:pt x="8142468" y="6422327"/>
                  <a:pt x="8011470" y="6639850"/>
                </a:cubicBezTo>
                <a:lnTo>
                  <a:pt x="7904625" y="6823844"/>
                </a:lnTo>
                <a:lnTo>
                  <a:pt x="7884791" y="6858000"/>
                </a:lnTo>
                <a:lnTo>
                  <a:pt x="0" y="6858000"/>
                </a:lnTo>
                <a:lnTo>
                  <a:pt x="0" y="3635967"/>
                </a:lnTo>
                <a:lnTo>
                  <a:pt x="27177" y="3588964"/>
                </a:lnTo>
                <a:lnTo>
                  <a:pt x="693065" y="2437296"/>
                </a:lnTo>
                <a:cubicBezTo>
                  <a:pt x="824063" y="2211072"/>
                  <a:pt x="1059859" y="2071857"/>
                  <a:pt x="1321854" y="2071857"/>
                </a:cubicBezTo>
                <a:close/>
                <a:moveTo>
                  <a:pt x="0" y="0"/>
                </a:moveTo>
                <a:lnTo>
                  <a:pt x="6966294" y="0"/>
                </a:lnTo>
                <a:lnTo>
                  <a:pt x="6852387" y="196155"/>
                </a:lnTo>
                <a:lnTo>
                  <a:pt x="6043321" y="1589421"/>
                </a:lnTo>
                <a:cubicBezTo>
                  <a:pt x="5921057" y="1815646"/>
                  <a:pt x="5676528" y="1954861"/>
                  <a:pt x="5423265" y="1954861"/>
                </a:cubicBezTo>
                <a:lnTo>
                  <a:pt x="1379802" y="1954861"/>
                </a:lnTo>
                <a:cubicBezTo>
                  <a:pt x="1117807" y="1954861"/>
                  <a:pt x="882012" y="1815646"/>
                  <a:pt x="751013" y="1589421"/>
                </a:cubicBezTo>
                <a:lnTo>
                  <a:pt x="1951" y="293901"/>
                </a:lnTo>
                <a:lnTo>
                  <a:pt x="0" y="29052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2160000" rtlCol="0" anchor="t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Foto einfügen oder ziehen und ablegen</a:t>
            </a:r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CCE40DBF-C7D1-CD40-9FC9-BC7DFC9030C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88474" y="800326"/>
            <a:ext cx="3431526" cy="643082"/>
          </a:xfrm>
          <a:prstGeom prst="roundRect">
            <a:avLst>
              <a:gd name="adj" fmla="val 2139"/>
            </a:avLst>
          </a:prstGeom>
          <a:noFill/>
          <a:ln>
            <a:noFill/>
          </a:ln>
        </p:spPr>
        <p:txBody>
          <a:bodyPr lIns="0" tIns="0" rIns="0" bIns="0" rtlCol="0" anchor="t"/>
          <a:lstStyle>
            <a:lvl1pPr indent="0" algn="l">
              <a:lnSpc>
                <a:spcPct val="125000"/>
              </a:lnSpc>
              <a:defRPr sz="3400" b="0" spc="-225">
                <a:solidFill>
                  <a:srgbClr val="282925"/>
                </a:solidFill>
                <a:latin typeface="Gloss And Bloom" pitchFamily="2" charset="77"/>
              </a:defRPr>
            </a:lvl1pPr>
          </a:lstStyle>
          <a:p>
            <a:pPr rtl="0"/>
            <a:r>
              <a:rPr lang="de" noProof="0" dirty="0"/>
              <a:t>Überschrift</a:t>
            </a:r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E7FAB793-8D92-7649-845B-5204B92D01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30BE319B-09F7-4F40-8BC5-109B9AA4AFEF}"/>
              </a:ext>
            </a:extLst>
          </p:cNvPr>
          <p:cNvSpPr txBox="1">
            <a:spLocks/>
          </p:cNvSpPr>
          <p:nvPr userDrawn="1"/>
        </p:nvSpPr>
        <p:spPr>
          <a:xfrm>
            <a:off x="8286206" y="4771111"/>
            <a:ext cx="533794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 rtl="0">
              <a:defRPr lang="de-de"/>
            </a:defPPr>
            <a:lvl1pPr marL="0" algn="r" defTabSz="685800" rtl="0" eaLnBrk="1" latinLnBrk="0" hangingPunct="1">
              <a:defRPr sz="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C9E77C-BD26-4249-A65F-D7B04776405E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AB5551B4-1317-BD4C-897A-A1863E89D6C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388473" y="1625718"/>
            <a:ext cx="3431525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</p:spTree>
    <p:extLst>
      <p:ext uri="{BB962C8B-B14F-4D97-AF65-F5344CB8AC3E}">
        <p14:creationId xmlns:p14="http://schemas.microsoft.com/office/powerpoint/2010/main" val="9640029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Gloss &amp; Bloom">
    <p:bg>
      <p:bgPr>
        <a:solidFill>
          <a:srgbClr val="F7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8D2E68D8-C6FD-484C-932C-5E763492E7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851" y="637121"/>
            <a:ext cx="8496000" cy="1790700"/>
          </a:xfrm>
        </p:spPr>
        <p:txBody>
          <a:bodyPr anchor="b"/>
          <a:lstStyle>
            <a:lvl1pPr algn="ctr">
              <a:lnSpc>
                <a:spcPct val="125000"/>
              </a:lnSpc>
              <a:defRPr sz="4500" b="0">
                <a:solidFill>
                  <a:srgbClr val="282925"/>
                </a:solidFill>
                <a:latin typeface="Gloss And Bloom" pitchFamily="2" charset="77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533DCCCD-5BF3-904B-A5E3-E1F7662E41E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3851" y="2897471"/>
            <a:ext cx="8496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700">
                <a:solidFill>
                  <a:srgbClr val="282925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5673F27-8081-BC4F-9C33-A01D7512EE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20267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el Montserr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11828" y="1568450"/>
            <a:ext cx="6708171" cy="749300"/>
          </a:xfrm>
        </p:spPr>
        <p:txBody>
          <a:bodyPr rtlCol="0"/>
          <a:lstStyle>
            <a:lvl1pPr>
              <a:defRPr sz="6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de-DE" noProof="0" dirty="0"/>
              <a:t>Titel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113496" y="2559400"/>
            <a:ext cx="6714989" cy="197589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700"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2891182A-195C-354E-9AF9-AA88DC686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352956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elfolie (1)">
    <p:bg>
      <p:bgPr>
        <a:solidFill>
          <a:srgbClr val="F7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8D2E68D8-C6FD-484C-932C-5E763492E7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637121"/>
            <a:ext cx="6858000" cy="1790700"/>
          </a:xfrm>
        </p:spPr>
        <p:txBody>
          <a:bodyPr anchor="b"/>
          <a:lstStyle>
            <a:lvl1pPr algn="ctr">
              <a:lnSpc>
                <a:spcPct val="125000"/>
              </a:lnSpc>
              <a:defRPr sz="4500" b="0">
                <a:solidFill>
                  <a:srgbClr val="282925"/>
                </a:solidFill>
                <a:latin typeface="Gloss And Bloom" pitchFamily="2" charset="77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533DCCCD-5BF3-904B-A5E3-E1F7662E41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897471"/>
            <a:ext cx="6858000" cy="1241822"/>
          </a:xfrm>
        </p:spPr>
        <p:txBody>
          <a:bodyPr/>
          <a:lstStyle>
            <a:lvl1pPr marL="0" indent="0" algn="ctr">
              <a:buNone/>
              <a:defRPr sz="1800">
                <a:solidFill>
                  <a:srgbClr val="282925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5673F27-8081-BC4F-9C33-A01D7512EE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731067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nuelle Eingabe 1">
            <a:extLst>
              <a:ext uri="{FF2B5EF4-FFF2-40B4-BE49-F238E27FC236}">
                <a16:creationId xmlns:a16="http://schemas.microsoft.com/office/drawing/2014/main" id="{5A362231-A428-FC4D-89B5-55E6CAE719FC}"/>
              </a:ext>
            </a:extLst>
          </p:cNvPr>
          <p:cNvSpPr/>
          <p:nvPr userDrawn="1"/>
        </p:nvSpPr>
        <p:spPr>
          <a:xfrm rot="5400000" flipV="1">
            <a:off x="5480976" y="1177001"/>
            <a:ext cx="5143499" cy="2789500"/>
          </a:xfrm>
          <a:prstGeom prst="flowChartManualInput">
            <a:avLst/>
          </a:prstGeom>
          <a:solidFill>
            <a:srgbClr val="81C0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25602" y="-815552"/>
            <a:ext cx="4295774" cy="3753501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0FD3316D-464B-B544-9A1B-CE94BCEA38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5033962" cy="11366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>
                <a:solidFill>
                  <a:schemeClr val="tx1"/>
                </a:solidFill>
                <a:latin typeface="Gloss And Bloom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 err="1"/>
              <a:t>Gloss</a:t>
            </a:r>
            <a:r>
              <a:rPr lang="de-DE" dirty="0"/>
              <a:t>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5033962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chemeClr val="tx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5033962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tx1"/>
                </a:solidFill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3" name="Bildplatzhalter 10">
            <a:extLst>
              <a:ext uri="{FF2B5EF4-FFF2-40B4-BE49-F238E27FC236}">
                <a16:creationId xmlns:a16="http://schemas.microsoft.com/office/drawing/2014/main" id="{7278B2BE-4BE3-7A7C-C027-C5E82A8FCD9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856710" y="2456703"/>
            <a:ext cx="2227044" cy="1945915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</p:spTree>
    <p:extLst>
      <p:ext uri="{BB962C8B-B14F-4D97-AF65-F5344CB8AC3E}">
        <p14:creationId xmlns:p14="http://schemas.microsoft.com/office/powerpoint/2010/main" val="28159880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nuelle Eingabe 1">
            <a:extLst>
              <a:ext uri="{FF2B5EF4-FFF2-40B4-BE49-F238E27FC236}">
                <a16:creationId xmlns:a16="http://schemas.microsoft.com/office/drawing/2014/main" id="{5A362231-A428-FC4D-89B5-55E6CAE719FC}"/>
              </a:ext>
            </a:extLst>
          </p:cNvPr>
          <p:cNvSpPr/>
          <p:nvPr userDrawn="1"/>
        </p:nvSpPr>
        <p:spPr>
          <a:xfrm rot="5400000" flipV="1">
            <a:off x="5480976" y="1177001"/>
            <a:ext cx="5143499" cy="2789500"/>
          </a:xfrm>
          <a:prstGeom prst="flowChartManualInput">
            <a:avLst/>
          </a:prstGeom>
          <a:solidFill>
            <a:srgbClr val="B3B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25602" y="-815552"/>
            <a:ext cx="4295774" cy="3753501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0FD3316D-464B-B544-9A1B-CE94BCEA38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5033962" cy="11366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>
                <a:solidFill>
                  <a:schemeClr val="tx1"/>
                </a:solidFill>
                <a:latin typeface="Gloss And Bloom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 err="1"/>
              <a:t>Gloss</a:t>
            </a:r>
            <a:r>
              <a:rPr lang="de-DE" dirty="0"/>
              <a:t>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5033962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chemeClr val="tx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5033962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tx1"/>
                </a:solidFill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3" name="Bildplatzhalter 10">
            <a:extLst>
              <a:ext uri="{FF2B5EF4-FFF2-40B4-BE49-F238E27FC236}">
                <a16:creationId xmlns:a16="http://schemas.microsoft.com/office/drawing/2014/main" id="{7278B2BE-4BE3-7A7C-C027-C5E82A8FCD9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856710" y="2456703"/>
            <a:ext cx="2227044" cy="1945915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</p:spTree>
    <p:extLst>
      <p:ext uri="{BB962C8B-B14F-4D97-AF65-F5344CB8AC3E}">
        <p14:creationId xmlns:p14="http://schemas.microsoft.com/office/powerpoint/2010/main" val="3630877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nuelle Eingabe 1">
            <a:extLst>
              <a:ext uri="{FF2B5EF4-FFF2-40B4-BE49-F238E27FC236}">
                <a16:creationId xmlns:a16="http://schemas.microsoft.com/office/drawing/2014/main" id="{5A362231-A428-FC4D-89B5-55E6CAE719FC}"/>
              </a:ext>
            </a:extLst>
          </p:cNvPr>
          <p:cNvSpPr/>
          <p:nvPr userDrawn="1"/>
        </p:nvSpPr>
        <p:spPr>
          <a:xfrm rot="5400000" flipV="1">
            <a:off x="5480976" y="1177001"/>
            <a:ext cx="5143499" cy="2789500"/>
          </a:xfrm>
          <a:prstGeom prst="flowChartManualInput">
            <a:avLst/>
          </a:prstGeom>
          <a:solidFill>
            <a:srgbClr val="2829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25602" y="-815552"/>
            <a:ext cx="4295774" cy="3753501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0FD3316D-464B-B544-9A1B-CE94BCEA38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5033962" cy="11366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>
                <a:solidFill>
                  <a:schemeClr val="tx1"/>
                </a:solidFill>
                <a:latin typeface="Gloss And Bloom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 err="1"/>
              <a:t>Gloss</a:t>
            </a:r>
            <a:r>
              <a:rPr lang="de-DE" dirty="0"/>
              <a:t>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5033962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chemeClr val="tx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5033962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tx1"/>
                </a:solidFill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3" name="Bildplatzhalter 10">
            <a:extLst>
              <a:ext uri="{FF2B5EF4-FFF2-40B4-BE49-F238E27FC236}">
                <a16:creationId xmlns:a16="http://schemas.microsoft.com/office/drawing/2014/main" id="{7278B2BE-4BE3-7A7C-C027-C5E82A8FCD9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856710" y="2456703"/>
            <a:ext cx="2227044" cy="1945915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</p:spTree>
    <p:extLst>
      <p:ext uri="{BB962C8B-B14F-4D97-AF65-F5344CB8AC3E}">
        <p14:creationId xmlns:p14="http://schemas.microsoft.com/office/powerpoint/2010/main" val="7867583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nuelle Eingabe 1">
            <a:extLst>
              <a:ext uri="{FF2B5EF4-FFF2-40B4-BE49-F238E27FC236}">
                <a16:creationId xmlns:a16="http://schemas.microsoft.com/office/drawing/2014/main" id="{5A362231-A428-FC4D-89B5-55E6CAE719FC}"/>
              </a:ext>
            </a:extLst>
          </p:cNvPr>
          <p:cNvSpPr/>
          <p:nvPr userDrawn="1"/>
        </p:nvSpPr>
        <p:spPr>
          <a:xfrm rot="5400000" flipV="1">
            <a:off x="5480976" y="1177001"/>
            <a:ext cx="5143499" cy="2789500"/>
          </a:xfrm>
          <a:prstGeom prst="flowChartManualInput">
            <a:avLst/>
          </a:prstGeom>
          <a:solidFill>
            <a:srgbClr val="F59D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25602" y="-815552"/>
            <a:ext cx="4295774" cy="3753501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0FD3316D-464B-B544-9A1B-CE94BCEA38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5033962" cy="11366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>
                <a:solidFill>
                  <a:schemeClr val="tx1"/>
                </a:solidFill>
                <a:latin typeface="Gloss And Bloom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 err="1"/>
              <a:t>Gloss</a:t>
            </a:r>
            <a:r>
              <a:rPr lang="de-DE" dirty="0"/>
              <a:t>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5033962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chemeClr val="tx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5033962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tx1"/>
                </a:solidFill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3" name="Bildplatzhalter 10">
            <a:extLst>
              <a:ext uri="{FF2B5EF4-FFF2-40B4-BE49-F238E27FC236}">
                <a16:creationId xmlns:a16="http://schemas.microsoft.com/office/drawing/2014/main" id="{7278B2BE-4BE3-7A7C-C027-C5E82A8FCD9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856710" y="2456703"/>
            <a:ext cx="2227044" cy="1945915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</p:spTree>
    <p:extLst>
      <p:ext uri="{BB962C8B-B14F-4D97-AF65-F5344CB8AC3E}">
        <p14:creationId xmlns:p14="http://schemas.microsoft.com/office/powerpoint/2010/main" val="35323972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nuelle Eingabe 1">
            <a:extLst>
              <a:ext uri="{FF2B5EF4-FFF2-40B4-BE49-F238E27FC236}">
                <a16:creationId xmlns:a16="http://schemas.microsoft.com/office/drawing/2014/main" id="{5A362231-A428-FC4D-89B5-55E6CAE719FC}"/>
              </a:ext>
            </a:extLst>
          </p:cNvPr>
          <p:cNvSpPr/>
          <p:nvPr userDrawn="1"/>
        </p:nvSpPr>
        <p:spPr>
          <a:xfrm rot="5400000" flipV="1">
            <a:off x="5480976" y="1177001"/>
            <a:ext cx="5143499" cy="2789500"/>
          </a:xfrm>
          <a:prstGeom prst="flowChartManualInput">
            <a:avLst/>
          </a:prstGeom>
          <a:solidFill>
            <a:srgbClr val="F08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25602" y="-815552"/>
            <a:ext cx="4295774" cy="3753501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0FD3316D-464B-B544-9A1B-CE94BCEA38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5033962" cy="11366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>
                <a:solidFill>
                  <a:schemeClr val="tx1"/>
                </a:solidFill>
                <a:latin typeface="Gloss And Bloom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 err="1"/>
              <a:t>Gloss</a:t>
            </a:r>
            <a:r>
              <a:rPr lang="de-DE" dirty="0"/>
              <a:t>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5033962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chemeClr val="tx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5033962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tx1"/>
                </a:solidFill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3" name="Bildplatzhalter 10">
            <a:extLst>
              <a:ext uri="{FF2B5EF4-FFF2-40B4-BE49-F238E27FC236}">
                <a16:creationId xmlns:a16="http://schemas.microsoft.com/office/drawing/2014/main" id="{7278B2BE-4BE3-7A7C-C027-C5E82A8FCD9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856710" y="2456703"/>
            <a:ext cx="2227044" cy="1945915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</p:spTree>
    <p:extLst>
      <p:ext uri="{BB962C8B-B14F-4D97-AF65-F5344CB8AC3E}">
        <p14:creationId xmlns:p14="http://schemas.microsoft.com/office/powerpoint/2010/main" val="4647375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nuelle Eingabe 1">
            <a:extLst>
              <a:ext uri="{FF2B5EF4-FFF2-40B4-BE49-F238E27FC236}">
                <a16:creationId xmlns:a16="http://schemas.microsoft.com/office/drawing/2014/main" id="{5A362231-A428-FC4D-89B5-55E6CAE719FC}"/>
              </a:ext>
            </a:extLst>
          </p:cNvPr>
          <p:cNvSpPr/>
          <p:nvPr userDrawn="1"/>
        </p:nvSpPr>
        <p:spPr>
          <a:xfrm rot="5400000" flipV="1">
            <a:off x="5480976" y="1177001"/>
            <a:ext cx="5143499" cy="2789500"/>
          </a:xfrm>
          <a:prstGeom prst="flowChartManualInput">
            <a:avLst/>
          </a:prstGeom>
          <a:solidFill>
            <a:srgbClr val="9185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25602" y="-815552"/>
            <a:ext cx="4295774" cy="3753501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0FD3316D-464B-B544-9A1B-CE94BCEA38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5033962" cy="11366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>
                <a:solidFill>
                  <a:schemeClr val="tx1"/>
                </a:solidFill>
                <a:latin typeface="Gloss And Bloom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 err="1"/>
              <a:t>Gloss</a:t>
            </a:r>
            <a:r>
              <a:rPr lang="de-DE" dirty="0"/>
              <a:t>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5033962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chemeClr val="tx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5033962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tx1"/>
                </a:solidFill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3" name="Bildplatzhalter 10">
            <a:extLst>
              <a:ext uri="{FF2B5EF4-FFF2-40B4-BE49-F238E27FC236}">
                <a16:creationId xmlns:a16="http://schemas.microsoft.com/office/drawing/2014/main" id="{7278B2BE-4BE3-7A7C-C027-C5E82A8FCD9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856710" y="2456703"/>
            <a:ext cx="2227044" cy="1945915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</p:spTree>
    <p:extLst>
      <p:ext uri="{BB962C8B-B14F-4D97-AF65-F5344CB8AC3E}">
        <p14:creationId xmlns:p14="http://schemas.microsoft.com/office/powerpoint/2010/main" val="4768546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nuelle Eingabe 1">
            <a:extLst>
              <a:ext uri="{FF2B5EF4-FFF2-40B4-BE49-F238E27FC236}">
                <a16:creationId xmlns:a16="http://schemas.microsoft.com/office/drawing/2014/main" id="{5A362231-A428-FC4D-89B5-55E6CAE719FC}"/>
              </a:ext>
            </a:extLst>
          </p:cNvPr>
          <p:cNvSpPr/>
          <p:nvPr userDrawn="1"/>
        </p:nvSpPr>
        <p:spPr>
          <a:xfrm rot="5400000" flipV="1">
            <a:off x="5480976" y="1177001"/>
            <a:ext cx="5143499" cy="2789500"/>
          </a:xfrm>
          <a:prstGeom prst="flowChartManualInput">
            <a:avLst/>
          </a:prstGeom>
          <a:solidFill>
            <a:srgbClr val="619A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25602" y="-815552"/>
            <a:ext cx="4295774" cy="3753501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0FD3316D-464B-B544-9A1B-CE94BCEA38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5033962" cy="11366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>
                <a:solidFill>
                  <a:schemeClr val="tx1"/>
                </a:solidFill>
                <a:latin typeface="Gloss And Bloom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 err="1"/>
              <a:t>Gloss</a:t>
            </a:r>
            <a:r>
              <a:rPr lang="de-DE" dirty="0"/>
              <a:t>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5033962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chemeClr val="tx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5033962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tx1"/>
                </a:solidFill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3" name="Bildplatzhalter 10">
            <a:extLst>
              <a:ext uri="{FF2B5EF4-FFF2-40B4-BE49-F238E27FC236}">
                <a16:creationId xmlns:a16="http://schemas.microsoft.com/office/drawing/2014/main" id="{7278B2BE-4BE3-7A7C-C027-C5E82A8FCD9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856710" y="2456703"/>
            <a:ext cx="2227044" cy="1945915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</p:spTree>
    <p:extLst>
      <p:ext uri="{BB962C8B-B14F-4D97-AF65-F5344CB8AC3E}">
        <p14:creationId xmlns:p14="http://schemas.microsoft.com/office/powerpoint/2010/main" val="10626413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nuelle Eingabe 1">
            <a:extLst>
              <a:ext uri="{FF2B5EF4-FFF2-40B4-BE49-F238E27FC236}">
                <a16:creationId xmlns:a16="http://schemas.microsoft.com/office/drawing/2014/main" id="{5A362231-A428-FC4D-89B5-55E6CAE719FC}"/>
              </a:ext>
            </a:extLst>
          </p:cNvPr>
          <p:cNvSpPr/>
          <p:nvPr userDrawn="1"/>
        </p:nvSpPr>
        <p:spPr>
          <a:xfrm rot="5400000" flipV="1">
            <a:off x="5480976" y="1177001"/>
            <a:ext cx="5143499" cy="2789500"/>
          </a:xfrm>
          <a:prstGeom prst="flowChartManualInput">
            <a:avLst/>
          </a:prstGeom>
          <a:solidFill>
            <a:srgbClr val="0055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25602" y="-815552"/>
            <a:ext cx="4295774" cy="3753501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0FD3316D-464B-B544-9A1B-CE94BCEA38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5033962" cy="11366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>
                <a:solidFill>
                  <a:schemeClr val="tx1"/>
                </a:solidFill>
                <a:latin typeface="Gloss And Bloom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 err="1"/>
              <a:t>Gloss</a:t>
            </a:r>
            <a:r>
              <a:rPr lang="de-DE" dirty="0"/>
              <a:t>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5033962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chemeClr val="tx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5033962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tx1"/>
                </a:solidFill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3" name="Bildplatzhalter 10">
            <a:extLst>
              <a:ext uri="{FF2B5EF4-FFF2-40B4-BE49-F238E27FC236}">
                <a16:creationId xmlns:a16="http://schemas.microsoft.com/office/drawing/2014/main" id="{7278B2BE-4BE3-7A7C-C027-C5E82A8FCD9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856710" y="2456703"/>
            <a:ext cx="2227044" cy="1945915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</p:spTree>
    <p:extLst>
      <p:ext uri="{BB962C8B-B14F-4D97-AF65-F5344CB8AC3E}">
        <p14:creationId xmlns:p14="http://schemas.microsoft.com/office/powerpoint/2010/main" val="30457966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nuelle Eingabe 1">
            <a:extLst>
              <a:ext uri="{FF2B5EF4-FFF2-40B4-BE49-F238E27FC236}">
                <a16:creationId xmlns:a16="http://schemas.microsoft.com/office/drawing/2014/main" id="{5A362231-A428-FC4D-89B5-55E6CAE719FC}"/>
              </a:ext>
            </a:extLst>
          </p:cNvPr>
          <p:cNvSpPr/>
          <p:nvPr userDrawn="1"/>
        </p:nvSpPr>
        <p:spPr>
          <a:xfrm rot="5400000" flipV="1">
            <a:off x="5480976" y="1177001"/>
            <a:ext cx="5143499" cy="2789500"/>
          </a:xfrm>
          <a:prstGeom prst="flowChartManualInput">
            <a:avLst/>
          </a:prstGeom>
          <a:solidFill>
            <a:srgbClr val="1953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25602" y="-815552"/>
            <a:ext cx="4295774" cy="3753501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0FD3316D-464B-B544-9A1B-CE94BCEA38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5033962" cy="11366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>
                <a:solidFill>
                  <a:schemeClr val="tx1"/>
                </a:solidFill>
                <a:latin typeface="Gloss And Bloom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 err="1"/>
              <a:t>Gloss</a:t>
            </a:r>
            <a:r>
              <a:rPr lang="de-DE" dirty="0"/>
              <a:t>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5033962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chemeClr val="tx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5033962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tx1"/>
                </a:solidFill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3" name="Bildplatzhalter 10">
            <a:extLst>
              <a:ext uri="{FF2B5EF4-FFF2-40B4-BE49-F238E27FC236}">
                <a16:creationId xmlns:a16="http://schemas.microsoft.com/office/drawing/2014/main" id="{7278B2BE-4BE3-7A7C-C027-C5E82A8FCD9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856710" y="2456703"/>
            <a:ext cx="2227044" cy="1945915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</p:spTree>
    <p:extLst>
      <p:ext uri="{BB962C8B-B14F-4D97-AF65-F5344CB8AC3E}">
        <p14:creationId xmlns:p14="http://schemas.microsoft.com/office/powerpoint/2010/main" val="3418764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mit Unter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324000"/>
            <a:ext cx="8495851" cy="324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851" y="756000"/>
            <a:ext cx="8496000" cy="256641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700"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2891182A-195C-354E-9AF9-AA88DC686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6D9A53E-CC6E-C64D-A49C-BD55A814329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23850" y="1246908"/>
            <a:ext cx="8496150" cy="3009179"/>
          </a:xfrm>
          <a:prstGeom prst="rect">
            <a:avLst/>
          </a:prstGeom>
        </p:spPr>
        <p:txBody>
          <a:bodyPr/>
          <a:lstStyle>
            <a:lvl1pPr marL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2342018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nuelle Eingabe 1">
            <a:extLst>
              <a:ext uri="{FF2B5EF4-FFF2-40B4-BE49-F238E27FC236}">
                <a16:creationId xmlns:a16="http://schemas.microsoft.com/office/drawing/2014/main" id="{5A362231-A428-FC4D-89B5-55E6CAE719FC}"/>
              </a:ext>
            </a:extLst>
          </p:cNvPr>
          <p:cNvSpPr/>
          <p:nvPr userDrawn="1"/>
        </p:nvSpPr>
        <p:spPr>
          <a:xfrm rot="5400000" flipV="1">
            <a:off x="5480976" y="1177001"/>
            <a:ext cx="5143499" cy="2789500"/>
          </a:xfrm>
          <a:prstGeom prst="flowChartManualInput">
            <a:avLst/>
          </a:prstGeom>
          <a:solidFill>
            <a:srgbClr val="FBD7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25602" y="-815552"/>
            <a:ext cx="4295774" cy="3753501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0FD3316D-464B-B544-9A1B-CE94BCEA38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5033962" cy="11366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>
                <a:solidFill>
                  <a:schemeClr val="tx1"/>
                </a:solidFill>
                <a:latin typeface="Gloss And Bloom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 err="1"/>
              <a:t>Gloss</a:t>
            </a:r>
            <a:r>
              <a:rPr lang="de-DE" dirty="0"/>
              <a:t>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5033962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chemeClr val="tx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5033962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tx1"/>
                </a:solidFill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3" name="Bildplatzhalter 10">
            <a:extLst>
              <a:ext uri="{FF2B5EF4-FFF2-40B4-BE49-F238E27FC236}">
                <a16:creationId xmlns:a16="http://schemas.microsoft.com/office/drawing/2014/main" id="{7278B2BE-4BE3-7A7C-C027-C5E82A8FCD9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856710" y="2456703"/>
            <a:ext cx="2227044" cy="1945915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</p:spTree>
    <p:extLst>
      <p:ext uri="{BB962C8B-B14F-4D97-AF65-F5344CB8AC3E}">
        <p14:creationId xmlns:p14="http://schemas.microsoft.com/office/powerpoint/2010/main" val="15932334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nuelle Eingabe 1">
            <a:extLst>
              <a:ext uri="{FF2B5EF4-FFF2-40B4-BE49-F238E27FC236}">
                <a16:creationId xmlns:a16="http://schemas.microsoft.com/office/drawing/2014/main" id="{5A362231-A428-FC4D-89B5-55E6CAE719FC}"/>
              </a:ext>
            </a:extLst>
          </p:cNvPr>
          <p:cNvSpPr/>
          <p:nvPr userDrawn="1"/>
        </p:nvSpPr>
        <p:spPr>
          <a:xfrm rot="5400000" flipV="1">
            <a:off x="5480976" y="1177001"/>
            <a:ext cx="5143499" cy="2789500"/>
          </a:xfrm>
          <a:prstGeom prst="flowChartManualInput">
            <a:avLst/>
          </a:prstGeom>
          <a:solidFill>
            <a:srgbClr val="DB17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25602" y="-815552"/>
            <a:ext cx="4295774" cy="3753501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0FD3316D-464B-B544-9A1B-CE94BCEA38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5033962" cy="11366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>
                <a:solidFill>
                  <a:schemeClr val="tx1"/>
                </a:solidFill>
                <a:latin typeface="Gloss And Bloom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 err="1"/>
              <a:t>Gloss</a:t>
            </a:r>
            <a:r>
              <a:rPr lang="de-DE" dirty="0"/>
              <a:t>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5033962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chemeClr val="tx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5033962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tx1"/>
                </a:solidFill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3" name="Bildplatzhalter 10">
            <a:extLst>
              <a:ext uri="{FF2B5EF4-FFF2-40B4-BE49-F238E27FC236}">
                <a16:creationId xmlns:a16="http://schemas.microsoft.com/office/drawing/2014/main" id="{7278B2BE-4BE3-7A7C-C027-C5E82A8FCD9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856710" y="2456703"/>
            <a:ext cx="2227044" cy="1945915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</p:spTree>
    <p:extLst>
      <p:ext uri="{BB962C8B-B14F-4D97-AF65-F5344CB8AC3E}">
        <p14:creationId xmlns:p14="http://schemas.microsoft.com/office/powerpoint/2010/main" val="40825458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38606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850" y="756000"/>
            <a:ext cx="8504635" cy="197589"/>
          </a:xfrm>
        </p:spPr>
        <p:txBody>
          <a:bodyPr rtlCol="0"/>
          <a:lstStyle>
            <a:lvl1pPr marL="0" indent="0">
              <a:buNone/>
              <a:defRPr sz="1600"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2891182A-195C-354E-9AF9-AA88DC686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6D9A53E-CC6E-C64D-A49C-BD55A814329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23850" y="1131887"/>
            <a:ext cx="8504238" cy="3333636"/>
          </a:xfrm>
        </p:spPr>
        <p:txBody>
          <a:bodyPr/>
          <a:lstStyle>
            <a:lvl1pPr>
              <a:buFontTx/>
              <a:buNone/>
              <a:defRPr sz="18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052706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85532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el Gloss &amp; Bloom">
    <p:bg>
      <p:bgPr>
        <a:solidFill>
          <a:srgbClr val="F7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8D2E68D8-C6FD-484C-932C-5E763492E7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637121"/>
            <a:ext cx="6858000" cy="1790700"/>
          </a:xfrm>
        </p:spPr>
        <p:txBody>
          <a:bodyPr anchor="b"/>
          <a:lstStyle>
            <a:lvl1pPr algn="ctr">
              <a:lnSpc>
                <a:spcPct val="125000"/>
              </a:lnSpc>
              <a:defRPr sz="4500" b="0">
                <a:solidFill>
                  <a:srgbClr val="282925"/>
                </a:solidFill>
                <a:latin typeface="Gloss And Bloom" pitchFamily="2" charset="77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533DCCCD-5BF3-904B-A5E3-E1F7662E41E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43000" y="2897471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700">
                <a:solidFill>
                  <a:srgbClr val="282925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5673F27-8081-BC4F-9C33-A01D7512EE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5056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el Montserr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11828" y="1568450"/>
            <a:ext cx="6708171" cy="749300"/>
          </a:xfrm>
        </p:spPr>
        <p:txBody>
          <a:bodyPr rtlCol="0"/>
          <a:lstStyle>
            <a:lvl1pPr>
              <a:defRPr sz="6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de-DE" noProof="0" dirty="0"/>
              <a:t>Titel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113496" y="2559400"/>
            <a:ext cx="6714989" cy="197589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700"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2891182A-195C-354E-9AF9-AA88DC686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952128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mit Unter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324000"/>
            <a:ext cx="8495851" cy="324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851" y="756000"/>
            <a:ext cx="8496000" cy="256641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700"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2891182A-195C-354E-9AF9-AA88DC686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6D9A53E-CC6E-C64D-A49C-BD55A814329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23850" y="1246908"/>
            <a:ext cx="8496150" cy="3009179"/>
          </a:xfrm>
          <a:prstGeom prst="rect">
            <a:avLst/>
          </a:prstGeom>
        </p:spPr>
        <p:txBody>
          <a:bodyPr/>
          <a:lstStyle>
            <a:lvl1pPr marL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2988635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324000"/>
            <a:ext cx="8495851" cy="324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2891182A-195C-354E-9AF9-AA88DC686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6D9A53E-CC6E-C64D-A49C-BD55A814329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24000" y="900222"/>
            <a:ext cx="8495999" cy="3355865"/>
          </a:xfrm>
          <a:prstGeom prst="rect">
            <a:avLst/>
          </a:prstGeom>
        </p:spPr>
        <p:txBody>
          <a:bodyPr/>
          <a:lstStyle>
            <a:lvl1pPr marL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1065882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zwei Textfe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324000"/>
            <a:ext cx="8495851" cy="324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2891182A-195C-354E-9AF9-AA88DC686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6D9A53E-CC6E-C64D-A49C-BD55A814329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24001" y="900222"/>
            <a:ext cx="8495850" cy="1558056"/>
          </a:xfrm>
          <a:prstGeom prst="rect">
            <a:avLst/>
          </a:prstGeom>
        </p:spPr>
        <p:txBody>
          <a:bodyPr/>
          <a:lstStyle>
            <a:lvl1pPr marL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5" name="Textplatzhalter 3">
            <a:extLst>
              <a:ext uri="{FF2B5EF4-FFF2-40B4-BE49-F238E27FC236}">
                <a16:creationId xmlns:a16="http://schemas.microsoft.com/office/drawing/2014/main" id="{55402AF8-315D-484E-BFA7-22BE35F23347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324001" y="2685222"/>
            <a:ext cx="8495850" cy="1558057"/>
          </a:xfrm>
          <a:prstGeom prst="rect">
            <a:avLst/>
          </a:prstGeom>
        </p:spPr>
        <p:txBody>
          <a:bodyPr/>
          <a:lstStyle>
            <a:lvl1pPr marL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019134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324000"/>
            <a:ext cx="8495851" cy="324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2891182A-195C-354E-9AF9-AA88DC686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6D9A53E-CC6E-C64D-A49C-BD55A814329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24000" y="900222"/>
            <a:ext cx="8495999" cy="3355865"/>
          </a:xfrm>
          <a:prstGeom prst="rect">
            <a:avLst/>
          </a:prstGeom>
        </p:spPr>
        <p:txBody>
          <a:bodyPr/>
          <a:lstStyle>
            <a:lvl1pPr marL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554210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linksbünd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0FD3316D-464B-B544-9A1B-CE94BCEA38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4326FE82-EDFC-874B-AED5-D5CDF3AB497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82381" y="1896813"/>
            <a:ext cx="4401814" cy="23669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CD3954BC-4A6C-4D4B-9312-317FFEED66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2381" y="454131"/>
            <a:ext cx="4401812" cy="677024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15" name="Untertitel 2">
            <a:extLst>
              <a:ext uri="{FF2B5EF4-FFF2-40B4-BE49-F238E27FC236}">
                <a16:creationId xmlns:a16="http://schemas.microsoft.com/office/drawing/2014/main" id="{771CF491-30A7-8E4A-898B-72DF0001B59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82381" y="1268989"/>
            <a:ext cx="4401813" cy="256641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sz="1700"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492537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0FD3316D-464B-B544-9A1B-CE94BCEA38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729030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l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8883" y="458701"/>
            <a:ext cx="4401813" cy="11366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>
                <a:latin typeface="Gloss And Bloom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 err="1"/>
              <a:t>Gloss</a:t>
            </a:r>
            <a:r>
              <a:rPr lang="de-DE" dirty="0"/>
              <a:t>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8883" y="1766355"/>
            <a:ext cx="4401813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8883" y="2317899"/>
            <a:ext cx="4401814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0382060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Montserr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0FD3316D-464B-B544-9A1B-CE94BCEA38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729030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l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F26A2DF4-5F2A-204A-9368-E6A2866F35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8883" y="458701"/>
            <a:ext cx="4401813" cy="11366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0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/>
              <a:t>MONTSERRAT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F20C75DF-8E08-284B-A6C6-C1940A9744E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8883" y="1766355"/>
            <a:ext cx="4401813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2B9AE645-E0EE-B242-96F3-5BDBA88728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8883" y="2317899"/>
            <a:ext cx="4401814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4565589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urze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0FD3316D-464B-B544-9A1B-CE94BCEA38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E68F1B7D-F4A8-0C4D-94B1-7464F5F96A9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802033"/>
            <a:ext cx="4054958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4326FE82-EDFC-874B-AED5-D5CDF3AB497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8138" y="1232753"/>
            <a:ext cx="4054958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453B28A5-E03B-AF44-8AFD-E1A408B607D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8138" y="2546858"/>
            <a:ext cx="4054958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7407CF6D-CE14-3F4E-ADAD-3A683A150FA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8138" y="2977578"/>
            <a:ext cx="4054958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32" name="Textplatzhalter 4">
            <a:extLst>
              <a:ext uri="{FF2B5EF4-FFF2-40B4-BE49-F238E27FC236}">
                <a16:creationId xmlns:a16="http://schemas.microsoft.com/office/drawing/2014/main" id="{58A7D5D8-DB6E-3C45-8959-BB557ED9552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50906" y="802033"/>
            <a:ext cx="4054958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33" name="Textplatzhalter 4">
            <a:extLst>
              <a:ext uri="{FF2B5EF4-FFF2-40B4-BE49-F238E27FC236}">
                <a16:creationId xmlns:a16="http://schemas.microsoft.com/office/drawing/2014/main" id="{D20BD4BA-0B03-7245-82A9-A0922BC8DEA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750906" y="1232753"/>
            <a:ext cx="4054958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34" name="Textplatzhalter 4">
            <a:extLst>
              <a:ext uri="{FF2B5EF4-FFF2-40B4-BE49-F238E27FC236}">
                <a16:creationId xmlns:a16="http://schemas.microsoft.com/office/drawing/2014/main" id="{7C806829-7374-5C46-ACD1-7F287E1DA87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50906" y="2546858"/>
            <a:ext cx="4054958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35" name="Textplatzhalter 4">
            <a:extLst>
              <a:ext uri="{FF2B5EF4-FFF2-40B4-BE49-F238E27FC236}">
                <a16:creationId xmlns:a16="http://schemas.microsoft.com/office/drawing/2014/main" id="{D0B34D39-FAAE-6B47-9D45-29920ABAB33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750906" y="2977578"/>
            <a:ext cx="4054958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</p:spTree>
    <p:extLst>
      <p:ext uri="{BB962C8B-B14F-4D97-AF65-F5344CB8AC3E}">
        <p14:creationId xmlns:p14="http://schemas.microsoft.com/office/powerpoint/2010/main" val="24281468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32485" y="1246908"/>
            <a:ext cx="8496000" cy="3009180"/>
          </a:xfrm>
          <a:prstGeom prst="rect">
            <a:avLst/>
          </a:prstGeom>
        </p:spPr>
        <p:txBody>
          <a:bodyPr rtlCol="0"/>
          <a:lstStyle>
            <a:lvl1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 dirty="0"/>
              <a:t>Textmasterformate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8" name="Untertitel 2">
            <a:extLst>
              <a:ext uri="{FF2B5EF4-FFF2-40B4-BE49-F238E27FC236}">
                <a16:creationId xmlns:a16="http://schemas.microsoft.com/office/drawing/2014/main" id="{B88F15D4-F8DA-CE42-879F-BF905266A16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850" y="756000"/>
            <a:ext cx="8504635" cy="256641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700"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24638235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324000"/>
            <a:ext cx="8505000" cy="324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24000" y="1246907"/>
            <a:ext cx="4104000" cy="3009179"/>
          </a:xfrm>
          <a:prstGeom prst="rect">
            <a:avLst/>
          </a:prstGeom>
        </p:spPr>
        <p:txBody>
          <a:bodyPr rtlCol="0"/>
          <a:lstStyle>
            <a:lvl1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 dirty="0"/>
              <a:t>Textmasterformate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E757743E-AF4E-1E4D-A743-2682FDB29287}"/>
              </a:ext>
            </a:extLst>
          </p:cNvPr>
          <p:cNvSpPr>
            <a:spLocks noGrp="1"/>
          </p:cNvSpPr>
          <p:nvPr>
            <p:ph sz="half" idx="33" hasCustomPrompt="1"/>
          </p:nvPr>
        </p:nvSpPr>
        <p:spPr>
          <a:xfrm>
            <a:off x="4724485" y="1246906"/>
            <a:ext cx="4104000" cy="3009179"/>
          </a:xfrm>
          <a:prstGeom prst="rect">
            <a:avLst/>
          </a:prstGeom>
        </p:spPr>
        <p:txBody>
          <a:bodyPr rtlCol="0"/>
          <a:lstStyle>
            <a:lvl1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 dirty="0"/>
              <a:t>Textmasterformate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8" name="Untertitel 2">
            <a:extLst>
              <a:ext uri="{FF2B5EF4-FFF2-40B4-BE49-F238E27FC236}">
                <a16:creationId xmlns:a16="http://schemas.microsoft.com/office/drawing/2014/main" id="{79204247-B412-B547-9572-BCE3E09BFCB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850" y="756000"/>
            <a:ext cx="8504635" cy="256641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700"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29970965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324000"/>
            <a:ext cx="8505000" cy="324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24000" y="1246908"/>
            <a:ext cx="2700000" cy="3009177"/>
          </a:xfrm>
          <a:prstGeom prst="rect">
            <a:avLst/>
          </a:prstGeom>
        </p:spPr>
        <p:txBody>
          <a:bodyPr rtlCol="0"/>
          <a:lstStyle>
            <a:lvl1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A9293B27-CB4B-DD41-B611-B4ED59A95BB9}"/>
              </a:ext>
            </a:extLst>
          </p:cNvPr>
          <p:cNvSpPr>
            <a:spLocks noGrp="1"/>
          </p:cNvSpPr>
          <p:nvPr>
            <p:ph idx="33" hasCustomPrompt="1"/>
          </p:nvPr>
        </p:nvSpPr>
        <p:spPr>
          <a:xfrm>
            <a:off x="6128485" y="1246907"/>
            <a:ext cx="2700000" cy="3009178"/>
          </a:xfrm>
          <a:prstGeom prst="rect">
            <a:avLst/>
          </a:prstGeom>
        </p:spPr>
        <p:txBody>
          <a:bodyPr rtlCol="0"/>
          <a:lstStyle>
            <a:lvl1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73842DBF-A88B-454B-8684-931D65EA3CF0}"/>
              </a:ext>
            </a:extLst>
          </p:cNvPr>
          <p:cNvSpPr>
            <a:spLocks noGrp="1"/>
          </p:cNvSpPr>
          <p:nvPr>
            <p:ph idx="34" hasCustomPrompt="1"/>
          </p:nvPr>
        </p:nvSpPr>
        <p:spPr>
          <a:xfrm>
            <a:off x="3226242" y="1246907"/>
            <a:ext cx="2700000" cy="3009178"/>
          </a:xfrm>
          <a:prstGeom prst="rect">
            <a:avLst/>
          </a:prstGeom>
        </p:spPr>
        <p:txBody>
          <a:bodyPr rtlCol="0"/>
          <a:lstStyle>
            <a:lvl1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1" name="Fußzeilenplatzhalter 1">
            <a:extLst>
              <a:ext uri="{FF2B5EF4-FFF2-40B4-BE49-F238E27FC236}">
                <a16:creationId xmlns:a16="http://schemas.microsoft.com/office/drawing/2014/main" id="{1280C0B2-6AD2-1C4F-B953-AC61ADB5C7F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8" name="Untertitel 2">
            <a:extLst>
              <a:ext uri="{FF2B5EF4-FFF2-40B4-BE49-F238E27FC236}">
                <a16:creationId xmlns:a16="http://schemas.microsoft.com/office/drawing/2014/main" id="{8D935544-18C8-9143-8709-0EA7298BBA8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850" y="756000"/>
            <a:ext cx="8504635" cy="256641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700"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24951705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324000"/>
            <a:ext cx="8505000" cy="324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24000" y="1609646"/>
            <a:ext cx="4104000" cy="2646440"/>
          </a:xfrm>
          <a:prstGeom prst="rect">
            <a:avLst/>
          </a:prstGeom>
        </p:spPr>
        <p:txBody>
          <a:bodyPr rtlCol="0"/>
          <a:lstStyle>
            <a:lvl1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 dirty="0"/>
              <a:t>Textmasterformate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E757743E-AF4E-1E4D-A743-2682FDB29287}"/>
              </a:ext>
            </a:extLst>
          </p:cNvPr>
          <p:cNvSpPr>
            <a:spLocks noGrp="1"/>
          </p:cNvSpPr>
          <p:nvPr>
            <p:ph sz="half" idx="33" hasCustomPrompt="1"/>
          </p:nvPr>
        </p:nvSpPr>
        <p:spPr>
          <a:xfrm>
            <a:off x="4724485" y="1609645"/>
            <a:ext cx="4104000" cy="2646440"/>
          </a:xfrm>
          <a:prstGeom prst="rect">
            <a:avLst/>
          </a:prstGeom>
        </p:spPr>
        <p:txBody>
          <a:bodyPr rtlCol="0"/>
          <a:lstStyle>
            <a:lvl1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 dirty="0"/>
              <a:t>Textmasterformate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8" name="Untertitel 2">
            <a:extLst>
              <a:ext uri="{FF2B5EF4-FFF2-40B4-BE49-F238E27FC236}">
                <a16:creationId xmlns:a16="http://schemas.microsoft.com/office/drawing/2014/main" id="{79204247-B412-B547-9572-BCE3E09BFCB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850" y="756000"/>
            <a:ext cx="8504635" cy="256641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700"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8950A2DA-97CC-8540-A6FB-5F6917C6E23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15515" y="1246907"/>
            <a:ext cx="4104000" cy="181372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400" b="1" i="0">
                <a:latin typeface="Montserrat" pitchFamily="2" charset="77"/>
              </a:defRPr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Überschrift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2D98372C-68C6-0648-9676-5BC55F96C85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724485" y="1246907"/>
            <a:ext cx="4104000" cy="181372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400" b="1" i="0">
                <a:latin typeface="Montserrat" pitchFamily="2" charset="77"/>
              </a:defRPr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35741920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473200" y="-668421"/>
            <a:ext cx="5644801" cy="4932234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0FD3316D-464B-B544-9A1B-CE94BCEA38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4048" y="458701"/>
            <a:ext cx="4401813" cy="1136606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>
                <a:latin typeface="Gloss And Bloom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 err="1"/>
              <a:t>Gloss</a:t>
            </a:r>
            <a:r>
              <a:rPr lang="de-DE" dirty="0"/>
              <a:t>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04048" y="1766355"/>
            <a:ext cx="4401813" cy="297457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04048" y="2317899"/>
            <a:ext cx="4401814" cy="1945914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5311988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mit Bild Montserr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473200" y="-668421"/>
            <a:ext cx="5644801" cy="4932234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0FD3316D-464B-B544-9A1B-CE94BCEA38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F26A2DF4-5F2A-204A-9368-E6A2866F35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4048" y="458701"/>
            <a:ext cx="4401813" cy="1136606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40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/>
              <a:t>MONTSERRAT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F20C75DF-8E08-284B-A6C6-C1940A9744E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04048" y="1766355"/>
            <a:ext cx="4401813" cy="297457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2B9AE645-E0EE-B242-96F3-5BDBA88728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04048" y="2317899"/>
            <a:ext cx="4401814" cy="1945914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777598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zwei Textfe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324000"/>
            <a:ext cx="8495851" cy="324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2891182A-195C-354E-9AF9-AA88DC686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6D9A53E-CC6E-C64D-A49C-BD55A814329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24001" y="900222"/>
            <a:ext cx="8495850" cy="1558056"/>
          </a:xfrm>
          <a:prstGeom prst="rect">
            <a:avLst/>
          </a:prstGeom>
        </p:spPr>
        <p:txBody>
          <a:bodyPr/>
          <a:lstStyle>
            <a:lvl1pPr marL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5" name="Textplatzhalter 3">
            <a:extLst>
              <a:ext uri="{FF2B5EF4-FFF2-40B4-BE49-F238E27FC236}">
                <a16:creationId xmlns:a16="http://schemas.microsoft.com/office/drawing/2014/main" id="{55402AF8-315D-484E-BFA7-22BE35F23347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324001" y="2685222"/>
            <a:ext cx="8495850" cy="1558057"/>
          </a:xfrm>
          <a:prstGeom prst="rect">
            <a:avLst/>
          </a:prstGeom>
        </p:spPr>
        <p:txBody>
          <a:bodyPr/>
          <a:lstStyle>
            <a:lvl1pPr marL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19769716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nuelle Eingabe 1">
            <a:extLst>
              <a:ext uri="{FF2B5EF4-FFF2-40B4-BE49-F238E27FC236}">
                <a16:creationId xmlns:a16="http://schemas.microsoft.com/office/drawing/2014/main" id="{5A362231-A428-FC4D-89B5-55E6CAE719FC}"/>
              </a:ext>
            </a:extLst>
          </p:cNvPr>
          <p:cNvSpPr/>
          <p:nvPr userDrawn="1"/>
        </p:nvSpPr>
        <p:spPr>
          <a:xfrm rot="5400000" flipV="1">
            <a:off x="5480976" y="1177001"/>
            <a:ext cx="5143499" cy="2789500"/>
          </a:xfrm>
          <a:prstGeom prst="flowChartManualInput">
            <a:avLst/>
          </a:prstGeom>
          <a:solidFill>
            <a:srgbClr val="95C4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25602" y="-815552"/>
            <a:ext cx="4295774" cy="3753501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0FD3316D-464B-B544-9A1B-CE94BCEA38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5033962" cy="11366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>
                <a:solidFill>
                  <a:schemeClr val="tx1"/>
                </a:solidFill>
                <a:latin typeface="Gloss And Bloom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 err="1"/>
              <a:t>Gloss</a:t>
            </a:r>
            <a:r>
              <a:rPr lang="de-DE" dirty="0"/>
              <a:t>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5033962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chemeClr val="tx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5033962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tx1"/>
                </a:solidFill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3" name="Bildplatzhalter 10">
            <a:extLst>
              <a:ext uri="{FF2B5EF4-FFF2-40B4-BE49-F238E27FC236}">
                <a16:creationId xmlns:a16="http://schemas.microsoft.com/office/drawing/2014/main" id="{7278B2BE-4BE3-7A7C-C027-C5E82A8FCD9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856710" y="2456703"/>
            <a:ext cx="2227044" cy="1945915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</p:spTree>
    <p:extLst>
      <p:ext uri="{BB962C8B-B14F-4D97-AF65-F5344CB8AC3E}">
        <p14:creationId xmlns:p14="http://schemas.microsoft.com/office/powerpoint/2010/main" val="193857694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nuelle Eingabe 1">
            <a:extLst>
              <a:ext uri="{FF2B5EF4-FFF2-40B4-BE49-F238E27FC236}">
                <a16:creationId xmlns:a16="http://schemas.microsoft.com/office/drawing/2014/main" id="{5A362231-A428-FC4D-89B5-55E6CAE719FC}"/>
              </a:ext>
            </a:extLst>
          </p:cNvPr>
          <p:cNvSpPr/>
          <p:nvPr userDrawn="1"/>
        </p:nvSpPr>
        <p:spPr>
          <a:xfrm rot="5400000" flipV="1">
            <a:off x="5480976" y="1177001"/>
            <a:ext cx="5143499" cy="2789500"/>
          </a:xfrm>
          <a:prstGeom prst="flowChartManualInput">
            <a:avLst/>
          </a:prstGeom>
          <a:solidFill>
            <a:srgbClr val="B3B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25602" y="-815552"/>
            <a:ext cx="4295774" cy="3753501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0FD3316D-464B-B544-9A1B-CE94BCEA38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5033962" cy="11366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>
                <a:solidFill>
                  <a:schemeClr val="tx1"/>
                </a:solidFill>
                <a:latin typeface="Gloss And Bloom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 err="1"/>
              <a:t>Gloss</a:t>
            </a:r>
            <a:r>
              <a:rPr lang="de-DE" dirty="0"/>
              <a:t>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5033962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chemeClr val="tx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5033962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tx1"/>
                </a:solidFill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3" name="Bildplatzhalter 10">
            <a:extLst>
              <a:ext uri="{FF2B5EF4-FFF2-40B4-BE49-F238E27FC236}">
                <a16:creationId xmlns:a16="http://schemas.microsoft.com/office/drawing/2014/main" id="{7278B2BE-4BE3-7A7C-C027-C5E82A8FCD9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856710" y="2456703"/>
            <a:ext cx="2227044" cy="1945915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</p:spTree>
    <p:extLst>
      <p:ext uri="{BB962C8B-B14F-4D97-AF65-F5344CB8AC3E}">
        <p14:creationId xmlns:p14="http://schemas.microsoft.com/office/powerpoint/2010/main" val="3635784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nuelle Eingabe 1">
            <a:extLst>
              <a:ext uri="{FF2B5EF4-FFF2-40B4-BE49-F238E27FC236}">
                <a16:creationId xmlns:a16="http://schemas.microsoft.com/office/drawing/2014/main" id="{5A362231-A428-FC4D-89B5-55E6CAE719FC}"/>
              </a:ext>
            </a:extLst>
          </p:cNvPr>
          <p:cNvSpPr/>
          <p:nvPr userDrawn="1"/>
        </p:nvSpPr>
        <p:spPr>
          <a:xfrm rot="5400000" flipV="1">
            <a:off x="5480976" y="1177001"/>
            <a:ext cx="5143499" cy="2789500"/>
          </a:xfrm>
          <a:prstGeom prst="flowChartManualInput">
            <a:avLst/>
          </a:prstGeom>
          <a:solidFill>
            <a:srgbClr val="2829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25602" y="-815552"/>
            <a:ext cx="4295774" cy="3753501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0FD3316D-464B-B544-9A1B-CE94BCEA38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5033962" cy="11366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>
                <a:solidFill>
                  <a:schemeClr val="tx1"/>
                </a:solidFill>
                <a:latin typeface="Gloss And Bloom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 err="1"/>
              <a:t>Gloss</a:t>
            </a:r>
            <a:r>
              <a:rPr lang="de-DE" dirty="0"/>
              <a:t>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5033962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chemeClr val="tx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5033962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tx1"/>
                </a:solidFill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3" name="Bildplatzhalter 10">
            <a:extLst>
              <a:ext uri="{FF2B5EF4-FFF2-40B4-BE49-F238E27FC236}">
                <a16:creationId xmlns:a16="http://schemas.microsoft.com/office/drawing/2014/main" id="{7278B2BE-4BE3-7A7C-C027-C5E82A8FCD9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856710" y="2456703"/>
            <a:ext cx="2227044" cy="1945915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</p:spTree>
    <p:extLst>
      <p:ext uri="{BB962C8B-B14F-4D97-AF65-F5344CB8AC3E}">
        <p14:creationId xmlns:p14="http://schemas.microsoft.com/office/powerpoint/2010/main" val="415575208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nuelle Eingabe 1">
            <a:extLst>
              <a:ext uri="{FF2B5EF4-FFF2-40B4-BE49-F238E27FC236}">
                <a16:creationId xmlns:a16="http://schemas.microsoft.com/office/drawing/2014/main" id="{5A362231-A428-FC4D-89B5-55E6CAE719FC}"/>
              </a:ext>
            </a:extLst>
          </p:cNvPr>
          <p:cNvSpPr/>
          <p:nvPr userDrawn="1"/>
        </p:nvSpPr>
        <p:spPr>
          <a:xfrm rot="5400000" flipV="1">
            <a:off x="5480976" y="1177001"/>
            <a:ext cx="5143499" cy="2789500"/>
          </a:xfrm>
          <a:prstGeom prst="flowChartManualInput">
            <a:avLst/>
          </a:prstGeom>
          <a:solidFill>
            <a:srgbClr val="1953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25602" y="-815552"/>
            <a:ext cx="4295774" cy="3753501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0FD3316D-464B-B544-9A1B-CE94BCEA38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5033962" cy="11366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>
                <a:solidFill>
                  <a:schemeClr val="tx1"/>
                </a:solidFill>
                <a:latin typeface="Gloss And Bloom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 err="1"/>
              <a:t>Gloss</a:t>
            </a:r>
            <a:r>
              <a:rPr lang="de-DE" dirty="0"/>
              <a:t>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5033962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chemeClr val="tx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5033962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tx1"/>
                </a:solidFill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3" name="Bildplatzhalter 10">
            <a:extLst>
              <a:ext uri="{FF2B5EF4-FFF2-40B4-BE49-F238E27FC236}">
                <a16:creationId xmlns:a16="http://schemas.microsoft.com/office/drawing/2014/main" id="{7278B2BE-4BE3-7A7C-C027-C5E82A8FCD9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856710" y="2456703"/>
            <a:ext cx="2227044" cy="1945915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</p:spTree>
    <p:extLst>
      <p:ext uri="{BB962C8B-B14F-4D97-AF65-F5344CB8AC3E}">
        <p14:creationId xmlns:p14="http://schemas.microsoft.com/office/powerpoint/2010/main" val="41807402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mit 3 Bild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0FD3316D-464B-B544-9A1B-CE94BCEA38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4326FE82-EDFC-874B-AED5-D5CDF3AB497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82381" y="1896813"/>
            <a:ext cx="4401814" cy="23669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CD3954BC-4A6C-4D4B-9312-317FFEED66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2381" y="454131"/>
            <a:ext cx="4401812" cy="677024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15" name="Untertitel 2">
            <a:extLst>
              <a:ext uri="{FF2B5EF4-FFF2-40B4-BE49-F238E27FC236}">
                <a16:creationId xmlns:a16="http://schemas.microsoft.com/office/drawing/2014/main" id="{771CF491-30A7-8E4A-898B-72DF0001B59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82381" y="1268989"/>
            <a:ext cx="4401813" cy="256641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sz="1700"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  <p:sp>
        <p:nvSpPr>
          <p:cNvPr id="13" name="Bildplatzhalter 10">
            <a:extLst>
              <a:ext uri="{FF2B5EF4-FFF2-40B4-BE49-F238E27FC236}">
                <a16:creationId xmlns:a16="http://schemas.microsoft.com/office/drawing/2014/main" id="{90B62267-FF11-9040-8C66-11AEA9FA19C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316807" y="678485"/>
            <a:ext cx="1919222" cy="1676950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  <p:sp>
        <p:nvSpPr>
          <p:cNvPr id="17" name="Bildplatzhalter 10">
            <a:extLst>
              <a:ext uri="{FF2B5EF4-FFF2-40B4-BE49-F238E27FC236}">
                <a16:creationId xmlns:a16="http://schemas.microsoft.com/office/drawing/2014/main" id="{1282D23C-497A-E442-B385-8AD3D7C1B0C1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842397" y="1566680"/>
            <a:ext cx="1919222" cy="1676950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  <p:sp>
        <p:nvSpPr>
          <p:cNvPr id="18" name="Bildplatzhalter 10">
            <a:extLst>
              <a:ext uri="{FF2B5EF4-FFF2-40B4-BE49-F238E27FC236}">
                <a16:creationId xmlns:a16="http://schemas.microsoft.com/office/drawing/2014/main" id="{8262827B-2CBD-6D41-AC5C-869C0BB1E101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5316807" y="2466190"/>
            <a:ext cx="1919222" cy="1676950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</p:spTree>
    <p:extLst>
      <p:ext uri="{BB962C8B-B14F-4D97-AF65-F5344CB8AC3E}">
        <p14:creationId xmlns:p14="http://schemas.microsoft.com/office/powerpoint/2010/main" val="17617576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er mit kurzem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38138" y="802033"/>
            <a:ext cx="1478221" cy="129161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0FD3316D-464B-B544-9A1B-CE94BCEA38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935296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E68F1B7D-F4A8-0C4D-94B1-7464F5F96A9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80628" y="802033"/>
            <a:ext cx="2543446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4326FE82-EDFC-874B-AED5-D5CDF3AB497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980628" y="1232753"/>
            <a:ext cx="2543446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5" name="Bildplatzhalter 10">
            <a:extLst>
              <a:ext uri="{FF2B5EF4-FFF2-40B4-BE49-F238E27FC236}">
                <a16:creationId xmlns:a16="http://schemas.microsoft.com/office/drawing/2014/main" id="{E5F581A8-9172-E045-B215-219FD0FDD4D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38137" y="2546858"/>
            <a:ext cx="1478221" cy="129161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453B28A5-E03B-AF44-8AFD-E1A408B607D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980628" y="2546858"/>
            <a:ext cx="2543446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7407CF6D-CE14-3F4E-ADAD-3A683A150FA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980628" y="2977578"/>
            <a:ext cx="2543446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8" name="Bildplatzhalter 10">
            <a:extLst>
              <a:ext uri="{FF2B5EF4-FFF2-40B4-BE49-F238E27FC236}">
                <a16:creationId xmlns:a16="http://schemas.microsoft.com/office/drawing/2014/main" id="{C60806AA-1716-6941-95B5-FAB2A5280C4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679784" y="802033"/>
            <a:ext cx="1478221" cy="129161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9EF3FF58-4D57-EE48-84B4-29B2D943CC1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13714" y="802033"/>
            <a:ext cx="2492148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D99E0C51-975D-0042-86B7-A2128613328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13714" y="1232753"/>
            <a:ext cx="2492148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21" name="Bildplatzhalter 10">
            <a:extLst>
              <a:ext uri="{FF2B5EF4-FFF2-40B4-BE49-F238E27FC236}">
                <a16:creationId xmlns:a16="http://schemas.microsoft.com/office/drawing/2014/main" id="{B0B0FF71-6F88-9640-B727-7E40B2153084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679783" y="2546858"/>
            <a:ext cx="1478221" cy="129161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22" name="Textplatzhalter 4">
            <a:extLst>
              <a:ext uri="{FF2B5EF4-FFF2-40B4-BE49-F238E27FC236}">
                <a16:creationId xmlns:a16="http://schemas.microsoft.com/office/drawing/2014/main" id="{2B90CCAF-EDC2-8F43-B657-5E71B179F52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13714" y="2546858"/>
            <a:ext cx="2492148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23" name="Textplatzhalter 4">
            <a:extLst>
              <a:ext uri="{FF2B5EF4-FFF2-40B4-BE49-F238E27FC236}">
                <a16:creationId xmlns:a16="http://schemas.microsoft.com/office/drawing/2014/main" id="{E6FC4061-D31A-A54F-91BC-418D4FBB989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313714" y="2977578"/>
            <a:ext cx="2492148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</p:spTree>
    <p:extLst>
      <p:ext uri="{BB962C8B-B14F-4D97-AF65-F5344CB8AC3E}">
        <p14:creationId xmlns:p14="http://schemas.microsoft.com/office/powerpoint/2010/main" val="67890531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Großes Bild mit kurzem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BE421EAA-68E8-4AED-BA2F-01A6AC66859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621975" cy="5143500"/>
          </a:xfrm>
          <a:custGeom>
            <a:avLst/>
            <a:gdLst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8025968 w 10655455"/>
              <a:gd name="connsiteY74" fmla="*/ 753840 h 6858000"/>
              <a:gd name="connsiteX75" fmla="*/ 8216053 w 10655455"/>
              <a:gd name="connsiteY75" fmla="*/ 865869 h 6858000"/>
              <a:gd name="connsiteX76" fmla="*/ 8837177 w 10655455"/>
              <a:gd name="connsiteY76" fmla="*/ 1935484 h 6858000"/>
              <a:gd name="connsiteX77" fmla="*/ 8837177 w 10655455"/>
              <a:gd name="connsiteY77" fmla="*/ 2154207 h 6858000"/>
              <a:gd name="connsiteX78" fmla="*/ 8216053 w 10655455"/>
              <a:gd name="connsiteY78" fmla="*/ 3223823 h 6858000"/>
              <a:gd name="connsiteX79" fmla="*/ 8025968 w 10655455"/>
              <a:gd name="connsiteY79" fmla="*/ 3335852 h 6858000"/>
              <a:gd name="connsiteX80" fmla="*/ 6786399 w 10655455"/>
              <a:gd name="connsiteY80" fmla="*/ 3335852 h 6858000"/>
              <a:gd name="connsiteX81" fmla="*/ 6593637 w 10655455"/>
              <a:gd name="connsiteY81" fmla="*/ 3223823 h 6858000"/>
              <a:gd name="connsiteX82" fmla="*/ 5975192 w 10655455"/>
              <a:gd name="connsiteY82" fmla="*/ 2154207 h 6858000"/>
              <a:gd name="connsiteX83" fmla="*/ 5975192 w 10655455"/>
              <a:gd name="connsiteY83" fmla="*/ 1935484 h 6858000"/>
              <a:gd name="connsiteX84" fmla="*/ 6593637 w 10655455"/>
              <a:gd name="connsiteY84" fmla="*/ 865869 h 6858000"/>
              <a:gd name="connsiteX85" fmla="*/ 6786399 w 10655455"/>
              <a:gd name="connsiteY85" fmla="*/ 753840 h 6858000"/>
              <a:gd name="connsiteX86" fmla="*/ 0 w 10655455"/>
              <a:gd name="connsiteY86" fmla="*/ 0 h 6858000"/>
              <a:gd name="connsiteX87" fmla="*/ 6966294 w 10655455"/>
              <a:gd name="connsiteY87" fmla="*/ 0 h 6858000"/>
              <a:gd name="connsiteX88" fmla="*/ 6852387 w 10655455"/>
              <a:gd name="connsiteY88" fmla="*/ 196155 h 6858000"/>
              <a:gd name="connsiteX89" fmla="*/ 6043321 w 10655455"/>
              <a:gd name="connsiteY89" fmla="*/ 1589421 h 6858000"/>
              <a:gd name="connsiteX90" fmla="*/ 5423265 w 10655455"/>
              <a:gd name="connsiteY90" fmla="*/ 1954861 h 6858000"/>
              <a:gd name="connsiteX91" fmla="*/ 1379802 w 10655455"/>
              <a:gd name="connsiteY91" fmla="*/ 1954861 h 6858000"/>
              <a:gd name="connsiteX92" fmla="*/ 751013 w 10655455"/>
              <a:gd name="connsiteY92" fmla="*/ 1589421 h 6858000"/>
              <a:gd name="connsiteX93" fmla="*/ 1951 w 10655455"/>
              <a:gd name="connsiteY93" fmla="*/ 293901 h 6858000"/>
              <a:gd name="connsiteX94" fmla="*/ 0 w 10655455"/>
              <a:gd name="connsiteY94" fmla="*/ 290527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8216053 w 10655455"/>
              <a:gd name="connsiteY74" fmla="*/ 865869 h 6858000"/>
              <a:gd name="connsiteX75" fmla="*/ 8837177 w 10655455"/>
              <a:gd name="connsiteY75" fmla="*/ 1935484 h 6858000"/>
              <a:gd name="connsiteX76" fmla="*/ 8837177 w 10655455"/>
              <a:gd name="connsiteY76" fmla="*/ 2154207 h 6858000"/>
              <a:gd name="connsiteX77" fmla="*/ 8216053 w 10655455"/>
              <a:gd name="connsiteY77" fmla="*/ 3223823 h 6858000"/>
              <a:gd name="connsiteX78" fmla="*/ 8025968 w 10655455"/>
              <a:gd name="connsiteY78" fmla="*/ 3335852 h 6858000"/>
              <a:gd name="connsiteX79" fmla="*/ 6786399 w 10655455"/>
              <a:gd name="connsiteY79" fmla="*/ 3335852 h 6858000"/>
              <a:gd name="connsiteX80" fmla="*/ 6593637 w 10655455"/>
              <a:gd name="connsiteY80" fmla="*/ 3223823 h 6858000"/>
              <a:gd name="connsiteX81" fmla="*/ 5975192 w 10655455"/>
              <a:gd name="connsiteY81" fmla="*/ 2154207 h 6858000"/>
              <a:gd name="connsiteX82" fmla="*/ 5975192 w 10655455"/>
              <a:gd name="connsiteY82" fmla="*/ 1935484 h 6858000"/>
              <a:gd name="connsiteX83" fmla="*/ 6593637 w 10655455"/>
              <a:gd name="connsiteY83" fmla="*/ 865869 h 6858000"/>
              <a:gd name="connsiteX84" fmla="*/ 6786399 w 10655455"/>
              <a:gd name="connsiteY84" fmla="*/ 753840 h 6858000"/>
              <a:gd name="connsiteX85" fmla="*/ 0 w 10655455"/>
              <a:gd name="connsiteY85" fmla="*/ 0 h 6858000"/>
              <a:gd name="connsiteX86" fmla="*/ 6966294 w 10655455"/>
              <a:gd name="connsiteY86" fmla="*/ 0 h 6858000"/>
              <a:gd name="connsiteX87" fmla="*/ 6852387 w 10655455"/>
              <a:gd name="connsiteY87" fmla="*/ 196155 h 6858000"/>
              <a:gd name="connsiteX88" fmla="*/ 6043321 w 10655455"/>
              <a:gd name="connsiteY88" fmla="*/ 1589421 h 6858000"/>
              <a:gd name="connsiteX89" fmla="*/ 5423265 w 10655455"/>
              <a:gd name="connsiteY89" fmla="*/ 1954861 h 6858000"/>
              <a:gd name="connsiteX90" fmla="*/ 1379802 w 10655455"/>
              <a:gd name="connsiteY90" fmla="*/ 1954861 h 6858000"/>
              <a:gd name="connsiteX91" fmla="*/ 751013 w 10655455"/>
              <a:gd name="connsiteY91" fmla="*/ 1589421 h 6858000"/>
              <a:gd name="connsiteX92" fmla="*/ 1951 w 10655455"/>
              <a:gd name="connsiteY92" fmla="*/ 293901 h 6858000"/>
              <a:gd name="connsiteX93" fmla="*/ 0 w 10655455"/>
              <a:gd name="connsiteY93" fmla="*/ 290527 h 6858000"/>
              <a:gd name="connsiteX94" fmla="*/ 0 w 10655455"/>
              <a:gd name="connsiteY94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8837177 w 10655455"/>
              <a:gd name="connsiteY74" fmla="*/ 1935484 h 6858000"/>
              <a:gd name="connsiteX75" fmla="*/ 8837177 w 10655455"/>
              <a:gd name="connsiteY75" fmla="*/ 2154207 h 6858000"/>
              <a:gd name="connsiteX76" fmla="*/ 8216053 w 10655455"/>
              <a:gd name="connsiteY76" fmla="*/ 3223823 h 6858000"/>
              <a:gd name="connsiteX77" fmla="*/ 8025968 w 10655455"/>
              <a:gd name="connsiteY77" fmla="*/ 3335852 h 6858000"/>
              <a:gd name="connsiteX78" fmla="*/ 6786399 w 10655455"/>
              <a:gd name="connsiteY78" fmla="*/ 3335852 h 6858000"/>
              <a:gd name="connsiteX79" fmla="*/ 6593637 w 10655455"/>
              <a:gd name="connsiteY79" fmla="*/ 3223823 h 6858000"/>
              <a:gd name="connsiteX80" fmla="*/ 5975192 w 10655455"/>
              <a:gd name="connsiteY80" fmla="*/ 2154207 h 6858000"/>
              <a:gd name="connsiteX81" fmla="*/ 5975192 w 10655455"/>
              <a:gd name="connsiteY81" fmla="*/ 1935484 h 6858000"/>
              <a:gd name="connsiteX82" fmla="*/ 6593637 w 10655455"/>
              <a:gd name="connsiteY82" fmla="*/ 865869 h 6858000"/>
              <a:gd name="connsiteX83" fmla="*/ 6786399 w 10655455"/>
              <a:gd name="connsiteY83" fmla="*/ 753840 h 6858000"/>
              <a:gd name="connsiteX84" fmla="*/ 0 w 10655455"/>
              <a:gd name="connsiteY84" fmla="*/ 0 h 6858000"/>
              <a:gd name="connsiteX85" fmla="*/ 6966294 w 10655455"/>
              <a:gd name="connsiteY85" fmla="*/ 0 h 6858000"/>
              <a:gd name="connsiteX86" fmla="*/ 6852387 w 10655455"/>
              <a:gd name="connsiteY86" fmla="*/ 196155 h 6858000"/>
              <a:gd name="connsiteX87" fmla="*/ 6043321 w 10655455"/>
              <a:gd name="connsiteY87" fmla="*/ 1589421 h 6858000"/>
              <a:gd name="connsiteX88" fmla="*/ 5423265 w 10655455"/>
              <a:gd name="connsiteY88" fmla="*/ 1954861 h 6858000"/>
              <a:gd name="connsiteX89" fmla="*/ 1379802 w 10655455"/>
              <a:gd name="connsiteY89" fmla="*/ 1954861 h 6858000"/>
              <a:gd name="connsiteX90" fmla="*/ 751013 w 10655455"/>
              <a:gd name="connsiteY90" fmla="*/ 1589421 h 6858000"/>
              <a:gd name="connsiteX91" fmla="*/ 1951 w 10655455"/>
              <a:gd name="connsiteY91" fmla="*/ 293901 h 6858000"/>
              <a:gd name="connsiteX92" fmla="*/ 0 w 10655455"/>
              <a:gd name="connsiteY92" fmla="*/ 290527 h 6858000"/>
              <a:gd name="connsiteX93" fmla="*/ 0 w 10655455"/>
              <a:gd name="connsiteY93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8837177 w 10655455"/>
              <a:gd name="connsiteY74" fmla="*/ 2154207 h 6858000"/>
              <a:gd name="connsiteX75" fmla="*/ 8216053 w 10655455"/>
              <a:gd name="connsiteY75" fmla="*/ 3223823 h 6858000"/>
              <a:gd name="connsiteX76" fmla="*/ 8025968 w 10655455"/>
              <a:gd name="connsiteY76" fmla="*/ 3335852 h 6858000"/>
              <a:gd name="connsiteX77" fmla="*/ 6786399 w 10655455"/>
              <a:gd name="connsiteY77" fmla="*/ 3335852 h 6858000"/>
              <a:gd name="connsiteX78" fmla="*/ 6593637 w 10655455"/>
              <a:gd name="connsiteY78" fmla="*/ 3223823 h 6858000"/>
              <a:gd name="connsiteX79" fmla="*/ 5975192 w 10655455"/>
              <a:gd name="connsiteY79" fmla="*/ 2154207 h 6858000"/>
              <a:gd name="connsiteX80" fmla="*/ 5975192 w 10655455"/>
              <a:gd name="connsiteY80" fmla="*/ 1935484 h 6858000"/>
              <a:gd name="connsiteX81" fmla="*/ 6593637 w 10655455"/>
              <a:gd name="connsiteY81" fmla="*/ 865869 h 6858000"/>
              <a:gd name="connsiteX82" fmla="*/ 6786399 w 10655455"/>
              <a:gd name="connsiteY82" fmla="*/ 753840 h 6858000"/>
              <a:gd name="connsiteX83" fmla="*/ 0 w 10655455"/>
              <a:gd name="connsiteY83" fmla="*/ 0 h 6858000"/>
              <a:gd name="connsiteX84" fmla="*/ 6966294 w 10655455"/>
              <a:gd name="connsiteY84" fmla="*/ 0 h 6858000"/>
              <a:gd name="connsiteX85" fmla="*/ 6852387 w 10655455"/>
              <a:gd name="connsiteY85" fmla="*/ 196155 h 6858000"/>
              <a:gd name="connsiteX86" fmla="*/ 6043321 w 10655455"/>
              <a:gd name="connsiteY86" fmla="*/ 1589421 h 6858000"/>
              <a:gd name="connsiteX87" fmla="*/ 5423265 w 10655455"/>
              <a:gd name="connsiteY87" fmla="*/ 1954861 h 6858000"/>
              <a:gd name="connsiteX88" fmla="*/ 1379802 w 10655455"/>
              <a:gd name="connsiteY88" fmla="*/ 1954861 h 6858000"/>
              <a:gd name="connsiteX89" fmla="*/ 751013 w 10655455"/>
              <a:gd name="connsiteY89" fmla="*/ 1589421 h 6858000"/>
              <a:gd name="connsiteX90" fmla="*/ 1951 w 10655455"/>
              <a:gd name="connsiteY90" fmla="*/ 293901 h 6858000"/>
              <a:gd name="connsiteX91" fmla="*/ 0 w 10655455"/>
              <a:gd name="connsiteY91" fmla="*/ 290527 h 6858000"/>
              <a:gd name="connsiteX92" fmla="*/ 0 w 10655455"/>
              <a:gd name="connsiteY92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8216053 w 10655455"/>
              <a:gd name="connsiteY74" fmla="*/ 3223823 h 6858000"/>
              <a:gd name="connsiteX75" fmla="*/ 8025968 w 10655455"/>
              <a:gd name="connsiteY75" fmla="*/ 3335852 h 6858000"/>
              <a:gd name="connsiteX76" fmla="*/ 6786399 w 10655455"/>
              <a:gd name="connsiteY76" fmla="*/ 3335852 h 6858000"/>
              <a:gd name="connsiteX77" fmla="*/ 6593637 w 10655455"/>
              <a:gd name="connsiteY77" fmla="*/ 3223823 h 6858000"/>
              <a:gd name="connsiteX78" fmla="*/ 5975192 w 10655455"/>
              <a:gd name="connsiteY78" fmla="*/ 2154207 h 6858000"/>
              <a:gd name="connsiteX79" fmla="*/ 5975192 w 10655455"/>
              <a:gd name="connsiteY79" fmla="*/ 1935484 h 6858000"/>
              <a:gd name="connsiteX80" fmla="*/ 6593637 w 10655455"/>
              <a:gd name="connsiteY80" fmla="*/ 865869 h 6858000"/>
              <a:gd name="connsiteX81" fmla="*/ 6786399 w 10655455"/>
              <a:gd name="connsiteY81" fmla="*/ 753840 h 6858000"/>
              <a:gd name="connsiteX82" fmla="*/ 0 w 10655455"/>
              <a:gd name="connsiteY82" fmla="*/ 0 h 6858000"/>
              <a:gd name="connsiteX83" fmla="*/ 6966294 w 10655455"/>
              <a:gd name="connsiteY83" fmla="*/ 0 h 6858000"/>
              <a:gd name="connsiteX84" fmla="*/ 6852387 w 10655455"/>
              <a:gd name="connsiteY84" fmla="*/ 196155 h 6858000"/>
              <a:gd name="connsiteX85" fmla="*/ 6043321 w 10655455"/>
              <a:gd name="connsiteY85" fmla="*/ 1589421 h 6858000"/>
              <a:gd name="connsiteX86" fmla="*/ 5423265 w 10655455"/>
              <a:gd name="connsiteY86" fmla="*/ 1954861 h 6858000"/>
              <a:gd name="connsiteX87" fmla="*/ 1379802 w 10655455"/>
              <a:gd name="connsiteY87" fmla="*/ 1954861 h 6858000"/>
              <a:gd name="connsiteX88" fmla="*/ 751013 w 10655455"/>
              <a:gd name="connsiteY88" fmla="*/ 1589421 h 6858000"/>
              <a:gd name="connsiteX89" fmla="*/ 1951 w 10655455"/>
              <a:gd name="connsiteY89" fmla="*/ 293901 h 6858000"/>
              <a:gd name="connsiteX90" fmla="*/ 0 w 10655455"/>
              <a:gd name="connsiteY90" fmla="*/ 290527 h 6858000"/>
              <a:gd name="connsiteX91" fmla="*/ 0 w 10655455"/>
              <a:gd name="connsiteY91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8025968 w 10655455"/>
              <a:gd name="connsiteY74" fmla="*/ 3335852 h 6858000"/>
              <a:gd name="connsiteX75" fmla="*/ 6786399 w 10655455"/>
              <a:gd name="connsiteY75" fmla="*/ 3335852 h 6858000"/>
              <a:gd name="connsiteX76" fmla="*/ 6593637 w 10655455"/>
              <a:gd name="connsiteY76" fmla="*/ 3223823 h 6858000"/>
              <a:gd name="connsiteX77" fmla="*/ 5975192 w 10655455"/>
              <a:gd name="connsiteY77" fmla="*/ 2154207 h 6858000"/>
              <a:gd name="connsiteX78" fmla="*/ 5975192 w 10655455"/>
              <a:gd name="connsiteY78" fmla="*/ 1935484 h 6858000"/>
              <a:gd name="connsiteX79" fmla="*/ 6593637 w 10655455"/>
              <a:gd name="connsiteY79" fmla="*/ 865869 h 6858000"/>
              <a:gd name="connsiteX80" fmla="*/ 6786399 w 10655455"/>
              <a:gd name="connsiteY80" fmla="*/ 753840 h 6858000"/>
              <a:gd name="connsiteX81" fmla="*/ 0 w 10655455"/>
              <a:gd name="connsiteY81" fmla="*/ 0 h 6858000"/>
              <a:gd name="connsiteX82" fmla="*/ 6966294 w 10655455"/>
              <a:gd name="connsiteY82" fmla="*/ 0 h 6858000"/>
              <a:gd name="connsiteX83" fmla="*/ 6852387 w 10655455"/>
              <a:gd name="connsiteY83" fmla="*/ 196155 h 6858000"/>
              <a:gd name="connsiteX84" fmla="*/ 6043321 w 10655455"/>
              <a:gd name="connsiteY84" fmla="*/ 1589421 h 6858000"/>
              <a:gd name="connsiteX85" fmla="*/ 5423265 w 10655455"/>
              <a:gd name="connsiteY85" fmla="*/ 1954861 h 6858000"/>
              <a:gd name="connsiteX86" fmla="*/ 1379802 w 10655455"/>
              <a:gd name="connsiteY86" fmla="*/ 1954861 h 6858000"/>
              <a:gd name="connsiteX87" fmla="*/ 751013 w 10655455"/>
              <a:gd name="connsiteY87" fmla="*/ 1589421 h 6858000"/>
              <a:gd name="connsiteX88" fmla="*/ 1951 w 10655455"/>
              <a:gd name="connsiteY88" fmla="*/ 293901 h 6858000"/>
              <a:gd name="connsiteX89" fmla="*/ 0 w 10655455"/>
              <a:gd name="connsiteY89" fmla="*/ 290527 h 6858000"/>
              <a:gd name="connsiteX90" fmla="*/ 0 w 10655455"/>
              <a:gd name="connsiteY90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6786399 w 10655455"/>
              <a:gd name="connsiteY74" fmla="*/ 3335852 h 6858000"/>
              <a:gd name="connsiteX75" fmla="*/ 6593637 w 10655455"/>
              <a:gd name="connsiteY75" fmla="*/ 3223823 h 6858000"/>
              <a:gd name="connsiteX76" fmla="*/ 5975192 w 10655455"/>
              <a:gd name="connsiteY76" fmla="*/ 2154207 h 6858000"/>
              <a:gd name="connsiteX77" fmla="*/ 5975192 w 10655455"/>
              <a:gd name="connsiteY77" fmla="*/ 1935484 h 6858000"/>
              <a:gd name="connsiteX78" fmla="*/ 6593637 w 10655455"/>
              <a:gd name="connsiteY78" fmla="*/ 865869 h 6858000"/>
              <a:gd name="connsiteX79" fmla="*/ 6786399 w 10655455"/>
              <a:gd name="connsiteY79" fmla="*/ 753840 h 6858000"/>
              <a:gd name="connsiteX80" fmla="*/ 0 w 10655455"/>
              <a:gd name="connsiteY80" fmla="*/ 0 h 6858000"/>
              <a:gd name="connsiteX81" fmla="*/ 6966294 w 10655455"/>
              <a:gd name="connsiteY81" fmla="*/ 0 h 6858000"/>
              <a:gd name="connsiteX82" fmla="*/ 6852387 w 10655455"/>
              <a:gd name="connsiteY82" fmla="*/ 196155 h 6858000"/>
              <a:gd name="connsiteX83" fmla="*/ 6043321 w 10655455"/>
              <a:gd name="connsiteY83" fmla="*/ 1589421 h 6858000"/>
              <a:gd name="connsiteX84" fmla="*/ 5423265 w 10655455"/>
              <a:gd name="connsiteY84" fmla="*/ 1954861 h 6858000"/>
              <a:gd name="connsiteX85" fmla="*/ 1379802 w 10655455"/>
              <a:gd name="connsiteY85" fmla="*/ 1954861 h 6858000"/>
              <a:gd name="connsiteX86" fmla="*/ 751013 w 10655455"/>
              <a:gd name="connsiteY86" fmla="*/ 1589421 h 6858000"/>
              <a:gd name="connsiteX87" fmla="*/ 1951 w 10655455"/>
              <a:gd name="connsiteY87" fmla="*/ 293901 h 6858000"/>
              <a:gd name="connsiteX88" fmla="*/ 0 w 10655455"/>
              <a:gd name="connsiteY88" fmla="*/ 290527 h 6858000"/>
              <a:gd name="connsiteX89" fmla="*/ 0 w 10655455"/>
              <a:gd name="connsiteY89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6593637 w 10655455"/>
              <a:gd name="connsiteY74" fmla="*/ 3223823 h 6858000"/>
              <a:gd name="connsiteX75" fmla="*/ 5975192 w 10655455"/>
              <a:gd name="connsiteY75" fmla="*/ 2154207 h 6858000"/>
              <a:gd name="connsiteX76" fmla="*/ 5975192 w 10655455"/>
              <a:gd name="connsiteY76" fmla="*/ 1935484 h 6858000"/>
              <a:gd name="connsiteX77" fmla="*/ 6593637 w 10655455"/>
              <a:gd name="connsiteY77" fmla="*/ 865869 h 6858000"/>
              <a:gd name="connsiteX78" fmla="*/ 6786399 w 10655455"/>
              <a:gd name="connsiteY78" fmla="*/ 753840 h 6858000"/>
              <a:gd name="connsiteX79" fmla="*/ 0 w 10655455"/>
              <a:gd name="connsiteY79" fmla="*/ 0 h 6858000"/>
              <a:gd name="connsiteX80" fmla="*/ 6966294 w 10655455"/>
              <a:gd name="connsiteY80" fmla="*/ 0 h 6858000"/>
              <a:gd name="connsiteX81" fmla="*/ 6852387 w 10655455"/>
              <a:gd name="connsiteY81" fmla="*/ 196155 h 6858000"/>
              <a:gd name="connsiteX82" fmla="*/ 6043321 w 10655455"/>
              <a:gd name="connsiteY82" fmla="*/ 1589421 h 6858000"/>
              <a:gd name="connsiteX83" fmla="*/ 5423265 w 10655455"/>
              <a:gd name="connsiteY83" fmla="*/ 1954861 h 6858000"/>
              <a:gd name="connsiteX84" fmla="*/ 1379802 w 10655455"/>
              <a:gd name="connsiteY84" fmla="*/ 1954861 h 6858000"/>
              <a:gd name="connsiteX85" fmla="*/ 751013 w 10655455"/>
              <a:gd name="connsiteY85" fmla="*/ 1589421 h 6858000"/>
              <a:gd name="connsiteX86" fmla="*/ 1951 w 10655455"/>
              <a:gd name="connsiteY86" fmla="*/ 293901 h 6858000"/>
              <a:gd name="connsiteX87" fmla="*/ 0 w 10655455"/>
              <a:gd name="connsiteY87" fmla="*/ 290527 h 6858000"/>
              <a:gd name="connsiteX88" fmla="*/ 0 w 10655455"/>
              <a:gd name="connsiteY88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5975192 w 10655455"/>
              <a:gd name="connsiteY74" fmla="*/ 2154207 h 6858000"/>
              <a:gd name="connsiteX75" fmla="*/ 5975192 w 10655455"/>
              <a:gd name="connsiteY75" fmla="*/ 1935484 h 6858000"/>
              <a:gd name="connsiteX76" fmla="*/ 6593637 w 10655455"/>
              <a:gd name="connsiteY76" fmla="*/ 865869 h 6858000"/>
              <a:gd name="connsiteX77" fmla="*/ 6786399 w 10655455"/>
              <a:gd name="connsiteY77" fmla="*/ 753840 h 6858000"/>
              <a:gd name="connsiteX78" fmla="*/ 0 w 10655455"/>
              <a:gd name="connsiteY78" fmla="*/ 0 h 6858000"/>
              <a:gd name="connsiteX79" fmla="*/ 6966294 w 10655455"/>
              <a:gd name="connsiteY79" fmla="*/ 0 h 6858000"/>
              <a:gd name="connsiteX80" fmla="*/ 6852387 w 10655455"/>
              <a:gd name="connsiteY80" fmla="*/ 196155 h 6858000"/>
              <a:gd name="connsiteX81" fmla="*/ 6043321 w 10655455"/>
              <a:gd name="connsiteY81" fmla="*/ 1589421 h 6858000"/>
              <a:gd name="connsiteX82" fmla="*/ 5423265 w 10655455"/>
              <a:gd name="connsiteY82" fmla="*/ 1954861 h 6858000"/>
              <a:gd name="connsiteX83" fmla="*/ 1379802 w 10655455"/>
              <a:gd name="connsiteY83" fmla="*/ 1954861 h 6858000"/>
              <a:gd name="connsiteX84" fmla="*/ 751013 w 10655455"/>
              <a:gd name="connsiteY84" fmla="*/ 1589421 h 6858000"/>
              <a:gd name="connsiteX85" fmla="*/ 1951 w 10655455"/>
              <a:gd name="connsiteY85" fmla="*/ 293901 h 6858000"/>
              <a:gd name="connsiteX86" fmla="*/ 0 w 10655455"/>
              <a:gd name="connsiteY86" fmla="*/ 290527 h 6858000"/>
              <a:gd name="connsiteX87" fmla="*/ 0 w 10655455"/>
              <a:gd name="connsiteY87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5975192 w 10655455"/>
              <a:gd name="connsiteY74" fmla="*/ 1935484 h 6858000"/>
              <a:gd name="connsiteX75" fmla="*/ 6593637 w 10655455"/>
              <a:gd name="connsiteY75" fmla="*/ 865869 h 6858000"/>
              <a:gd name="connsiteX76" fmla="*/ 6786399 w 10655455"/>
              <a:gd name="connsiteY76" fmla="*/ 753840 h 6858000"/>
              <a:gd name="connsiteX77" fmla="*/ 0 w 10655455"/>
              <a:gd name="connsiteY77" fmla="*/ 0 h 6858000"/>
              <a:gd name="connsiteX78" fmla="*/ 6966294 w 10655455"/>
              <a:gd name="connsiteY78" fmla="*/ 0 h 6858000"/>
              <a:gd name="connsiteX79" fmla="*/ 6852387 w 10655455"/>
              <a:gd name="connsiteY79" fmla="*/ 196155 h 6858000"/>
              <a:gd name="connsiteX80" fmla="*/ 6043321 w 10655455"/>
              <a:gd name="connsiteY80" fmla="*/ 1589421 h 6858000"/>
              <a:gd name="connsiteX81" fmla="*/ 5423265 w 10655455"/>
              <a:gd name="connsiteY81" fmla="*/ 1954861 h 6858000"/>
              <a:gd name="connsiteX82" fmla="*/ 1379802 w 10655455"/>
              <a:gd name="connsiteY82" fmla="*/ 1954861 h 6858000"/>
              <a:gd name="connsiteX83" fmla="*/ 751013 w 10655455"/>
              <a:gd name="connsiteY83" fmla="*/ 1589421 h 6858000"/>
              <a:gd name="connsiteX84" fmla="*/ 1951 w 10655455"/>
              <a:gd name="connsiteY84" fmla="*/ 293901 h 6858000"/>
              <a:gd name="connsiteX85" fmla="*/ 0 w 10655455"/>
              <a:gd name="connsiteY85" fmla="*/ 290527 h 6858000"/>
              <a:gd name="connsiteX86" fmla="*/ 0 w 10655455"/>
              <a:gd name="connsiteY86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6593637 w 10655455"/>
              <a:gd name="connsiteY74" fmla="*/ 865869 h 6858000"/>
              <a:gd name="connsiteX75" fmla="*/ 6786399 w 10655455"/>
              <a:gd name="connsiteY75" fmla="*/ 753840 h 6858000"/>
              <a:gd name="connsiteX76" fmla="*/ 0 w 10655455"/>
              <a:gd name="connsiteY76" fmla="*/ 0 h 6858000"/>
              <a:gd name="connsiteX77" fmla="*/ 6966294 w 10655455"/>
              <a:gd name="connsiteY77" fmla="*/ 0 h 6858000"/>
              <a:gd name="connsiteX78" fmla="*/ 6852387 w 10655455"/>
              <a:gd name="connsiteY78" fmla="*/ 196155 h 6858000"/>
              <a:gd name="connsiteX79" fmla="*/ 6043321 w 10655455"/>
              <a:gd name="connsiteY79" fmla="*/ 1589421 h 6858000"/>
              <a:gd name="connsiteX80" fmla="*/ 5423265 w 10655455"/>
              <a:gd name="connsiteY80" fmla="*/ 1954861 h 6858000"/>
              <a:gd name="connsiteX81" fmla="*/ 1379802 w 10655455"/>
              <a:gd name="connsiteY81" fmla="*/ 1954861 h 6858000"/>
              <a:gd name="connsiteX82" fmla="*/ 751013 w 10655455"/>
              <a:gd name="connsiteY82" fmla="*/ 1589421 h 6858000"/>
              <a:gd name="connsiteX83" fmla="*/ 1951 w 10655455"/>
              <a:gd name="connsiteY83" fmla="*/ 293901 h 6858000"/>
              <a:gd name="connsiteX84" fmla="*/ 0 w 10655455"/>
              <a:gd name="connsiteY84" fmla="*/ 290527 h 6858000"/>
              <a:gd name="connsiteX85" fmla="*/ 0 w 10655455"/>
              <a:gd name="connsiteY85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0 w 10655455"/>
              <a:gd name="connsiteY73" fmla="*/ 0 h 6858000"/>
              <a:gd name="connsiteX74" fmla="*/ 6966294 w 10655455"/>
              <a:gd name="connsiteY74" fmla="*/ 0 h 6858000"/>
              <a:gd name="connsiteX75" fmla="*/ 6852387 w 10655455"/>
              <a:gd name="connsiteY75" fmla="*/ 196155 h 6858000"/>
              <a:gd name="connsiteX76" fmla="*/ 6043321 w 10655455"/>
              <a:gd name="connsiteY76" fmla="*/ 1589421 h 6858000"/>
              <a:gd name="connsiteX77" fmla="*/ 5423265 w 10655455"/>
              <a:gd name="connsiteY77" fmla="*/ 1954861 h 6858000"/>
              <a:gd name="connsiteX78" fmla="*/ 1379802 w 10655455"/>
              <a:gd name="connsiteY78" fmla="*/ 1954861 h 6858000"/>
              <a:gd name="connsiteX79" fmla="*/ 751013 w 10655455"/>
              <a:gd name="connsiteY79" fmla="*/ 1589421 h 6858000"/>
              <a:gd name="connsiteX80" fmla="*/ 1951 w 10655455"/>
              <a:gd name="connsiteY80" fmla="*/ 293901 h 6858000"/>
              <a:gd name="connsiteX81" fmla="*/ 0 w 10655455"/>
              <a:gd name="connsiteY81" fmla="*/ 290527 h 6858000"/>
              <a:gd name="connsiteX82" fmla="*/ 0 w 10655455"/>
              <a:gd name="connsiteY82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606137 w 10655455"/>
              <a:gd name="connsiteY56" fmla="*/ 2950515 h 6858000"/>
              <a:gd name="connsiteX57" fmla="*/ 8606137 w 10655455"/>
              <a:gd name="connsiteY57" fmla="*/ 2814978 h 6858000"/>
              <a:gd name="connsiteX58" fmla="*/ 8989367 w 10655455"/>
              <a:gd name="connsiteY58" fmla="*/ 2152172 h 6858000"/>
              <a:gd name="connsiteX59" fmla="*/ 9108816 w 10655455"/>
              <a:gd name="connsiteY59" fmla="*/ 2082751 h 6858000"/>
              <a:gd name="connsiteX60" fmla="*/ 1321854 w 10655455"/>
              <a:gd name="connsiteY60" fmla="*/ 2071857 h 6858000"/>
              <a:gd name="connsiteX61" fmla="*/ 5365317 w 10655455"/>
              <a:gd name="connsiteY61" fmla="*/ 2071857 h 6858000"/>
              <a:gd name="connsiteX62" fmla="*/ 5985373 w 10655455"/>
              <a:gd name="connsiteY62" fmla="*/ 2437296 h 6858000"/>
              <a:gd name="connsiteX63" fmla="*/ 8011470 w 10655455"/>
              <a:gd name="connsiteY63" fmla="*/ 5926372 h 6858000"/>
              <a:gd name="connsiteX64" fmla="*/ 8011470 w 10655455"/>
              <a:gd name="connsiteY64" fmla="*/ 6639850 h 6858000"/>
              <a:gd name="connsiteX65" fmla="*/ 7904625 w 10655455"/>
              <a:gd name="connsiteY65" fmla="*/ 6823844 h 6858000"/>
              <a:gd name="connsiteX66" fmla="*/ 7884791 w 10655455"/>
              <a:gd name="connsiteY66" fmla="*/ 6858000 h 6858000"/>
              <a:gd name="connsiteX67" fmla="*/ 0 w 10655455"/>
              <a:gd name="connsiteY67" fmla="*/ 6858000 h 6858000"/>
              <a:gd name="connsiteX68" fmla="*/ 0 w 10655455"/>
              <a:gd name="connsiteY68" fmla="*/ 3635967 h 6858000"/>
              <a:gd name="connsiteX69" fmla="*/ 27177 w 10655455"/>
              <a:gd name="connsiteY69" fmla="*/ 3588964 h 6858000"/>
              <a:gd name="connsiteX70" fmla="*/ 693065 w 10655455"/>
              <a:gd name="connsiteY70" fmla="*/ 2437296 h 6858000"/>
              <a:gd name="connsiteX71" fmla="*/ 1321854 w 10655455"/>
              <a:gd name="connsiteY71" fmla="*/ 2071857 h 6858000"/>
              <a:gd name="connsiteX72" fmla="*/ 0 w 10655455"/>
              <a:gd name="connsiteY72" fmla="*/ 0 h 6858000"/>
              <a:gd name="connsiteX73" fmla="*/ 6966294 w 10655455"/>
              <a:gd name="connsiteY73" fmla="*/ 0 h 6858000"/>
              <a:gd name="connsiteX74" fmla="*/ 6852387 w 10655455"/>
              <a:gd name="connsiteY74" fmla="*/ 196155 h 6858000"/>
              <a:gd name="connsiteX75" fmla="*/ 6043321 w 10655455"/>
              <a:gd name="connsiteY75" fmla="*/ 1589421 h 6858000"/>
              <a:gd name="connsiteX76" fmla="*/ 5423265 w 10655455"/>
              <a:gd name="connsiteY76" fmla="*/ 1954861 h 6858000"/>
              <a:gd name="connsiteX77" fmla="*/ 1379802 w 10655455"/>
              <a:gd name="connsiteY77" fmla="*/ 1954861 h 6858000"/>
              <a:gd name="connsiteX78" fmla="*/ 751013 w 10655455"/>
              <a:gd name="connsiteY78" fmla="*/ 1589421 h 6858000"/>
              <a:gd name="connsiteX79" fmla="*/ 1951 w 10655455"/>
              <a:gd name="connsiteY79" fmla="*/ 293901 h 6858000"/>
              <a:gd name="connsiteX80" fmla="*/ 0 w 10655455"/>
              <a:gd name="connsiteY80" fmla="*/ 290527 h 6858000"/>
              <a:gd name="connsiteX81" fmla="*/ 0 w 10655455"/>
              <a:gd name="connsiteY81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8606137 w 10655455"/>
              <a:gd name="connsiteY55" fmla="*/ 2950515 h 6858000"/>
              <a:gd name="connsiteX56" fmla="*/ 8606137 w 10655455"/>
              <a:gd name="connsiteY56" fmla="*/ 2814978 h 6858000"/>
              <a:gd name="connsiteX57" fmla="*/ 8989367 w 10655455"/>
              <a:gd name="connsiteY57" fmla="*/ 2152172 h 6858000"/>
              <a:gd name="connsiteX58" fmla="*/ 9108816 w 10655455"/>
              <a:gd name="connsiteY58" fmla="*/ 2082751 h 6858000"/>
              <a:gd name="connsiteX59" fmla="*/ 1321854 w 10655455"/>
              <a:gd name="connsiteY59" fmla="*/ 2071857 h 6858000"/>
              <a:gd name="connsiteX60" fmla="*/ 5365317 w 10655455"/>
              <a:gd name="connsiteY60" fmla="*/ 2071857 h 6858000"/>
              <a:gd name="connsiteX61" fmla="*/ 5985373 w 10655455"/>
              <a:gd name="connsiteY61" fmla="*/ 2437296 h 6858000"/>
              <a:gd name="connsiteX62" fmla="*/ 8011470 w 10655455"/>
              <a:gd name="connsiteY62" fmla="*/ 5926372 h 6858000"/>
              <a:gd name="connsiteX63" fmla="*/ 8011470 w 10655455"/>
              <a:gd name="connsiteY63" fmla="*/ 6639850 h 6858000"/>
              <a:gd name="connsiteX64" fmla="*/ 7904625 w 10655455"/>
              <a:gd name="connsiteY64" fmla="*/ 6823844 h 6858000"/>
              <a:gd name="connsiteX65" fmla="*/ 7884791 w 10655455"/>
              <a:gd name="connsiteY65" fmla="*/ 6858000 h 6858000"/>
              <a:gd name="connsiteX66" fmla="*/ 0 w 10655455"/>
              <a:gd name="connsiteY66" fmla="*/ 6858000 h 6858000"/>
              <a:gd name="connsiteX67" fmla="*/ 0 w 10655455"/>
              <a:gd name="connsiteY67" fmla="*/ 3635967 h 6858000"/>
              <a:gd name="connsiteX68" fmla="*/ 27177 w 10655455"/>
              <a:gd name="connsiteY68" fmla="*/ 3588964 h 6858000"/>
              <a:gd name="connsiteX69" fmla="*/ 693065 w 10655455"/>
              <a:gd name="connsiteY69" fmla="*/ 2437296 h 6858000"/>
              <a:gd name="connsiteX70" fmla="*/ 1321854 w 10655455"/>
              <a:gd name="connsiteY70" fmla="*/ 2071857 h 6858000"/>
              <a:gd name="connsiteX71" fmla="*/ 0 w 10655455"/>
              <a:gd name="connsiteY71" fmla="*/ 0 h 6858000"/>
              <a:gd name="connsiteX72" fmla="*/ 6966294 w 10655455"/>
              <a:gd name="connsiteY72" fmla="*/ 0 h 6858000"/>
              <a:gd name="connsiteX73" fmla="*/ 6852387 w 10655455"/>
              <a:gd name="connsiteY73" fmla="*/ 196155 h 6858000"/>
              <a:gd name="connsiteX74" fmla="*/ 6043321 w 10655455"/>
              <a:gd name="connsiteY74" fmla="*/ 1589421 h 6858000"/>
              <a:gd name="connsiteX75" fmla="*/ 5423265 w 10655455"/>
              <a:gd name="connsiteY75" fmla="*/ 1954861 h 6858000"/>
              <a:gd name="connsiteX76" fmla="*/ 1379802 w 10655455"/>
              <a:gd name="connsiteY76" fmla="*/ 1954861 h 6858000"/>
              <a:gd name="connsiteX77" fmla="*/ 751013 w 10655455"/>
              <a:gd name="connsiteY77" fmla="*/ 1589421 h 6858000"/>
              <a:gd name="connsiteX78" fmla="*/ 1951 w 10655455"/>
              <a:gd name="connsiteY78" fmla="*/ 293901 h 6858000"/>
              <a:gd name="connsiteX79" fmla="*/ 0 w 10655455"/>
              <a:gd name="connsiteY79" fmla="*/ 290527 h 6858000"/>
              <a:gd name="connsiteX80" fmla="*/ 0 w 10655455"/>
              <a:gd name="connsiteY80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8606137 w 10655455"/>
              <a:gd name="connsiteY54" fmla="*/ 2950515 h 6858000"/>
              <a:gd name="connsiteX55" fmla="*/ 8606137 w 10655455"/>
              <a:gd name="connsiteY55" fmla="*/ 2814978 h 6858000"/>
              <a:gd name="connsiteX56" fmla="*/ 8989367 w 10655455"/>
              <a:gd name="connsiteY56" fmla="*/ 2152172 h 6858000"/>
              <a:gd name="connsiteX57" fmla="*/ 9108816 w 10655455"/>
              <a:gd name="connsiteY57" fmla="*/ 2082751 h 6858000"/>
              <a:gd name="connsiteX58" fmla="*/ 1321854 w 10655455"/>
              <a:gd name="connsiteY58" fmla="*/ 2071857 h 6858000"/>
              <a:gd name="connsiteX59" fmla="*/ 5365317 w 10655455"/>
              <a:gd name="connsiteY59" fmla="*/ 2071857 h 6858000"/>
              <a:gd name="connsiteX60" fmla="*/ 5985373 w 10655455"/>
              <a:gd name="connsiteY60" fmla="*/ 2437296 h 6858000"/>
              <a:gd name="connsiteX61" fmla="*/ 8011470 w 10655455"/>
              <a:gd name="connsiteY61" fmla="*/ 5926372 h 6858000"/>
              <a:gd name="connsiteX62" fmla="*/ 8011470 w 10655455"/>
              <a:gd name="connsiteY62" fmla="*/ 6639850 h 6858000"/>
              <a:gd name="connsiteX63" fmla="*/ 7904625 w 10655455"/>
              <a:gd name="connsiteY63" fmla="*/ 6823844 h 6858000"/>
              <a:gd name="connsiteX64" fmla="*/ 7884791 w 10655455"/>
              <a:gd name="connsiteY64" fmla="*/ 6858000 h 6858000"/>
              <a:gd name="connsiteX65" fmla="*/ 0 w 10655455"/>
              <a:gd name="connsiteY65" fmla="*/ 6858000 h 6858000"/>
              <a:gd name="connsiteX66" fmla="*/ 0 w 10655455"/>
              <a:gd name="connsiteY66" fmla="*/ 3635967 h 6858000"/>
              <a:gd name="connsiteX67" fmla="*/ 27177 w 10655455"/>
              <a:gd name="connsiteY67" fmla="*/ 3588964 h 6858000"/>
              <a:gd name="connsiteX68" fmla="*/ 693065 w 10655455"/>
              <a:gd name="connsiteY68" fmla="*/ 2437296 h 6858000"/>
              <a:gd name="connsiteX69" fmla="*/ 1321854 w 10655455"/>
              <a:gd name="connsiteY69" fmla="*/ 2071857 h 6858000"/>
              <a:gd name="connsiteX70" fmla="*/ 0 w 10655455"/>
              <a:gd name="connsiteY70" fmla="*/ 0 h 6858000"/>
              <a:gd name="connsiteX71" fmla="*/ 6966294 w 10655455"/>
              <a:gd name="connsiteY71" fmla="*/ 0 h 6858000"/>
              <a:gd name="connsiteX72" fmla="*/ 6852387 w 10655455"/>
              <a:gd name="connsiteY72" fmla="*/ 196155 h 6858000"/>
              <a:gd name="connsiteX73" fmla="*/ 6043321 w 10655455"/>
              <a:gd name="connsiteY73" fmla="*/ 1589421 h 6858000"/>
              <a:gd name="connsiteX74" fmla="*/ 5423265 w 10655455"/>
              <a:gd name="connsiteY74" fmla="*/ 1954861 h 6858000"/>
              <a:gd name="connsiteX75" fmla="*/ 1379802 w 10655455"/>
              <a:gd name="connsiteY75" fmla="*/ 1954861 h 6858000"/>
              <a:gd name="connsiteX76" fmla="*/ 751013 w 10655455"/>
              <a:gd name="connsiteY76" fmla="*/ 1589421 h 6858000"/>
              <a:gd name="connsiteX77" fmla="*/ 1951 w 10655455"/>
              <a:gd name="connsiteY77" fmla="*/ 293901 h 6858000"/>
              <a:gd name="connsiteX78" fmla="*/ 0 w 10655455"/>
              <a:gd name="connsiteY78" fmla="*/ 290527 h 6858000"/>
              <a:gd name="connsiteX79" fmla="*/ 0 w 10655455"/>
              <a:gd name="connsiteY79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8606137 w 10655455"/>
              <a:gd name="connsiteY53" fmla="*/ 2950515 h 6858000"/>
              <a:gd name="connsiteX54" fmla="*/ 8606137 w 10655455"/>
              <a:gd name="connsiteY54" fmla="*/ 2814978 h 6858000"/>
              <a:gd name="connsiteX55" fmla="*/ 8989367 w 10655455"/>
              <a:gd name="connsiteY55" fmla="*/ 2152172 h 6858000"/>
              <a:gd name="connsiteX56" fmla="*/ 9108816 w 10655455"/>
              <a:gd name="connsiteY56" fmla="*/ 2082751 h 6858000"/>
              <a:gd name="connsiteX57" fmla="*/ 1321854 w 10655455"/>
              <a:gd name="connsiteY57" fmla="*/ 2071857 h 6858000"/>
              <a:gd name="connsiteX58" fmla="*/ 5365317 w 10655455"/>
              <a:gd name="connsiteY58" fmla="*/ 2071857 h 6858000"/>
              <a:gd name="connsiteX59" fmla="*/ 5985373 w 10655455"/>
              <a:gd name="connsiteY59" fmla="*/ 2437296 h 6858000"/>
              <a:gd name="connsiteX60" fmla="*/ 8011470 w 10655455"/>
              <a:gd name="connsiteY60" fmla="*/ 5926372 h 6858000"/>
              <a:gd name="connsiteX61" fmla="*/ 8011470 w 10655455"/>
              <a:gd name="connsiteY61" fmla="*/ 6639850 h 6858000"/>
              <a:gd name="connsiteX62" fmla="*/ 7904625 w 10655455"/>
              <a:gd name="connsiteY62" fmla="*/ 6823844 h 6858000"/>
              <a:gd name="connsiteX63" fmla="*/ 7884791 w 10655455"/>
              <a:gd name="connsiteY63" fmla="*/ 6858000 h 6858000"/>
              <a:gd name="connsiteX64" fmla="*/ 0 w 10655455"/>
              <a:gd name="connsiteY64" fmla="*/ 6858000 h 6858000"/>
              <a:gd name="connsiteX65" fmla="*/ 0 w 10655455"/>
              <a:gd name="connsiteY65" fmla="*/ 3635967 h 6858000"/>
              <a:gd name="connsiteX66" fmla="*/ 27177 w 10655455"/>
              <a:gd name="connsiteY66" fmla="*/ 3588964 h 6858000"/>
              <a:gd name="connsiteX67" fmla="*/ 693065 w 10655455"/>
              <a:gd name="connsiteY67" fmla="*/ 2437296 h 6858000"/>
              <a:gd name="connsiteX68" fmla="*/ 1321854 w 10655455"/>
              <a:gd name="connsiteY68" fmla="*/ 2071857 h 6858000"/>
              <a:gd name="connsiteX69" fmla="*/ 0 w 10655455"/>
              <a:gd name="connsiteY69" fmla="*/ 0 h 6858000"/>
              <a:gd name="connsiteX70" fmla="*/ 6966294 w 10655455"/>
              <a:gd name="connsiteY70" fmla="*/ 0 h 6858000"/>
              <a:gd name="connsiteX71" fmla="*/ 6852387 w 10655455"/>
              <a:gd name="connsiteY71" fmla="*/ 196155 h 6858000"/>
              <a:gd name="connsiteX72" fmla="*/ 6043321 w 10655455"/>
              <a:gd name="connsiteY72" fmla="*/ 1589421 h 6858000"/>
              <a:gd name="connsiteX73" fmla="*/ 5423265 w 10655455"/>
              <a:gd name="connsiteY73" fmla="*/ 1954861 h 6858000"/>
              <a:gd name="connsiteX74" fmla="*/ 1379802 w 10655455"/>
              <a:gd name="connsiteY74" fmla="*/ 1954861 h 6858000"/>
              <a:gd name="connsiteX75" fmla="*/ 751013 w 10655455"/>
              <a:gd name="connsiteY75" fmla="*/ 1589421 h 6858000"/>
              <a:gd name="connsiteX76" fmla="*/ 1951 w 10655455"/>
              <a:gd name="connsiteY76" fmla="*/ 293901 h 6858000"/>
              <a:gd name="connsiteX77" fmla="*/ 0 w 10655455"/>
              <a:gd name="connsiteY77" fmla="*/ 290527 h 6858000"/>
              <a:gd name="connsiteX78" fmla="*/ 0 w 10655455"/>
              <a:gd name="connsiteY78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8606137 w 10655455"/>
              <a:gd name="connsiteY52" fmla="*/ 2950515 h 6858000"/>
              <a:gd name="connsiteX53" fmla="*/ 8606137 w 10655455"/>
              <a:gd name="connsiteY53" fmla="*/ 2814978 h 6858000"/>
              <a:gd name="connsiteX54" fmla="*/ 8989367 w 10655455"/>
              <a:gd name="connsiteY54" fmla="*/ 2152172 h 6858000"/>
              <a:gd name="connsiteX55" fmla="*/ 9108816 w 10655455"/>
              <a:gd name="connsiteY55" fmla="*/ 2082751 h 6858000"/>
              <a:gd name="connsiteX56" fmla="*/ 1321854 w 10655455"/>
              <a:gd name="connsiteY56" fmla="*/ 2071857 h 6858000"/>
              <a:gd name="connsiteX57" fmla="*/ 5365317 w 10655455"/>
              <a:gd name="connsiteY57" fmla="*/ 2071857 h 6858000"/>
              <a:gd name="connsiteX58" fmla="*/ 5985373 w 10655455"/>
              <a:gd name="connsiteY58" fmla="*/ 2437296 h 6858000"/>
              <a:gd name="connsiteX59" fmla="*/ 8011470 w 10655455"/>
              <a:gd name="connsiteY59" fmla="*/ 5926372 h 6858000"/>
              <a:gd name="connsiteX60" fmla="*/ 8011470 w 10655455"/>
              <a:gd name="connsiteY60" fmla="*/ 6639850 h 6858000"/>
              <a:gd name="connsiteX61" fmla="*/ 7904625 w 10655455"/>
              <a:gd name="connsiteY61" fmla="*/ 6823844 h 6858000"/>
              <a:gd name="connsiteX62" fmla="*/ 7884791 w 10655455"/>
              <a:gd name="connsiteY62" fmla="*/ 6858000 h 6858000"/>
              <a:gd name="connsiteX63" fmla="*/ 0 w 10655455"/>
              <a:gd name="connsiteY63" fmla="*/ 6858000 h 6858000"/>
              <a:gd name="connsiteX64" fmla="*/ 0 w 10655455"/>
              <a:gd name="connsiteY64" fmla="*/ 3635967 h 6858000"/>
              <a:gd name="connsiteX65" fmla="*/ 27177 w 10655455"/>
              <a:gd name="connsiteY65" fmla="*/ 3588964 h 6858000"/>
              <a:gd name="connsiteX66" fmla="*/ 693065 w 10655455"/>
              <a:gd name="connsiteY66" fmla="*/ 2437296 h 6858000"/>
              <a:gd name="connsiteX67" fmla="*/ 1321854 w 10655455"/>
              <a:gd name="connsiteY67" fmla="*/ 2071857 h 6858000"/>
              <a:gd name="connsiteX68" fmla="*/ 0 w 10655455"/>
              <a:gd name="connsiteY68" fmla="*/ 0 h 6858000"/>
              <a:gd name="connsiteX69" fmla="*/ 6966294 w 10655455"/>
              <a:gd name="connsiteY69" fmla="*/ 0 h 6858000"/>
              <a:gd name="connsiteX70" fmla="*/ 6852387 w 10655455"/>
              <a:gd name="connsiteY70" fmla="*/ 196155 h 6858000"/>
              <a:gd name="connsiteX71" fmla="*/ 6043321 w 10655455"/>
              <a:gd name="connsiteY71" fmla="*/ 1589421 h 6858000"/>
              <a:gd name="connsiteX72" fmla="*/ 5423265 w 10655455"/>
              <a:gd name="connsiteY72" fmla="*/ 1954861 h 6858000"/>
              <a:gd name="connsiteX73" fmla="*/ 1379802 w 10655455"/>
              <a:gd name="connsiteY73" fmla="*/ 1954861 h 6858000"/>
              <a:gd name="connsiteX74" fmla="*/ 751013 w 10655455"/>
              <a:gd name="connsiteY74" fmla="*/ 1589421 h 6858000"/>
              <a:gd name="connsiteX75" fmla="*/ 1951 w 10655455"/>
              <a:gd name="connsiteY75" fmla="*/ 293901 h 6858000"/>
              <a:gd name="connsiteX76" fmla="*/ 0 w 10655455"/>
              <a:gd name="connsiteY76" fmla="*/ 290527 h 6858000"/>
              <a:gd name="connsiteX77" fmla="*/ 0 w 10655455"/>
              <a:gd name="connsiteY77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8606137 w 10655455"/>
              <a:gd name="connsiteY51" fmla="*/ 2950515 h 6858000"/>
              <a:gd name="connsiteX52" fmla="*/ 8606137 w 10655455"/>
              <a:gd name="connsiteY52" fmla="*/ 2814978 h 6858000"/>
              <a:gd name="connsiteX53" fmla="*/ 8989367 w 10655455"/>
              <a:gd name="connsiteY53" fmla="*/ 2152172 h 6858000"/>
              <a:gd name="connsiteX54" fmla="*/ 9108816 w 10655455"/>
              <a:gd name="connsiteY54" fmla="*/ 2082751 h 6858000"/>
              <a:gd name="connsiteX55" fmla="*/ 1321854 w 10655455"/>
              <a:gd name="connsiteY55" fmla="*/ 2071857 h 6858000"/>
              <a:gd name="connsiteX56" fmla="*/ 5365317 w 10655455"/>
              <a:gd name="connsiteY56" fmla="*/ 2071857 h 6858000"/>
              <a:gd name="connsiteX57" fmla="*/ 5985373 w 10655455"/>
              <a:gd name="connsiteY57" fmla="*/ 2437296 h 6858000"/>
              <a:gd name="connsiteX58" fmla="*/ 8011470 w 10655455"/>
              <a:gd name="connsiteY58" fmla="*/ 5926372 h 6858000"/>
              <a:gd name="connsiteX59" fmla="*/ 8011470 w 10655455"/>
              <a:gd name="connsiteY59" fmla="*/ 6639850 h 6858000"/>
              <a:gd name="connsiteX60" fmla="*/ 7904625 w 10655455"/>
              <a:gd name="connsiteY60" fmla="*/ 6823844 h 6858000"/>
              <a:gd name="connsiteX61" fmla="*/ 7884791 w 10655455"/>
              <a:gd name="connsiteY61" fmla="*/ 6858000 h 6858000"/>
              <a:gd name="connsiteX62" fmla="*/ 0 w 10655455"/>
              <a:gd name="connsiteY62" fmla="*/ 6858000 h 6858000"/>
              <a:gd name="connsiteX63" fmla="*/ 0 w 10655455"/>
              <a:gd name="connsiteY63" fmla="*/ 3635967 h 6858000"/>
              <a:gd name="connsiteX64" fmla="*/ 27177 w 10655455"/>
              <a:gd name="connsiteY64" fmla="*/ 3588964 h 6858000"/>
              <a:gd name="connsiteX65" fmla="*/ 693065 w 10655455"/>
              <a:gd name="connsiteY65" fmla="*/ 2437296 h 6858000"/>
              <a:gd name="connsiteX66" fmla="*/ 1321854 w 10655455"/>
              <a:gd name="connsiteY66" fmla="*/ 2071857 h 6858000"/>
              <a:gd name="connsiteX67" fmla="*/ 0 w 10655455"/>
              <a:gd name="connsiteY67" fmla="*/ 0 h 6858000"/>
              <a:gd name="connsiteX68" fmla="*/ 6966294 w 10655455"/>
              <a:gd name="connsiteY68" fmla="*/ 0 h 6858000"/>
              <a:gd name="connsiteX69" fmla="*/ 6852387 w 10655455"/>
              <a:gd name="connsiteY69" fmla="*/ 196155 h 6858000"/>
              <a:gd name="connsiteX70" fmla="*/ 6043321 w 10655455"/>
              <a:gd name="connsiteY70" fmla="*/ 1589421 h 6858000"/>
              <a:gd name="connsiteX71" fmla="*/ 5423265 w 10655455"/>
              <a:gd name="connsiteY71" fmla="*/ 1954861 h 6858000"/>
              <a:gd name="connsiteX72" fmla="*/ 1379802 w 10655455"/>
              <a:gd name="connsiteY72" fmla="*/ 1954861 h 6858000"/>
              <a:gd name="connsiteX73" fmla="*/ 751013 w 10655455"/>
              <a:gd name="connsiteY73" fmla="*/ 1589421 h 6858000"/>
              <a:gd name="connsiteX74" fmla="*/ 1951 w 10655455"/>
              <a:gd name="connsiteY74" fmla="*/ 293901 h 6858000"/>
              <a:gd name="connsiteX75" fmla="*/ 0 w 10655455"/>
              <a:gd name="connsiteY75" fmla="*/ 290527 h 6858000"/>
              <a:gd name="connsiteX76" fmla="*/ 0 w 10655455"/>
              <a:gd name="connsiteY76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8606137 w 10655455"/>
              <a:gd name="connsiteY51" fmla="*/ 2814978 h 6858000"/>
              <a:gd name="connsiteX52" fmla="*/ 8989367 w 10655455"/>
              <a:gd name="connsiteY52" fmla="*/ 2152172 h 6858000"/>
              <a:gd name="connsiteX53" fmla="*/ 9108816 w 10655455"/>
              <a:gd name="connsiteY53" fmla="*/ 2082751 h 6858000"/>
              <a:gd name="connsiteX54" fmla="*/ 1321854 w 10655455"/>
              <a:gd name="connsiteY54" fmla="*/ 2071857 h 6858000"/>
              <a:gd name="connsiteX55" fmla="*/ 5365317 w 10655455"/>
              <a:gd name="connsiteY55" fmla="*/ 2071857 h 6858000"/>
              <a:gd name="connsiteX56" fmla="*/ 5985373 w 10655455"/>
              <a:gd name="connsiteY56" fmla="*/ 2437296 h 6858000"/>
              <a:gd name="connsiteX57" fmla="*/ 8011470 w 10655455"/>
              <a:gd name="connsiteY57" fmla="*/ 5926372 h 6858000"/>
              <a:gd name="connsiteX58" fmla="*/ 8011470 w 10655455"/>
              <a:gd name="connsiteY58" fmla="*/ 6639850 h 6858000"/>
              <a:gd name="connsiteX59" fmla="*/ 7904625 w 10655455"/>
              <a:gd name="connsiteY59" fmla="*/ 6823844 h 6858000"/>
              <a:gd name="connsiteX60" fmla="*/ 7884791 w 10655455"/>
              <a:gd name="connsiteY60" fmla="*/ 6858000 h 6858000"/>
              <a:gd name="connsiteX61" fmla="*/ 0 w 10655455"/>
              <a:gd name="connsiteY61" fmla="*/ 6858000 h 6858000"/>
              <a:gd name="connsiteX62" fmla="*/ 0 w 10655455"/>
              <a:gd name="connsiteY62" fmla="*/ 3635967 h 6858000"/>
              <a:gd name="connsiteX63" fmla="*/ 27177 w 10655455"/>
              <a:gd name="connsiteY63" fmla="*/ 3588964 h 6858000"/>
              <a:gd name="connsiteX64" fmla="*/ 693065 w 10655455"/>
              <a:gd name="connsiteY64" fmla="*/ 2437296 h 6858000"/>
              <a:gd name="connsiteX65" fmla="*/ 1321854 w 10655455"/>
              <a:gd name="connsiteY65" fmla="*/ 2071857 h 6858000"/>
              <a:gd name="connsiteX66" fmla="*/ 0 w 10655455"/>
              <a:gd name="connsiteY66" fmla="*/ 0 h 6858000"/>
              <a:gd name="connsiteX67" fmla="*/ 6966294 w 10655455"/>
              <a:gd name="connsiteY67" fmla="*/ 0 h 6858000"/>
              <a:gd name="connsiteX68" fmla="*/ 6852387 w 10655455"/>
              <a:gd name="connsiteY68" fmla="*/ 196155 h 6858000"/>
              <a:gd name="connsiteX69" fmla="*/ 6043321 w 10655455"/>
              <a:gd name="connsiteY69" fmla="*/ 1589421 h 6858000"/>
              <a:gd name="connsiteX70" fmla="*/ 5423265 w 10655455"/>
              <a:gd name="connsiteY70" fmla="*/ 1954861 h 6858000"/>
              <a:gd name="connsiteX71" fmla="*/ 1379802 w 10655455"/>
              <a:gd name="connsiteY71" fmla="*/ 1954861 h 6858000"/>
              <a:gd name="connsiteX72" fmla="*/ 751013 w 10655455"/>
              <a:gd name="connsiteY72" fmla="*/ 1589421 h 6858000"/>
              <a:gd name="connsiteX73" fmla="*/ 1951 w 10655455"/>
              <a:gd name="connsiteY73" fmla="*/ 293901 h 6858000"/>
              <a:gd name="connsiteX74" fmla="*/ 0 w 10655455"/>
              <a:gd name="connsiteY74" fmla="*/ 290527 h 6858000"/>
              <a:gd name="connsiteX75" fmla="*/ 0 w 10655455"/>
              <a:gd name="connsiteY75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8606137 w 10655455"/>
              <a:gd name="connsiteY50" fmla="*/ 2814978 h 6858000"/>
              <a:gd name="connsiteX51" fmla="*/ 8989367 w 10655455"/>
              <a:gd name="connsiteY51" fmla="*/ 2152172 h 6858000"/>
              <a:gd name="connsiteX52" fmla="*/ 9108816 w 10655455"/>
              <a:gd name="connsiteY52" fmla="*/ 2082751 h 6858000"/>
              <a:gd name="connsiteX53" fmla="*/ 1321854 w 10655455"/>
              <a:gd name="connsiteY53" fmla="*/ 2071857 h 6858000"/>
              <a:gd name="connsiteX54" fmla="*/ 5365317 w 10655455"/>
              <a:gd name="connsiteY54" fmla="*/ 2071857 h 6858000"/>
              <a:gd name="connsiteX55" fmla="*/ 5985373 w 10655455"/>
              <a:gd name="connsiteY55" fmla="*/ 2437296 h 6858000"/>
              <a:gd name="connsiteX56" fmla="*/ 8011470 w 10655455"/>
              <a:gd name="connsiteY56" fmla="*/ 5926372 h 6858000"/>
              <a:gd name="connsiteX57" fmla="*/ 8011470 w 10655455"/>
              <a:gd name="connsiteY57" fmla="*/ 6639850 h 6858000"/>
              <a:gd name="connsiteX58" fmla="*/ 7904625 w 10655455"/>
              <a:gd name="connsiteY58" fmla="*/ 6823844 h 6858000"/>
              <a:gd name="connsiteX59" fmla="*/ 7884791 w 10655455"/>
              <a:gd name="connsiteY59" fmla="*/ 6858000 h 6858000"/>
              <a:gd name="connsiteX60" fmla="*/ 0 w 10655455"/>
              <a:gd name="connsiteY60" fmla="*/ 6858000 h 6858000"/>
              <a:gd name="connsiteX61" fmla="*/ 0 w 10655455"/>
              <a:gd name="connsiteY61" fmla="*/ 3635967 h 6858000"/>
              <a:gd name="connsiteX62" fmla="*/ 27177 w 10655455"/>
              <a:gd name="connsiteY62" fmla="*/ 3588964 h 6858000"/>
              <a:gd name="connsiteX63" fmla="*/ 693065 w 10655455"/>
              <a:gd name="connsiteY63" fmla="*/ 2437296 h 6858000"/>
              <a:gd name="connsiteX64" fmla="*/ 1321854 w 10655455"/>
              <a:gd name="connsiteY64" fmla="*/ 2071857 h 6858000"/>
              <a:gd name="connsiteX65" fmla="*/ 0 w 10655455"/>
              <a:gd name="connsiteY65" fmla="*/ 0 h 6858000"/>
              <a:gd name="connsiteX66" fmla="*/ 6966294 w 10655455"/>
              <a:gd name="connsiteY66" fmla="*/ 0 h 6858000"/>
              <a:gd name="connsiteX67" fmla="*/ 6852387 w 10655455"/>
              <a:gd name="connsiteY67" fmla="*/ 196155 h 6858000"/>
              <a:gd name="connsiteX68" fmla="*/ 6043321 w 10655455"/>
              <a:gd name="connsiteY68" fmla="*/ 1589421 h 6858000"/>
              <a:gd name="connsiteX69" fmla="*/ 5423265 w 10655455"/>
              <a:gd name="connsiteY69" fmla="*/ 1954861 h 6858000"/>
              <a:gd name="connsiteX70" fmla="*/ 1379802 w 10655455"/>
              <a:gd name="connsiteY70" fmla="*/ 1954861 h 6858000"/>
              <a:gd name="connsiteX71" fmla="*/ 751013 w 10655455"/>
              <a:gd name="connsiteY71" fmla="*/ 1589421 h 6858000"/>
              <a:gd name="connsiteX72" fmla="*/ 1951 w 10655455"/>
              <a:gd name="connsiteY72" fmla="*/ 293901 h 6858000"/>
              <a:gd name="connsiteX73" fmla="*/ 0 w 10655455"/>
              <a:gd name="connsiteY73" fmla="*/ 290527 h 6858000"/>
              <a:gd name="connsiteX74" fmla="*/ 0 w 10655455"/>
              <a:gd name="connsiteY74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8606137 w 10655455"/>
              <a:gd name="connsiteY49" fmla="*/ 2814978 h 6858000"/>
              <a:gd name="connsiteX50" fmla="*/ 8989367 w 10655455"/>
              <a:gd name="connsiteY50" fmla="*/ 2152172 h 6858000"/>
              <a:gd name="connsiteX51" fmla="*/ 9108816 w 10655455"/>
              <a:gd name="connsiteY51" fmla="*/ 2082751 h 6858000"/>
              <a:gd name="connsiteX52" fmla="*/ 1321854 w 10655455"/>
              <a:gd name="connsiteY52" fmla="*/ 2071857 h 6858000"/>
              <a:gd name="connsiteX53" fmla="*/ 5365317 w 10655455"/>
              <a:gd name="connsiteY53" fmla="*/ 2071857 h 6858000"/>
              <a:gd name="connsiteX54" fmla="*/ 5985373 w 10655455"/>
              <a:gd name="connsiteY54" fmla="*/ 2437296 h 6858000"/>
              <a:gd name="connsiteX55" fmla="*/ 8011470 w 10655455"/>
              <a:gd name="connsiteY55" fmla="*/ 5926372 h 6858000"/>
              <a:gd name="connsiteX56" fmla="*/ 8011470 w 10655455"/>
              <a:gd name="connsiteY56" fmla="*/ 6639850 h 6858000"/>
              <a:gd name="connsiteX57" fmla="*/ 7904625 w 10655455"/>
              <a:gd name="connsiteY57" fmla="*/ 6823844 h 6858000"/>
              <a:gd name="connsiteX58" fmla="*/ 7884791 w 10655455"/>
              <a:gd name="connsiteY58" fmla="*/ 6858000 h 6858000"/>
              <a:gd name="connsiteX59" fmla="*/ 0 w 10655455"/>
              <a:gd name="connsiteY59" fmla="*/ 6858000 h 6858000"/>
              <a:gd name="connsiteX60" fmla="*/ 0 w 10655455"/>
              <a:gd name="connsiteY60" fmla="*/ 3635967 h 6858000"/>
              <a:gd name="connsiteX61" fmla="*/ 27177 w 10655455"/>
              <a:gd name="connsiteY61" fmla="*/ 3588964 h 6858000"/>
              <a:gd name="connsiteX62" fmla="*/ 693065 w 10655455"/>
              <a:gd name="connsiteY62" fmla="*/ 2437296 h 6858000"/>
              <a:gd name="connsiteX63" fmla="*/ 1321854 w 10655455"/>
              <a:gd name="connsiteY63" fmla="*/ 2071857 h 6858000"/>
              <a:gd name="connsiteX64" fmla="*/ 0 w 10655455"/>
              <a:gd name="connsiteY64" fmla="*/ 0 h 6858000"/>
              <a:gd name="connsiteX65" fmla="*/ 6966294 w 10655455"/>
              <a:gd name="connsiteY65" fmla="*/ 0 h 6858000"/>
              <a:gd name="connsiteX66" fmla="*/ 6852387 w 10655455"/>
              <a:gd name="connsiteY66" fmla="*/ 196155 h 6858000"/>
              <a:gd name="connsiteX67" fmla="*/ 6043321 w 10655455"/>
              <a:gd name="connsiteY67" fmla="*/ 1589421 h 6858000"/>
              <a:gd name="connsiteX68" fmla="*/ 5423265 w 10655455"/>
              <a:gd name="connsiteY68" fmla="*/ 1954861 h 6858000"/>
              <a:gd name="connsiteX69" fmla="*/ 1379802 w 10655455"/>
              <a:gd name="connsiteY69" fmla="*/ 1954861 h 6858000"/>
              <a:gd name="connsiteX70" fmla="*/ 751013 w 10655455"/>
              <a:gd name="connsiteY70" fmla="*/ 1589421 h 6858000"/>
              <a:gd name="connsiteX71" fmla="*/ 1951 w 10655455"/>
              <a:gd name="connsiteY71" fmla="*/ 293901 h 6858000"/>
              <a:gd name="connsiteX72" fmla="*/ 0 w 10655455"/>
              <a:gd name="connsiteY72" fmla="*/ 290527 h 6858000"/>
              <a:gd name="connsiteX73" fmla="*/ 0 w 10655455"/>
              <a:gd name="connsiteY73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8989367 w 10655455"/>
              <a:gd name="connsiteY48" fmla="*/ 2152172 h 6858000"/>
              <a:gd name="connsiteX49" fmla="*/ 8606137 w 10655455"/>
              <a:gd name="connsiteY49" fmla="*/ 2814978 h 6858000"/>
              <a:gd name="connsiteX50" fmla="*/ 8989367 w 10655455"/>
              <a:gd name="connsiteY50" fmla="*/ 2152172 h 6858000"/>
              <a:gd name="connsiteX51" fmla="*/ 1321854 w 10655455"/>
              <a:gd name="connsiteY51" fmla="*/ 2071857 h 6858000"/>
              <a:gd name="connsiteX52" fmla="*/ 5365317 w 10655455"/>
              <a:gd name="connsiteY52" fmla="*/ 2071857 h 6858000"/>
              <a:gd name="connsiteX53" fmla="*/ 5985373 w 10655455"/>
              <a:gd name="connsiteY53" fmla="*/ 2437296 h 6858000"/>
              <a:gd name="connsiteX54" fmla="*/ 8011470 w 10655455"/>
              <a:gd name="connsiteY54" fmla="*/ 5926372 h 6858000"/>
              <a:gd name="connsiteX55" fmla="*/ 8011470 w 10655455"/>
              <a:gd name="connsiteY55" fmla="*/ 6639850 h 6858000"/>
              <a:gd name="connsiteX56" fmla="*/ 7904625 w 10655455"/>
              <a:gd name="connsiteY56" fmla="*/ 6823844 h 6858000"/>
              <a:gd name="connsiteX57" fmla="*/ 7884791 w 10655455"/>
              <a:gd name="connsiteY57" fmla="*/ 6858000 h 6858000"/>
              <a:gd name="connsiteX58" fmla="*/ 0 w 10655455"/>
              <a:gd name="connsiteY58" fmla="*/ 6858000 h 6858000"/>
              <a:gd name="connsiteX59" fmla="*/ 0 w 10655455"/>
              <a:gd name="connsiteY59" fmla="*/ 3635967 h 6858000"/>
              <a:gd name="connsiteX60" fmla="*/ 27177 w 10655455"/>
              <a:gd name="connsiteY60" fmla="*/ 3588964 h 6858000"/>
              <a:gd name="connsiteX61" fmla="*/ 693065 w 10655455"/>
              <a:gd name="connsiteY61" fmla="*/ 2437296 h 6858000"/>
              <a:gd name="connsiteX62" fmla="*/ 1321854 w 10655455"/>
              <a:gd name="connsiteY62" fmla="*/ 2071857 h 6858000"/>
              <a:gd name="connsiteX63" fmla="*/ 0 w 10655455"/>
              <a:gd name="connsiteY63" fmla="*/ 0 h 6858000"/>
              <a:gd name="connsiteX64" fmla="*/ 6966294 w 10655455"/>
              <a:gd name="connsiteY64" fmla="*/ 0 h 6858000"/>
              <a:gd name="connsiteX65" fmla="*/ 6852387 w 10655455"/>
              <a:gd name="connsiteY65" fmla="*/ 196155 h 6858000"/>
              <a:gd name="connsiteX66" fmla="*/ 6043321 w 10655455"/>
              <a:gd name="connsiteY66" fmla="*/ 1589421 h 6858000"/>
              <a:gd name="connsiteX67" fmla="*/ 5423265 w 10655455"/>
              <a:gd name="connsiteY67" fmla="*/ 1954861 h 6858000"/>
              <a:gd name="connsiteX68" fmla="*/ 1379802 w 10655455"/>
              <a:gd name="connsiteY68" fmla="*/ 1954861 h 6858000"/>
              <a:gd name="connsiteX69" fmla="*/ 751013 w 10655455"/>
              <a:gd name="connsiteY69" fmla="*/ 1589421 h 6858000"/>
              <a:gd name="connsiteX70" fmla="*/ 1951 w 10655455"/>
              <a:gd name="connsiteY70" fmla="*/ 293901 h 6858000"/>
              <a:gd name="connsiteX71" fmla="*/ 0 w 10655455"/>
              <a:gd name="connsiteY71" fmla="*/ 290527 h 6858000"/>
              <a:gd name="connsiteX72" fmla="*/ 0 w 10655455"/>
              <a:gd name="connsiteY72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1321854 w 10655455"/>
              <a:gd name="connsiteY48" fmla="*/ 2071857 h 6858000"/>
              <a:gd name="connsiteX49" fmla="*/ 5365317 w 10655455"/>
              <a:gd name="connsiteY49" fmla="*/ 2071857 h 6858000"/>
              <a:gd name="connsiteX50" fmla="*/ 5985373 w 10655455"/>
              <a:gd name="connsiteY50" fmla="*/ 2437296 h 6858000"/>
              <a:gd name="connsiteX51" fmla="*/ 8011470 w 10655455"/>
              <a:gd name="connsiteY51" fmla="*/ 5926372 h 6858000"/>
              <a:gd name="connsiteX52" fmla="*/ 8011470 w 10655455"/>
              <a:gd name="connsiteY52" fmla="*/ 6639850 h 6858000"/>
              <a:gd name="connsiteX53" fmla="*/ 7904625 w 10655455"/>
              <a:gd name="connsiteY53" fmla="*/ 6823844 h 6858000"/>
              <a:gd name="connsiteX54" fmla="*/ 7884791 w 10655455"/>
              <a:gd name="connsiteY54" fmla="*/ 6858000 h 6858000"/>
              <a:gd name="connsiteX55" fmla="*/ 0 w 10655455"/>
              <a:gd name="connsiteY55" fmla="*/ 6858000 h 6858000"/>
              <a:gd name="connsiteX56" fmla="*/ 0 w 10655455"/>
              <a:gd name="connsiteY56" fmla="*/ 3635967 h 6858000"/>
              <a:gd name="connsiteX57" fmla="*/ 27177 w 10655455"/>
              <a:gd name="connsiteY57" fmla="*/ 3588964 h 6858000"/>
              <a:gd name="connsiteX58" fmla="*/ 693065 w 10655455"/>
              <a:gd name="connsiteY58" fmla="*/ 2437296 h 6858000"/>
              <a:gd name="connsiteX59" fmla="*/ 1321854 w 10655455"/>
              <a:gd name="connsiteY59" fmla="*/ 2071857 h 6858000"/>
              <a:gd name="connsiteX60" fmla="*/ 0 w 10655455"/>
              <a:gd name="connsiteY60" fmla="*/ 0 h 6858000"/>
              <a:gd name="connsiteX61" fmla="*/ 6966294 w 10655455"/>
              <a:gd name="connsiteY61" fmla="*/ 0 h 6858000"/>
              <a:gd name="connsiteX62" fmla="*/ 6852387 w 10655455"/>
              <a:gd name="connsiteY62" fmla="*/ 196155 h 6858000"/>
              <a:gd name="connsiteX63" fmla="*/ 6043321 w 10655455"/>
              <a:gd name="connsiteY63" fmla="*/ 1589421 h 6858000"/>
              <a:gd name="connsiteX64" fmla="*/ 5423265 w 10655455"/>
              <a:gd name="connsiteY64" fmla="*/ 1954861 h 6858000"/>
              <a:gd name="connsiteX65" fmla="*/ 1379802 w 10655455"/>
              <a:gd name="connsiteY65" fmla="*/ 1954861 h 6858000"/>
              <a:gd name="connsiteX66" fmla="*/ 751013 w 10655455"/>
              <a:gd name="connsiteY66" fmla="*/ 1589421 h 6858000"/>
              <a:gd name="connsiteX67" fmla="*/ 1951 w 10655455"/>
              <a:gd name="connsiteY67" fmla="*/ 293901 h 6858000"/>
              <a:gd name="connsiteX68" fmla="*/ 0 w 10655455"/>
              <a:gd name="connsiteY68" fmla="*/ 290527 h 6858000"/>
              <a:gd name="connsiteX69" fmla="*/ 0 w 10655455"/>
              <a:gd name="connsiteY69" fmla="*/ 0 h 6858000"/>
              <a:gd name="connsiteX0" fmla="*/ 8526285 w 10606716"/>
              <a:gd name="connsiteY0" fmla="*/ 6283111 h 6858000"/>
              <a:gd name="connsiteX1" fmla="*/ 10157124 w 10606716"/>
              <a:gd name="connsiteY1" fmla="*/ 6283111 h 6858000"/>
              <a:gd name="connsiteX2" fmla="*/ 10407209 w 10606716"/>
              <a:gd name="connsiteY2" fmla="*/ 6430504 h 6858000"/>
              <a:gd name="connsiteX3" fmla="*/ 10606716 w 10606716"/>
              <a:gd name="connsiteY3" fmla="*/ 6774068 h 6858000"/>
              <a:gd name="connsiteX4" fmla="*/ 8025501 w 10606716"/>
              <a:gd name="connsiteY4" fmla="*/ 6858000 h 6858000"/>
              <a:gd name="connsiteX5" fmla="*/ 8129453 w 10606716"/>
              <a:gd name="connsiteY5" fmla="*/ 6678214 h 6858000"/>
              <a:gd name="connsiteX6" fmla="*/ 8272677 w 10606716"/>
              <a:gd name="connsiteY6" fmla="*/ 6430504 h 6858000"/>
              <a:gd name="connsiteX7" fmla="*/ 8526285 w 10606716"/>
              <a:gd name="connsiteY7" fmla="*/ 6283111 h 6858000"/>
              <a:gd name="connsiteX8" fmla="*/ 8508611 w 10606716"/>
              <a:gd name="connsiteY8" fmla="*/ 4776272 h 6858000"/>
              <a:gd name="connsiteX9" fmla="*/ 9153763 w 10606716"/>
              <a:gd name="connsiteY9" fmla="*/ 4776272 h 6858000"/>
              <a:gd name="connsiteX10" fmla="*/ 9252696 w 10606716"/>
              <a:gd name="connsiteY10" fmla="*/ 4834580 h 6858000"/>
              <a:gd name="connsiteX11" fmla="*/ 9575969 w 10606716"/>
              <a:gd name="connsiteY11" fmla="*/ 5391278 h 6858000"/>
              <a:gd name="connsiteX12" fmla="*/ 9575969 w 10606716"/>
              <a:gd name="connsiteY12" fmla="*/ 5505116 h 6858000"/>
              <a:gd name="connsiteX13" fmla="*/ 9252696 w 10606716"/>
              <a:gd name="connsiteY13" fmla="*/ 6061815 h 6858000"/>
              <a:gd name="connsiteX14" fmla="*/ 9153763 w 10606716"/>
              <a:gd name="connsiteY14" fmla="*/ 6120122 h 6858000"/>
              <a:gd name="connsiteX15" fmla="*/ 8508611 w 10606716"/>
              <a:gd name="connsiteY15" fmla="*/ 6120122 h 6858000"/>
              <a:gd name="connsiteX16" fmla="*/ 8408284 w 10606716"/>
              <a:gd name="connsiteY16" fmla="*/ 6061815 h 6858000"/>
              <a:gd name="connsiteX17" fmla="*/ 8086404 w 10606716"/>
              <a:gd name="connsiteY17" fmla="*/ 5505116 h 6858000"/>
              <a:gd name="connsiteX18" fmla="*/ 8086404 w 10606716"/>
              <a:gd name="connsiteY18" fmla="*/ 5391278 h 6858000"/>
              <a:gd name="connsiteX19" fmla="*/ 8408284 w 10606716"/>
              <a:gd name="connsiteY19" fmla="*/ 4834580 h 6858000"/>
              <a:gd name="connsiteX20" fmla="*/ 8508611 w 10606716"/>
              <a:gd name="connsiteY20" fmla="*/ 4776272 h 6858000"/>
              <a:gd name="connsiteX21" fmla="*/ 8438383 w 10606716"/>
              <a:gd name="connsiteY21" fmla="*/ 4182594 h 6858000"/>
              <a:gd name="connsiteX22" fmla="*/ 8671249 w 10606716"/>
              <a:gd name="connsiteY22" fmla="*/ 4182594 h 6858000"/>
              <a:gd name="connsiteX23" fmla="*/ 8706958 w 10606716"/>
              <a:gd name="connsiteY23" fmla="*/ 4203640 h 6858000"/>
              <a:gd name="connsiteX24" fmla="*/ 8823642 w 10606716"/>
              <a:gd name="connsiteY24" fmla="*/ 4404579 h 6858000"/>
              <a:gd name="connsiteX25" fmla="*/ 8823642 w 10606716"/>
              <a:gd name="connsiteY25" fmla="*/ 4445668 h 6858000"/>
              <a:gd name="connsiteX26" fmla="*/ 8706958 w 10606716"/>
              <a:gd name="connsiteY26" fmla="*/ 4646606 h 6858000"/>
              <a:gd name="connsiteX27" fmla="*/ 8671249 w 10606716"/>
              <a:gd name="connsiteY27" fmla="*/ 4667652 h 6858000"/>
              <a:gd name="connsiteX28" fmla="*/ 8438383 w 10606716"/>
              <a:gd name="connsiteY28" fmla="*/ 4667652 h 6858000"/>
              <a:gd name="connsiteX29" fmla="*/ 8402170 w 10606716"/>
              <a:gd name="connsiteY29" fmla="*/ 4646606 h 6858000"/>
              <a:gd name="connsiteX30" fmla="*/ 8285989 w 10606716"/>
              <a:gd name="connsiteY30" fmla="*/ 4445668 h 6858000"/>
              <a:gd name="connsiteX31" fmla="*/ 8285989 w 10606716"/>
              <a:gd name="connsiteY31" fmla="*/ 4404579 h 6858000"/>
              <a:gd name="connsiteX32" fmla="*/ 8402170 w 10606716"/>
              <a:gd name="connsiteY32" fmla="*/ 4203640 h 6858000"/>
              <a:gd name="connsiteX33" fmla="*/ 8438383 w 10606716"/>
              <a:gd name="connsiteY33" fmla="*/ 4182594 h 6858000"/>
              <a:gd name="connsiteX34" fmla="*/ 7678681 w 10606716"/>
              <a:gd name="connsiteY34" fmla="*/ 3459104 h 6858000"/>
              <a:gd name="connsiteX35" fmla="*/ 8119685 w 10606716"/>
              <a:gd name="connsiteY35" fmla="*/ 3459104 h 6858000"/>
              <a:gd name="connsiteX36" fmla="*/ 8187313 w 10606716"/>
              <a:gd name="connsiteY36" fmla="*/ 3498961 h 6858000"/>
              <a:gd name="connsiteX37" fmla="*/ 8408292 w 10606716"/>
              <a:gd name="connsiteY37" fmla="*/ 3879501 h 6858000"/>
              <a:gd name="connsiteX38" fmla="*/ 8408292 w 10606716"/>
              <a:gd name="connsiteY38" fmla="*/ 3957318 h 6858000"/>
              <a:gd name="connsiteX39" fmla="*/ 8187313 w 10606716"/>
              <a:gd name="connsiteY39" fmla="*/ 4337857 h 6858000"/>
              <a:gd name="connsiteX40" fmla="*/ 8119685 w 10606716"/>
              <a:gd name="connsiteY40" fmla="*/ 4377714 h 6858000"/>
              <a:gd name="connsiteX41" fmla="*/ 7678681 w 10606716"/>
              <a:gd name="connsiteY41" fmla="*/ 4377714 h 6858000"/>
              <a:gd name="connsiteX42" fmla="*/ 7610101 w 10606716"/>
              <a:gd name="connsiteY42" fmla="*/ 4337857 h 6858000"/>
              <a:gd name="connsiteX43" fmla="*/ 7390076 w 10606716"/>
              <a:gd name="connsiteY43" fmla="*/ 3957318 h 6858000"/>
              <a:gd name="connsiteX44" fmla="*/ 7390076 w 10606716"/>
              <a:gd name="connsiteY44" fmla="*/ 3879501 h 6858000"/>
              <a:gd name="connsiteX45" fmla="*/ 7610101 w 10606716"/>
              <a:gd name="connsiteY45" fmla="*/ 3498961 h 6858000"/>
              <a:gd name="connsiteX46" fmla="*/ 7678681 w 10606716"/>
              <a:gd name="connsiteY46" fmla="*/ 3459104 h 6858000"/>
              <a:gd name="connsiteX47" fmla="*/ 1321854 w 10606716"/>
              <a:gd name="connsiteY47" fmla="*/ 2071857 h 6858000"/>
              <a:gd name="connsiteX48" fmla="*/ 5365317 w 10606716"/>
              <a:gd name="connsiteY48" fmla="*/ 2071857 h 6858000"/>
              <a:gd name="connsiteX49" fmla="*/ 5985373 w 10606716"/>
              <a:gd name="connsiteY49" fmla="*/ 2437296 h 6858000"/>
              <a:gd name="connsiteX50" fmla="*/ 8011470 w 10606716"/>
              <a:gd name="connsiteY50" fmla="*/ 5926372 h 6858000"/>
              <a:gd name="connsiteX51" fmla="*/ 8011470 w 10606716"/>
              <a:gd name="connsiteY51" fmla="*/ 6639850 h 6858000"/>
              <a:gd name="connsiteX52" fmla="*/ 7904625 w 10606716"/>
              <a:gd name="connsiteY52" fmla="*/ 6823844 h 6858000"/>
              <a:gd name="connsiteX53" fmla="*/ 7884791 w 10606716"/>
              <a:gd name="connsiteY53" fmla="*/ 6858000 h 6858000"/>
              <a:gd name="connsiteX54" fmla="*/ 0 w 10606716"/>
              <a:gd name="connsiteY54" fmla="*/ 6858000 h 6858000"/>
              <a:gd name="connsiteX55" fmla="*/ 0 w 10606716"/>
              <a:gd name="connsiteY55" fmla="*/ 3635967 h 6858000"/>
              <a:gd name="connsiteX56" fmla="*/ 27177 w 10606716"/>
              <a:gd name="connsiteY56" fmla="*/ 3588964 h 6858000"/>
              <a:gd name="connsiteX57" fmla="*/ 693065 w 10606716"/>
              <a:gd name="connsiteY57" fmla="*/ 2437296 h 6858000"/>
              <a:gd name="connsiteX58" fmla="*/ 1321854 w 10606716"/>
              <a:gd name="connsiteY58" fmla="*/ 2071857 h 6858000"/>
              <a:gd name="connsiteX59" fmla="*/ 0 w 10606716"/>
              <a:gd name="connsiteY59" fmla="*/ 0 h 6858000"/>
              <a:gd name="connsiteX60" fmla="*/ 6966294 w 10606716"/>
              <a:gd name="connsiteY60" fmla="*/ 0 h 6858000"/>
              <a:gd name="connsiteX61" fmla="*/ 6852387 w 10606716"/>
              <a:gd name="connsiteY61" fmla="*/ 196155 h 6858000"/>
              <a:gd name="connsiteX62" fmla="*/ 6043321 w 10606716"/>
              <a:gd name="connsiteY62" fmla="*/ 1589421 h 6858000"/>
              <a:gd name="connsiteX63" fmla="*/ 5423265 w 10606716"/>
              <a:gd name="connsiteY63" fmla="*/ 1954861 h 6858000"/>
              <a:gd name="connsiteX64" fmla="*/ 1379802 w 10606716"/>
              <a:gd name="connsiteY64" fmla="*/ 1954861 h 6858000"/>
              <a:gd name="connsiteX65" fmla="*/ 751013 w 10606716"/>
              <a:gd name="connsiteY65" fmla="*/ 1589421 h 6858000"/>
              <a:gd name="connsiteX66" fmla="*/ 1951 w 10606716"/>
              <a:gd name="connsiteY66" fmla="*/ 293901 h 6858000"/>
              <a:gd name="connsiteX67" fmla="*/ 0 w 10606716"/>
              <a:gd name="connsiteY67" fmla="*/ 290527 h 6858000"/>
              <a:gd name="connsiteX68" fmla="*/ 0 w 10606716"/>
              <a:gd name="connsiteY68" fmla="*/ 0 h 6858000"/>
              <a:gd name="connsiteX0" fmla="*/ 8526285 w 10407209"/>
              <a:gd name="connsiteY0" fmla="*/ 6283111 h 6858000"/>
              <a:gd name="connsiteX1" fmla="*/ 10157124 w 10407209"/>
              <a:gd name="connsiteY1" fmla="*/ 6283111 h 6858000"/>
              <a:gd name="connsiteX2" fmla="*/ 10407209 w 10407209"/>
              <a:gd name="connsiteY2" fmla="*/ 6430504 h 6858000"/>
              <a:gd name="connsiteX3" fmla="*/ 8025501 w 10407209"/>
              <a:gd name="connsiteY3" fmla="*/ 6858000 h 6858000"/>
              <a:gd name="connsiteX4" fmla="*/ 8129453 w 10407209"/>
              <a:gd name="connsiteY4" fmla="*/ 6678214 h 6858000"/>
              <a:gd name="connsiteX5" fmla="*/ 8272677 w 10407209"/>
              <a:gd name="connsiteY5" fmla="*/ 6430504 h 6858000"/>
              <a:gd name="connsiteX6" fmla="*/ 8526285 w 10407209"/>
              <a:gd name="connsiteY6" fmla="*/ 6283111 h 6858000"/>
              <a:gd name="connsiteX7" fmla="*/ 8508611 w 10407209"/>
              <a:gd name="connsiteY7" fmla="*/ 4776272 h 6858000"/>
              <a:gd name="connsiteX8" fmla="*/ 9153763 w 10407209"/>
              <a:gd name="connsiteY8" fmla="*/ 4776272 h 6858000"/>
              <a:gd name="connsiteX9" fmla="*/ 9252696 w 10407209"/>
              <a:gd name="connsiteY9" fmla="*/ 4834580 h 6858000"/>
              <a:gd name="connsiteX10" fmla="*/ 9575969 w 10407209"/>
              <a:gd name="connsiteY10" fmla="*/ 5391278 h 6858000"/>
              <a:gd name="connsiteX11" fmla="*/ 9575969 w 10407209"/>
              <a:gd name="connsiteY11" fmla="*/ 5505116 h 6858000"/>
              <a:gd name="connsiteX12" fmla="*/ 9252696 w 10407209"/>
              <a:gd name="connsiteY12" fmla="*/ 6061815 h 6858000"/>
              <a:gd name="connsiteX13" fmla="*/ 9153763 w 10407209"/>
              <a:gd name="connsiteY13" fmla="*/ 6120122 h 6858000"/>
              <a:gd name="connsiteX14" fmla="*/ 8508611 w 10407209"/>
              <a:gd name="connsiteY14" fmla="*/ 6120122 h 6858000"/>
              <a:gd name="connsiteX15" fmla="*/ 8408284 w 10407209"/>
              <a:gd name="connsiteY15" fmla="*/ 6061815 h 6858000"/>
              <a:gd name="connsiteX16" fmla="*/ 8086404 w 10407209"/>
              <a:gd name="connsiteY16" fmla="*/ 5505116 h 6858000"/>
              <a:gd name="connsiteX17" fmla="*/ 8086404 w 10407209"/>
              <a:gd name="connsiteY17" fmla="*/ 5391278 h 6858000"/>
              <a:gd name="connsiteX18" fmla="*/ 8408284 w 10407209"/>
              <a:gd name="connsiteY18" fmla="*/ 4834580 h 6858000"/>
              <a:gd name="connsiteX19" fmla="*/ 8508611 w 10407209"/>
              <a:gd name="connsiteY19" fmla="*/ 4776272 h 6858000"/>
              <a:gd name="connsiteX20" fmla="*/ 8438383 w 10407209"/>
              <a:gd name="connsiteY20" fmla="*/ 4182594 h 6858000"/>
              <a:gd name="connsiteX21" fmla="*/ 8671249 w 10407209"/>
              <a:gd name="connsiteY21" fmla="*/ 4182594 h 6858000"/>
              <a:gd name="connsiteX22" fmla="*/ 8706958 w 10407209"/>
              <a:gd name="connsiteY22" fmla="*/ 4203640 h 6858000"/>
              <a:gd name="connsiteX23" fmla="*/ 8823642 w 10407209"/>
              <a:gd name="connsiteY23" fmla="*/ 4404579 h 6858000"/>
              <a:gd name="connsiteX24" fmla="*/ 8823642 w 10407209"/>
              <a:gd name="connsiteY24" fmla="*/ 4445668 h 6858000"/>
              <a:gd name="connsiteX25" fmla="*/ 8706958 w 10407209"/>
              <a:gd name="connsiteY25" fmla="*/ 4646606 h 6858000"/>
              <a:gd name="connsiteX26" fmla="*/ 8671249 w 10407209"/>
              <a:gd name="connsiteY26" fmla="*/ 4667652 h 6858000"/>
              <a:gd name="connsiteX27" fmla="*/ 8438383 w 10407209"/>
              <a:gd name="connsiteY27" fmla="*/ 4667652 h 6858000"/>
              <a:gd name="connsiteX28" fmla="*/ 8402170 w 10407209"/>
              <a:gd name="connsiteY28" fmla="*/ 4646606 h 6858000"/>
              <a:gd name="connsiteX29" fmla="*/ 8285989 w 10407209"/>
              <a:gd name="connsiteY29" fmla="*/ 4445668 h 6858000"/>
              <a:gd name="connsiteX30" fmla="*/ 8285989 w 10407209"/>
              <a:gd name="connsiteY30" fmla="*/ 4404579 h 6858000"/>
              <a:gd name="connsiteX31" fmla="*/ 8402170 w 10407209"/>
              <a:gd name="connsiteY31" fmla="*/ 4203640 h 6858000"/>
              <a:gd name="connsiteX32" fmla="*/ 8438383 w 10407209"/>
              <a:gd name="connsiteY32" fmla="*/ 4182594 h 6858000"/>
              <a:gd name="connsiteX33" fmla="*/ 7678681 w 10407209"/>
              <a:gd name="connsiteY33" fmla="*/ 3459104 h 6858000"/>
              <a:gd name="connsiteX34" fmla="*/ 8119685 w 10407209"/>
              <a:gd name="connsiteY34" fmla="*/ 3459104 h 6858000"/>
              <a:gd name="connsiteX35" fmla="*/ 8187313 w 10407209"/>
              <a:gd name="connsiteY35" fmla="*/ 3498961 h 6858000"/>
              <a:gd name="connsiteX36" fmla="*/ 8408292 w 10407209"/>
              <a:gd name="connsiteY36" fmla="*/ 3879501 h 6858000"/>
              <a:gd name="connsiteX37" fmla="*/ 8408292 w 10407209"/>
              <a:gd name="connsiteY37" fmla="*/ 3957318 h 6858000"/>
              <a:gd name="connsiteX38" fmla="*/ 8187313 w 10407209"/>
              <a:gd name="connsiteY38" fmla="*/ 4337857 h 6858000"/>
              <a:gd name="connsiteX39" fmla="*/ 8119685 w 10407209"/>
              <a:gd name="connsiteY39" fmla="*/ 4377714 h 6858000"/>
              <a:gd name="connsiteX40" fmla="*/ 7678681 w 10407209"/>
              <a:gd name="connsiteY40" fmla="*/ 4377714 h 6858000"/>
              <a:gd name="connsiteX41" fmla="*/ 7610101 w 10407209"/>
              <a:gd name="connsiteY41" fmla="*/ 4337857 h 6858000"/>
              <a:gd name="connsiteX42" fmla="*/ 7390076 w 10407209"/>
              <a:gd name="connsiteY42" fmla="*/ 3957318 h 6858000"/>
              <a:gd name="connsiteX43" fmla="*/ 7390076 w 10407209"/>
              <a:gd name="connsiteY43" fmla="*/ 3879501 h 6858000"/>
              <a:gd name="connsiteX44" fmla="*/ 7610101 w 10407209"/>
              <a:gd name="connsiteY44" fmla="*/ 3498961 h 6858000"/>
              <a:gd name="connsiteX45" fmla="*/ 7678681 w 10407209"/>
              <a:gd name="connsiteY45" fmla="*/ 3459104 h 6858000"/>
              <a:gd name="connsiteX46" fmla="*/ 1321854 w 10407209"/>
              <a:gd name="connsiteY46" fmla="*/ 2071857 h 6858000"/>
              <a:gd name="connsiteX47" fmla="*/ 5365317 w 10407209"/>
              <a:gd name="connsiteY47" fmla="*/ 2071857 h 6858000"/>
              <a:gd name="connsiteX48" fmla="*/ 5985373 w 10407209"/>
              <a:gd name="connsiteY48" fmla="*/ 2437296 h 6858000"/>
              <a:gd name="connsiteX49" fmla="*/ 8011470 w 10407209"/>
              <a:gd name="connsiteY49" fmla="*/ 5926372 h 6858000"/>
              <a:gd name="connsiteX50" fmla="*/ 8011470 w 10407209"/>
              <a:gd name="connsiteY50" fmla="*/ 6639850 h 6858000"/>
              <a:gd name="connsiteX51" fmla="*/ 7904625 w 10407209"/>
              <a:gd name="connsiteY51" fmla="*/ 6823844 h 6858000"/>
              <a:gd name="connsiteX52" fmla="*/ 7884791 w 10407209"/>
              <a:gd name="connsiteY52" fmla="*/ 6858000 h 6858000"/>
              <a:gd name="connsiteX53" fmla="*/ 0 w 10407209"/>
              <a:gd name="connsiteY53" fmla="*/ 6858000 h 6858000"/>
              <a:gd name="connsiteX54" fmla="*/ 0 w 10407209"/>
              <a:gd name="connsiteY54" fmla="*/ 3635967 h 6858000"/>
              <a:gd name="connsiteX55" fmla="*/ 27177 w 10407209"/>
              <a:gd name="connsiteY55" fmla="*/ 3588964 h 6858000"/>
              <a:gd name="connsiteX56" fmla="*/ 693065 w 10407209"/>
              <a:gd name="connsiteY56" fmla="*/ 2437296 h 6858000"/>
              <a:gd name="connsiteX57" fmla="*/ 1321854 w 10407209"/>
              <a:gd name="connsiteY57" fmla="*/ 2071857 h 6858000"/>
              <a:gd name="connsiteX58" fmla="*/ 0 w 10407209"/>
              <a:gd name="connsiteY58" fmla="*/ 0 h 6858000"/>
              <a:gd name="connsiteX59" fmla="*/ 6966294 w 10407209"/>
              <a:gd name="connsiteY59" fmla="*/ 0 h 6858000"/>
              <a:gd name="connsiteX60" fmla="*/ 6852387 w 10407209"/>
              <a:gd name="connsiteY60" fmla="*/ 196155 h 6858000"/>
              <a:gd name="connsiteX61" fmla="*/ 6043321 w 10407209"/>
              <a:gd name="connsiteY61" fmla="*/ 1589421 h 6858000"/>
              <a:gd name="connsiteX62" fmla="*/ 5423265 w 10407209"/>
              <a:gd name="connsiteY62" fmla="*/ 1954861 h 6858000"/>
              <a:gd name="connsiteX63" fmla="*/ 1379802 w 10407209"/>
              <a:gd name="connsiteY63" fmla="*/ 1954861 h 6858000"/>
              <a:gd name="connsiteX64" fmla="*/ 751013 w 10407209"/>
              <a:gd name="connsiteY64" fmla="*/ 1589421 h 6858000"/>
              <a:gd name="connsiteX65" fmla="*/ 1951 w 10407209"/>
              <a:gd name="connsiteY65" fmla="*/ 293901 h 6858000"/>
              <a:gd name="connsiteX66" fmla="*/ 0 w 10407209"/>
              <a:gd name="connsiteY66" fmla="*/ 290527 h 6858000"/>
              <a:gd name="connsiteX67" fmla="*/ 0 w 10407209"/>
              <a:gd name="connsiteY67" fmla="*/ 0 h 6858000"/>
              <a:gd name="connsiteX0" fmla="*/ 8526285 w 10161361"/>
              <a:gd name="connsiteY0" fmla="*/ 6283111 h 6858000"/>
              <a:gd name="connsiteX1" fmla="*/ 10157124 w 10161361"/>
              <a:gd name="connsiteY1" fmla="*/ 6283111 h 6858000"/>
              <a:gd name="connsiteX2" fmla="*/ 8025501 w 10161361"/>
              <a:gd name="connsiteY2" fmla="*/ 6858000 h 6858000"/>
              <a:gd name="connsiteX3" fmla="*/ 8129453 w 10161361"/>
              <a:gd name="connsiteY3" fmla="*/ 6678214 h 6858000"/>
              <a:gd name="connsiteX4" fmla="*/ 8272677 w 10161361"/>
              <a:gd name="connsiteY4" fmla="*/ 6430504 h 6858000"/>
              <a:gd name="connsiteX5" fmla="*/ 8526285 w 10161361"/>
              <a:gd name="connsiteY5" fmla="*/ 6283111 h 6858000"/>
              <a:gd name="connsiteX6" fmla="*/ 8508611 w 10161361"/>
              <a:gd name="connsiteY6" fmla="*/ 4776272 h 6858000"/>
              <a:gd name="connsiteX7" fmla="*/ 9153763 w 10161361"/>
              <a:gd name="connsiteY7" fmla="*/ 4776272 h 6858000"/>
              <a:gd name="connsiteX8" fmla="*/ 9252696 w 10161361"/>
              <a:gd name="connsiteY8" fmla="*/ 4834580 h 6858000"/>
              <a:gd name="connsiteX9" fmla="*/ 9575969 w 10161361"/>
              <a:gd name="connsiteY9" fmla="*/ 5391278 h 6858000"/>
              <a:gd name="connsiteX10" fmla="*/ 9575969 w 10161361"/>
              <a:gd name="connsiteY10" fmla="*/ 5505116 h 6858000"/>
              <a:gd name="connsiteX11" fmla="*/ 9252696 w 10161361"/>
              <a:gd name="connsiteY11" fmla="*/ 6061815 h 6858000"/>
              <a:gd name="connsiteX12" fmla="*/ 9153763 w 10161361"/>
              <a:gd name="connsiteY12" fmla="*/ 6120122 h 6858000"/>
              <a:gd name="connsiteX13" fmla="*/ 8508611 w 10161361"/>
              <a:gd name="connsiteY13" fmla="*/ 6120122 h 6858000"/>
              <a:gd name="connsiteX14" fmla="*/ 8408284 w 10161361"/>
              <a:gd name="connsiteY14" fmla="*/ 6061815 h 6858000"/>
              <a:gd name="connsiteX15" fmla="*/ 8086404 w 10161361"/>
              <a:gd name="connsiteY15" fmla="*/ 5505116 h 6858000"/>
              <a:gd name="connsiteX16" fmla="*/ 8086404 w 10161361"/>
              <a:gd name="connsiteY16" fmla="*/ 5391278 h 6858000"/>
              <a:gd name="connsiteX17" fmla="*/ 8408284 w 10161361"/>
              <a:gd name="connsiteY17" fmla="*/ 4834580 h 6858000"/>
              <a:gd name="connsiteX18" fmla="*/ 8508611 w 10161361"/>
              <a:gd name="connsiteY18" fmla="*/ 4776272 h 6858000"/>
              <a:gd name="connsiteX19" fmla="*/ 8438383 w 10161361"/>
              <a:gd name="connsiteY19" fmla="*/ 4182594 h 6858000"/>
              <a:gd name="connsiteX20" fmla="*/ 8671249 w 10161361"/>
              <a:gd name="connsiteY20" fmla="*/ 4182594 h 6858000"/>
              <a:gd name="connsiteX21" fmla="*/ 8706958 w 10161361"/>
              <a:gd name="connsiteY21" fmla="*/ 4203640 h 6858000"/>
              <a:gd name="connsiteX22" fmla="*/ 8823642 w 10161361"/>
              <a:gd name="connsiteY22" fmla="*/ 4404579 h 6858000"/>
              <a:gd name="connsiteX23" fmla="*/ 8823642 w 10161361"/>
              <a:gd name="connsiteY23" fmla="*/ 4445668 h 6858000"/>
              <a:gd name="connsiteX24" fmla="*/ 8706958 w 10161361"/>
              <a:gd name="connsiteY24" fmla="*/ 4646606 h 6858000"/>
              <a:gd name="connsiteX25" fmla="*/ 8671249 w 10161361"/>
              <a:gd name="connsiteY25" fmla="*/ 4667652 h 6858000"/>
              <a:gd name="connsiteX26" fmla="*/ 8438383 w 10161361"/>
              <a:gd name="connsiteY26" fmla="*/ 4667652 h 6858000"/>
              <a:gd name="connsiteX27" fmla="*/ 8402170 w 10161361"/>
              <a:gd name="connsiteY27" fmla="*/ 4646606 h 6858000"/>
              <a:gd name="connsiteX28" fmla="*/ 8285989 w 10161361"/>
              <a:gd name="connsiteY28" fmla="*/ 4445668 h 6858000"/>
              <a:gd name="connsiteX29" fmla="*/ 8285989 w 10161361"/>
              <a:gd name="connsiteY29" fmla="*/ 4404579 h 6858000"/>
              <a:gd name="connsiteX30" fmla="*/ 8402170 w 10161361"/>
              <a:gd name="connsiteY30" fmla="*/ 4203640 h 6858000"/>
              <a:gd name="connsiteX31" fmla="*/ 8438383 w 10161361"/>
              <a:gd name="connsiteY31" fmla="*/ 4182594 h 6858000"/>
              <a:gd name="connsiteX32" fmla="*/ 7678681 w 10161361"/>
              <a:gd name="connsiteY32" fmla="*/ 3459104 h 6858000"/>
              <a:gd name="connsiteX33" fmla="*/ 8119685 w 10161361"/>
              <a:gd name="connsiteY33" fmla="*/ 3459104 h 6858000"/>
              <a:gd name="connsiteX34" fmla="*/ 8187313 w 10161361"/>
              <a:gd name="connsiteY34" fmla="*/ 3498961 h 6858000"/>
              <a:gd name="connsiteX35" fmla="*/ 8408292 w 10161361"/>
              <a:gd name="connsiteY35" fmla="*/ 3879501 h 6858000"/>
              <a:gd name="connsiteX36" fmla="*/ 8408292 w 10161361"/>
              <a:gd name="connsiteY36" fmla="*/ 3957318 h 6858000"/>
              <a:gd name="connsiteX37" fmla="*/ 8187313 w 10161361"/>
              <a:gd name="connsiteY37" fmla="*/ 4337857 h 6858000"/>
              <a:gd name="connsiteX38" fmla="*/ 8119685 w 10161361"/>
              <a:gd name="connsiteY38" fmla="*/ 4377714 h 6858000"/>
              <a:gd name="connsiteX39" fmla="*/ 7678681 w 10161361"/>
              <a:gd name="connsiteY39" fmla="*/ 4377714 h 6858000"/>
              <a:gd name="connsiteX40" fmla="*/ 7610101 w 10161361"/>
              <a:gd name="connsiteY40" fmla="*/ 4337857 h 6858000"/>
              <a:gd name="connsiteX41" fmla="*/ 7390076 w 10161361"/>
              <a:gd name="connsiteY41" fmla="*/ 3957318 h 6858000"/>
              <a:gd name="connsiteX42" fmla="*/ 7390076 w 10161361"/>
              <a:gd name="connsiteY42" fmla="*/ 3879501 h 6858000"/>
              <a:gd name="connsiteX43" fmla="*/ 7610101 w 10161361"/>
              <a:gd name="connsiteY43" fmla="*/ 3498961 h 6858000"/>
              <a:gd name="connsiteX44" fmla="*/ 7678681 w 10161361"/>
              <a:gd name="connsiteY44" fmla="*/ 3459104 h 6858000"/>
              <a:gd name="connsiteX45" fmla="*/ 1321854 w 10161361"/>
              <a:gd name="connsiteY45" fmla="*/ 2071857 h 6858000"/>
              <a:gd name="connsiteX46" fmla="*/ 5365317 w 10161361"/>
              <a:gd name="connsiteY46" fmla="*/ 2071857 h 6858000"/>
              <a:gd name="connsiteX47" fmla="*/ 5985373 w 10161361"/>
              <a:gd name="connsiteY47" fmla="*/ 2437296 h 6858000"/>
              <a:gd name="connsiteX48" fmla="*/ 8011470 w 10161361"/>
              <a:gd name="connsiteY48" fmla="*/ 5926372 h 6858000"/>
              <a:gd name="connsiteX49" fmla="*/ 8011470 w 10161361"/>
              <a:gd name="connsiteY49" fmla="*/ 6639850 h 6858000"/>
              <a:gd name="connsiteX50" fmla="*/ 7904625 w 10161361"/>
              <a:gd name="connsiteY50" fmla="*/ 6823844 h 6858000"/>
              <a:gd name="connsiteX51" fmla="*/ 7884791 w 10161361"/>
              <a:gd name="connsiteY51" fmla="*/ 6858000 h 6858000"/>
              <a:gd name="connsiteX52" fmla="*/ 0 w 10161361"/>
              <a:gd name="connsiteY52" fmla="*/ 6858000 h 6858000"/>
              <a:gd name="connsiteX53" fmla="*/ 0 w 10161361"/>
              <a:gd name="connsiteY53" fmla="*/ 3635967 h 6858000"/>
              <a:gd name="connsiteX54" fmla="*/ 27177 w 10161361"/>
              <a:gd name="connsiteY54" fmla="*/ 3588964 h 6858000"/>
              <a:gd name="connsiteX55" fmla="*/ 693065 w 10161361"/>
              <a:gd name="connsiteY55" fmla="*/ 2437296 h 6858000"/>
              <a:gd name="connsiteX56" fmla="*/ 1321854 w 10161361"/>
              <a:gd name="connsiteY56" fmla="*/ 2071857 h 6858000"/>
              <a:gd name="connsiteX57" fmla="*/ 0 w 10161361"/>
              <a:gd name="connsiteY57" fmla="*/ 0 h 6858000"/>
              <a:gd name="connsiteX58" fmla="*/ 6966294 w 10161361"/>
              <a:gd name="connsiteY58" fmla="*/ 0 h 6858000"/>
              <a:gd name="connsiteX59" fmla="*/ 6852387 w 10161361"/>
              <a:gd name="connsiteY59" fmla="*/ 196155 h 6858000"/>
              <a:gd name="connsiteX60" fmla="*/ 6043321 w 10161361"/>
              <a:gd name="connsiteY60" fmla="*/ 1589421 h 6858000"/>
              <a:gd name="connsiteX61" fmla="*/ 5423265 w 10161361"/>
              <a:gd name="connsiteY61" fmla="*/ 1954861 h 6858000"/>
              <a:gd name="connsiteX62" fmla="*/ 1379802 w 10161361"/>
              <a:gd name="connsiteY62" fmla="*/ 1954861 h 6858000"/>
              <a:gd name="connsiteX63" fmla="*/ 751013 w 10161361"/>
              <a:gd name="connsiteY63" fmla="*/ 1589421 h 6858000"/>
              <a:gd name="connsiteX64" fmla="*/ 1951 w 10161361"/>
              <a:gd name="connsiteY64" fmla="*/ 293901 h 6858000"/>
              <a:gd name="connsiteX65" fmla="*/ 0 w 10161361"/>
              <a:gd name="connsiteY65" fmla="*/ 290527 h 6858000"/>
              <a:gd name="connsiteX66" fmla="*/ 0 w 10161361"/>
              <a:gd name="connsiteY66" fmla="*/ 0 h 6858000"/>
              <a:gd name="connsiteX0" fmla="*/ 8526285 w 9591645"/>
              <a:gd name="connsiteY0" fmla="*/ 6283111 h 6858000"/>
              <a:gd name="connsiteX1" fmla="*/ 8025501 w 9591645"/>
              <a:gd name="connsiteY1" fmla="*/ 6858000 h 6858000"/>
              <a:gd name="connsiteX2" fmla="*/ 8129453 w 9591645"/>
              <a:gd name="connsiteY2" fmla="*/ 6678214 h 6858000"/>
              <a:gd name="connsiteX3" fmla="*/ 8272677 w 9591645"/>
              <a:gd name="connsiteY3" fmla="*/ 6430504 h 6858000"/>
              <a:gd name="connsiteX4" fmla="*/ 8526285 w 9591645"/>
              <a:gd name="connsiteY4" fmla="*/ 6283111 h 6858000"/>
              <a:gd name="connsiteX5" fmla="*/ 8508611 w 9591645"/>
              <a:gd name="connsiteY5" fmla="*/ 4776272 h 6858000"/>
              <a:gd name="connsiteX6" fmla="*/ 9153763 w 9591645"/>
              <a:gd name="connsiteY6" fmla="*/ 4776272 h 6858000"/>
              <a:gd name="connsiteX7" fmla="*/ 9252696 w 9591645"/>
              <a:gd name="connsiteY7" fmla="*/ 4834580 h 6858000"/>
              <a:gd name="connsiteX8" fmla="*/ 9575969 w 9591645"/>
              <a:gd name="connsiteY8" fmla="*/ 5391278 h 6858000"/>
              <a:gd name="connsiteX9" fmla="*/ 9575969 w 9591645"/>
              <a:gd name="connsiteY9" fmla="*/ 5505116 h 6858000"/>
              <a:gd name="connsiteX10" fmla="*/ 9252696 w 9591645"/>
              <a:gd name="connsiteY10" fmla="*/ 6061815 h 6858000"/>
              <a:gd name="connsiteX11" fmla="*/ 9153763 w 9591645"/>
              <a:gd name="connsiteY11" fmla="*/ 6120122 h 6858000"/>
              <a:gd name="connsiteX12" fmla="*/ 8508611 w 9591645"/>
              <a:gd name="connsiteY12" fmla="*/ 6120122 h 6858000"/>
              <a:gd name="connsiteX13" fmla="*/ 8408284 w 9591645"/>
              <a:gd name="connsiteY13" fmla="*/ 6061815 h 6858000"/>
              <a:gd name="connsiteX14" fmla="*/ 8086404 w 9591645"/>
              <a:gd name="connsiteY14" fmla="*/ 5505116 h 6858000"/>
              <a:gd name="connsiteX15" fmla="*/ 8086404 w 9591645"/>
              <a:gd name="connsiteY15" fmla="*/ 5391278 h 6858000"/>
              <a:gd name="connsiteX16" fmla="*/ 8408284 w 9591645"/>
              <a:gd name="connsiteY16" fmla="*/ 4834580 h 6858000"/>
              <a:gd name="connsiteX17" fmla="*/ 8508611 w 9591645"/>
              <a:gd name="connsiteY17" fmla="*/ 4776272 h 6858000"/>
              <a:gd name="connsiteX18" fmla="*/ 8438383 w 9591645"/>
              <a:gd name="connsiteY18" fmla="*/ 4182594 h 6858000"/>
              <a:gd name="connsiteX19" fmla="*/ 8671249 w 9591645"/>
              <a:gd name="connsiteY19" fmla="*/ 4182594 h 6858000"/>
              <a:gd name="connsiteX20" fmla="*/ 8706958 w 9591645"/>
              <a:gd name="connsiteY20" fmla="*/ 4203640 h 6858000"/>
              <a:gd name="connsiteX21" fmla="*/ 8823642 w 9591645"/>
              <a:gd name="connsiteY21" fmla="*/ 4404579 h 6858000"/>
              <a:gd name="connsiteX22" fmla="*/ 8823642 w 9591645"/>
              <a:gd name="connsiteY22" fmla="*/ 4445668 h 6858000"/>
              <a:gd name="connsiteX23" fmla="*/ 8706958 w 9591645"/>
              <a:gd name="connsiteY23" fmla="*/ 4646606 h 6858000"/>
              <a:gd name="connsiteX24" fmla="*/ 8671249 w 9591645"/>
              <a:gd name="connsiteY24" fmla="*/ 4667652 h 6858000"/>
              <a:gd name="connsiteX25" fmla="*/ 8438383 w 9591645"/>
              <a:gd name="connsiteY25" fmla="*/ 4667652 h 6858000"/>
              <a:gd name="connsiteX26" fmla="*/ 8402170 w 9591645"/>
              <a:gd name="connsiteY26" fmla="*/ 4646606 h 6858000"/>
              <a:gd name="connsiteX27" fmla="*/ 8285989 w 9591645"/>
              <a:gd name="connsiteY27" fmla="*/ 4445668 h 6858000"/>
              <a:gd name="connsiteX28" fmla="*/ 8285989 w 9591645"/>
              <a:gd name="connsiteY28" fmla="*/ 4404579 h 6858000"/>
              <a:gd name="connsiteX29" fmla="*/ 8402170 w 9591645"/>
              <a:gd name="connsiteY29" fmla="*/ 4203640 h 6858000"/>
              <a:gd name="connsiteX30" fmla="*/ 8438383 w 9591645"/>
              <a:gd name="connsiteY30" fmla="*/ 4182594 h 6858000"/>
              <a:gd name="connsiteX31" fmla="*/ 7678681 w 9591645"/>
              <a:gd name="connsiteY31" fmla="*/ 3459104 h 6858000"/>
              <a:gd name="connsiteX32" fmla="*/ 8119685 w 9591645"/>
              <a:gd name="connsiteY32" fmla="*/ 3459104 h 6858000"/>
              <a:gd name="connsiteX33" fmla="*/ 8187313 w 9591645"/>
              <a:gd name="connsiteY33" fmla="*/ 3498961 h 6858000"/>
              <a:gd name="connsiteX34" fmla="*/ 8408292 w 9591645"/>
              <a:gd name="connsiteY34" fmla="*/ 3879501 h 6858000"/>
              <a:gd name="connsiteX35" fmla="*/ 8408292 w 9591645"/>
              <a:gd name="connsiteY35" fmla="*/ 3957318 h 6858000"/>
              <a:gd name="connsiteX36" fmla="*/ 8187313 w 9591645"/>
              <a:gd name="connsiteY36" fmla="*/ 4337857 h 6858000"/>
              <a:gd name="connsiteX37" fmla="*/ 8119685 w 9591645"/>
              <a:gd name="connsiteY37" fmla="*/ 4377714 h 6858000"/>
              <a:gd name="connsiteX38" fmla="*/ 7678681 w 9591645"/>
              <a:gd name="connsiteY38" fmla="*/ 4377714 h 6858000"/>
              <a:gd name="connsiteX39" fmla="*/ 7610101 w 9591645"/>
              <a:gd name="connsiteY39" fmla="*/ 4337857 h 6858000"/>
              <a:gd name="connsiteX40" fmla="*/ 7390076 w 9591645"/>
              <a:gd name="connsiteY40" fmla="*/ 3957318 h 6858000"/>
              <a:gd name="connsiteX41" fmla="*/ 7390076 w 9591645"/>
              <a:gd name="connsiteY41" fmla="*/ 3879501 h 6858000"/>
              <a:gd name="connsiteX42" fmla="*/ 7610101 w 9591645"/>
              <a:gd name="connsiteY42" fmla="*/ 3498961 h 6858000"/>
              <a:gd name="connsiteX43" fmla="*/ 7678681 w 9591645"/>
              <a:gd name="connsiteY43" fmla="*/ 3459104 h 6858000"/>
              <a:gd name="connsiteX44" fmla="*/ 1321854 w 9591645"/>
              <a:gd name="connsiteY44" fmla="*/ 2071857 h 6858000"/>
              <a:gd name="connsiteX45" fmla="*/ 5365317 w 9591645"/>
              <a:gd name="connsiteY45" fmla="*/ 2071857 h 6858000"/>
              <a:gd name="connsiteX46" fmla="*/ 5985373 w 9591645"/>
              <a:gd name="connsiteY46" fmla="*/ 2437296 h 6858000"/>
              <a:gd name="connsiteX47" fmla="*/ 8011470 w 9591645"/>
              <a:gd name="connsiteY47" fmla="*/ 5926372 h 6858000"/>
              <a:gd name="connsiteX48" fmla="*/ 8011470 w 9591645"/>
              <a:gd name="connsiteY48" fmla="*/ 6639850 h 6858000"/>
              <a:gd name="connsiteX49" fmla="*/ 7904625 w 9591645"/>
              <a:gd name="connsiteY49" fmla="*/ 6823844 h 6858000"/>
              <a:gd name="connsiteX50" fmla="*/ 7884791 w 9591645"/>
              <a:gd name="connsiteY50" fmla="*/ 6858000 h 6858000"/>
              <a:gd name="connsiteX51" fmla="*/ 0 w 9591645"/>
              <a:gd name="connsiteY51" fmla="*/ 6858000 h 6858000"/>
              <a:gd name="connsiteX52" fmla="*/ 0 w 9591645"/>
              <a:gd name="connsiteY52" fmla="*/ 3635967 h 6858000"/>
              <a:gd name="connsiteX53" fmla="*/ 27177 w 9591645"/>
              <a:gd name="connsiteY53" fmla="*/ 3588964 h 6858000"/>
              <a:gd name="connsiteX54" fmla="*/ 693065 w 9591645"/>
              <a:gd name="connsiteY54" fmla="*/ 2437296 h 6858000"/>
              <a:gd name="connsiteX55" fmla="*/ 1321854 w 9591645"/>
              <a:gd name="connsiteY55" fmla="*/ 2071857 h 6858000"/>
              <a:gd name="connsiteX56" fmla="*/ 0 w 9591645"/>
              <a:gd name="connsiteY56" fmla="*/ 0 h 6858000"/>
              <a:gd name="connsiteX57" fmla="*/ 6966294 w 9591645"/>
              <a:gd name="connsiteY57" fmla="*/ 0 h 6858000"/>
              <a:gd name="connsiteX58" fmla="*/ 6852387 w 9591645"/>
              <a:gd name="connsiteY58" fmla="*/ 196155 h 6858000"/>
              <a:gd name="connsiteX59" fmla="*/ 6043321 w 9591645"/>
              <a:gd name="connsiteY59" fmla="*/ 1589421 h 6858000"/>
              <a:gd name="connsiteX60" fmla="*/ 5423265 w 9591645"/>
              <a:gd name="connsiteY60" fmla="*/ 1954861 h 6858000"/>
              <a:gd name="connsiteX61" fmla="*/ 1379802 w 9591645"/>
              <a:gd name="connsiteY61" fmla="*/ 1954861 h 6858000"/>
              <a:gd name="connsiteX62" fmla="*/ 751013 w 9591645"/>
              <a:gd name="connsiteY62" fmla="*/ 1589421 h 6858000"/>
              <a:gd name="connsiteX63" fmla="*/ 1951 w 9591645"/>
              <a:gd name="connsiteY63" fmla="*/ 293901 h 6858000"/>
              <a:gd name="connsiteX64" fmla="*/ 0 w 9591645"/>
              <a:gd name="connsiteY64" fmla="*/ 290527 h 6858000"/>
              <a:gd name="connsiteX65" fmla="*/ 0 w 9591645"/>
              <a:gd name="connsiteY65" fmla="*/ 0 h 6858000"/>
              <a:gd name="connsiteX0" fmla="*/ 8272677 w 9591645"/>
              <a:gd name="connsiteY0" fmla="*/ 6430504 h 6858000"/>
              <a:gd name="connsiteX1" fmla="*/ 8025501 w 9591645"/>
              <a:gd name="connsiteY1" fmla="*/ 6858000 h 6858000"/>
              <a:gd name="connsiteX2" fmla="*/ 8129453 w 9591645"/>
              <a:gd name="connsiteY2" fmla="*/ 6678214 h 6858000"/>
              <a:gd name="connsiteX3" fmla="*/ 8272677 w 9591645"/>
              <a:gd name="connsiteY3" fmla="*/ 6430504 h 6858000"/>
              <a:gd name="connsiteX4" fmla="*/ 8508611 w 9591645"/>
              <a:gd name="connsiteY4" fmla="*/ 4776272 h 6858000"/>
              <a:gd name="connsiteX5" fmla="*/ 9153763 w 9591645"/>
              <a:gd name="connsiteY5" fmla="*/ 4776272 h 6858000"/>
              <a:gd name="connsiteX6" fmla="*/ 9252696 w 9591645"/>
              <a:gd name="connsiteY6" fmla="*/ 4834580 h 6858000"/>
              <a:gd name="connsiteX7" fmla="*/ 9575969 w 9591645"/>
              <a:gd name="connsiteY7" fmla="*/ 5391278 h 6858000"/>
              <a:gd name="connsiteX8" fmla="*/ 9575969 w 9591645"/>
              <a:gd name="connsiteY8" fmla="*/ 5505116 h 6858000"/>
              <a:gd name="connsiteX9" fmla="*/ 9252696 w 9591645"/>
              <a:gd name="connsiteY9" fmla="*/ 6061815 h 6858000"/>
              <a:gd name="connsiteX10" fmla="*/ 9153763 w 9591645"/>
              <a:gd name="connsiteY10" fmla="*/ 6120122 h 6858000"/>
              <a:gd name="connsiteX11" fmla="*/ 8508611 w 9591645"/>
              <a:gd name="connsiteY11" fmla="*/ 6120122 h 6858000"/>
              <a:gd name="connsiteX12" fmla="*/ 8408284 w 9591645"/>
              <a:gd name="connsiteY12" fmla="*/ 6061815 h 6858000"/>
              <a:gd name="connsiteX13" fmla="*/ 8086404 w 9591645"/>
              <a:gd name="connsiteY13" fmla="*/ 5505116 h 6858000"/>
              <a:gd name="connsiteX14" fmla="*/ 8086404 w 9591645"/>
              <a:gd name="connsiteY14" fmla="*/ 5391278 h 6858000"/>
              <a:gd name="connsiteX15" fmla="*/ 8408284 w 9591645"/>
              <a:gd name="connsiteY15" fmla="*/ 4834580 h 6858000"/>
              <a:gd name="connsiteX16" fmla="*/ 8508611 w 9591645"/>
              <a:gd name="connsiteY16" fmla="*/ 4776272 h 6858000"/>
              <a:gd name="connsiteX17" fmla="*/ 8438383 w 9591645"/>
              <a:gd name="connsiteY17" fmla="*/ 4182594 h 6858000"/>
              <a:gd name="connsiteX18" fmla="*/ 8671249 w 9591645"/>
              <a:gd name="connsiteY18" fmla="*/ 4182594 h 6858000"/>
              <a:gd name="connsiteX19" fmla="*/ 8706958 w 9591645"/>
              <a:gd name="connsiteY19" fmla="*/ 4203640 h 6858000"/>
              <a:gd name="connsiteX20" fmla="*/ 8823642 w 9591645"/>
              <a:gd name="connsiteY20" fmla="*/ 4404579 h 6858000"/>
              <a:gd name="connsiteX21" fmla="*/ 8823642 w 9591645"/>
              <a:gd name="connsiteY21" fmla="*/ 4445668 h 6858000"/>
              <a:gd name="connsiteX22" fmla="*/ 8706958 w 9591645"/>
              <a:gd name="connsiteY22" fmla="*/ 4646606 h 6858000"/>
              <a:gd name="connsiteX23" fmla="*/ 8671249 w 9591645"/>
              <a:gd name="connsiteY23" fmla="*/ 4667652 h 6858000"/>
              <a:gd name="connsiteX24" fmla="*/ 8438383 w 9591645"/>
              <a:gd name="connsiteY24" fmla="*/ 4667652 h 6858000"/>
              <a:gd name="connsiteX25" fmla="*/ 8402170 w 9591645"/>
              <a:gd name="connsiteY25" fmla="*/ 4646606 h 6858000"/>
              <a:gd name="connsiteX26" fmla="*/ 8285989 w 9591645"/>
              <a:gd name="connsiteY26" fmla="*/ 4445668 h 6858000"/>
              <a:gd name="connsiteX27" fmla="*/ 8285989 w 9591645"/>
              <a:gd name="connsiteY27" fmla="*/ 4404579 h 6858000"/>
              <a:gd name="connsiteX28" fmla="*/ 8402170 w 9591645"/>
              <a:gd name="connsiteY28" fmla="*/ 4203640 h 6858000"/>
              <a:gd name="connsiteX29" fmla="*/ 8438383 w 9591645"/>
              <a:gd name="connsiteY29" fmla="*/ 4182594 h 6858000"/>
              <a:gd name="connsiteX30" fmla="*/ 7678681 w 9591645"/>
              <a:gd name="connsiteY30" fmla="*/ 3459104 h 6858000"/>
              <a:gd name="connsiteX31" fmla="*/ 8119685 w 9591645"/>
              <a:gd name="connsiteY31" fmla="*/ 3459104 h 6858000"/>
              <a:gd name="connsiteX32" fmla="*/ 8187313 w 9591645"/>
              <a:gd name="connsiteY32" fmla="*/ 3498961 h 6858000"/>
              <a:gd name="connsiteX33" fmla="*/ 8408292 w 9591645"/>
              <a:gd name="connsiteY33" fmla="*/ 3879501 h 6858000"/>
              <a:gd name="connsiteX34" fmla="*/ 8408292 w 9591645"/>
              <a:gd name="connsiteY34" fmla="*/ 3957318 h 6858000"/>
              <a:gd name="connsiteX35" fmla="*/ 8187313 w 9591645"/>
              <a:gd name="connsiteY35" fmla="*/ 4337857 h 6858000"/>
              <a:gd name="connsiteX36" fmla="*/ 8119685 w 9591645"/>
              <a:gd name="connsiteY36" fmla="*/ 4377714 h 6858000"/>
              <a:gd name="connsiteX37" fmla="*/ 7678681 w 9591645"/>
              <a:gd name="connsiteY37" fmla="*/ 4377714 h 6858000"/>
              <a:gd name="connsiteX38" fmla="*/ 7610101 w 9591645"/>
              <a:gd name="connsiteY38" fmla="*/ 4337857 h 6858000"/>
              <a:gd name="connsiteX39" fmla="*/ 7390076 w 9591645"/>
              <a:gd name="connsiteY39" fmla="*/ 3957318 h 6858000"/>
              <a:gd name="connsiteX40" fmla="*/ 7390076 w 9591645"/>
              <a:gd name="connsiteY40" fmla="*/ 3879501 h 6858000"/>
              <a:gd name="connsiteX41" fmla="*/ 7610101 w 9591645"/>
              <a:gd name="connsiteY41" fmla="*/ 3498961 h 6858000"/>
              <a:gd name="connsiteX42" fmla="*/ 7678681 w 9591645"/>
              <a:gd name="connsiteY42" fmla="*/ 3459104 h 6858000"/>
              <a:gd name="connsiteX43" fmla="*/ 1321854 w 9591645"/>
              <a:gd name="connsiteY43" fmla="*/ 2071857 h 6858000"/>
              <a:gd name="connsiteX44" fmla="*/ 5365317 w 9591645"/>
              <a:gd name="connsiteY44" fmla="*/ 2071857 h 6858000"/>
              <a:gd name="connsiteX45" fmla="*/ 5985373 w 9591645"/>
              <a:gd name="connsiteY45" fmla="*/ 2437296 h 6858000"/>
              <a:gd name="connsiteX46" fmla="*/ 8011470 w 9591645"/>
              <a:gd name="connsiteY46" fmla="*/ 5926372 h 6858000"/>
              <a:gd name="connsiteX47" fmla="*/ 8011470 w 9591645"/>
              <a:gd name="connsiteY47" fmla="*/ 6639850 h 6858000"/>
              <a:gd name="connsiteX48" fmla="*/ 7904625 w 9591645"/>
              <a:gd name="connsiteY48" fmla="*/ 6823844 h 6858000"/>
              <a:gd name="connsiteX49" fmla="*/ 7884791 w 9591645"/>
              <a:gd name="connsiteY49" fmla="*/ 6858000 h 6858000"/>
              <a:gd name="connsiteX50" fmla="*/ 0 w 9591645"/>
              <a:gd name="connsiteY50" fmla="*/ 6858000 h 6858000"/>
              <a:gd name="connsiteX51" fmla="*/ 0 w 9591645"/>
              <a:gd name="connsiteY51" fmla="*/ 3635967 h 6858000"/>
              <a:gd name="connsiteX52" fmla="*/ 27177 w 9591645"/>
              <a:gd name="connsiteY52" fmla="*/ 3588964 h 6858000"/>
              <a:gd name="connsiteX53" fmla="*/ 693065 w 9591645"/>
              <a:gd name="connsiteY53" fmla="*/ 2437296 h 6858000"/>
              <a:gd name="connsiteX54" fmla="*/ 1321854 w 9591645"/>
              <a:gd name="connsiteY54" fmla="*/ 2071857 h 6858000"/>
              <a:gd name="connsiteX55" fmla="*/ 0 w 9591645"/>
              <a:gd name="connsiteY55" fmla="*/ 0 h 6858000"/>
              <a:gd name="connsiteX56" fmla="*/ 6966294 w 9591645"/>
              <a:gd name="connsiteY56" fmla="*/ 0 h 6858000"/>
              <a:gd name="connsiteX57" fmla="*/ 6852387 w 9591645"/>
              <a:gd name="connsiteY57" fmla="*/ 196155 h 6858000"/>
              <a:gd name="connsiteX58" fmla="*/ 6043321 w 9591645"/>
              <a:gd name="connsiteY58" fmla="*/ 1589421 h 6858000"/>
              <a:gd name="connsiteX59" fmla="*/ 5423265 w 9591645"/>
              <a:gd name="connsiteY59" fmla="*/ 1954861 h 6858000"/>
              <a:gd name="connsiteX60" fmla="*/ 1379802 w 9591645"/>
              <a:gd name="connsiteY60" fmla="*/ 1954861 h 6858000"/>
              <a:gd name="connsiteX61" fmla="*/ 751013 w 9591645"/>
              <a:gd name="connsiteY61" fmla="*/ 1589421 h 6858000"/>
              <a:gd name="connsiteX62" fmla="*/ 1951 w 9591645"/>
              <a:gd name="connsiteY62" fmla="*/ 293901 h 6858000"/>
              <a:gd name="connsiteX63" fmla="*/ 0 w 9591645"/>
              <a:gd name="connsiteY63" fmla="*/ 290527 h 6858000"/>
              <a:gd name="connsiteX64" fmla="*/ 0 w 9591645"/>
              <a:gd name="connsiteY64" fmla="*/ 0 h 6858000"/>
              <a:gd name="connsiteX0" fmla="*/ 8129453 w 9591645"/>
              <a:gd name="connsiteY0" fmla="*/ 6678214 h 6858000"/>
              <a:gd name="connsiteX1" fmla="*/ 8025501 w 9591645"/>
              <a:gd name="connsiteY1" fmla="*/ 6858000 h 6858000"/>
              <a:gd name="connsiteX2" fmla="*/ 8129453 w 9591645"/>
              <a:gd name="connsiteY2" fmla="*/ 6678214 h 6858000"/>
              <a:gd name="connsiteX3" fmla="*/ 8508611 w 9591645"/>
              <a:gd name="connsiteY3" fmla="*/ 4776272 h 6858000"/>
              <a:gd name="connsiteX4" fmla="*/ 9153763 w 9591645"/>
              <a:gd name="connsiteY4" fmla="*/ 4776272 h 6858000"/>
              <a:gd name="connsiteX5" fmla="*/ 9252696 w 9591645"/>
              <a:gd name="connsiteY5" fmla="*/ 4834580 h 6858000"/>
              <a:gd name="connsiteX6" fmla="*/ 9575969 w 9591645"/>
              <a:gd name="connsiteY6" fmla="*/ 5391278 h 6858000"/>
              <a:gd name="connsiteX7" fmla="*/ 9575969 w 9591645"/>
              <a:gd name="connsiteY7" fmla="*/ 5505116 h 6858000"/>
              <a:gd name="connsiteX8" fmla="*/ 9252696 w 9591645"/>
              <a:gd name="connsiteY8" fmla="*/ 6061815 h 6858000"/>
              <a:gd name="connsiteX9" fmla="*/ 9153763 w 9591645"/>
              <a:gd name="connsiteY9" fmla="*/ 6120122 h 6858000"/>
              <a:gd name="connsiteX10" fmla="*/ 8508611 w 9591645"/>
              <a:gd name="connsiteY10" fmla="*/ 6120122 h 6858000"/>
              <a:gd name="connsiteX11" fmla="*/ 8408284 w 9591645"/>
              <a:gd name="connsiteY11" fmla="*/ 6061815 h 6858000"/>
              <a:gd name="connsiteX12" fmla="*/ 8086404 w 9591645"/>
              <a:gd name="connsiteY12" fmla="*/ 5505116 h 6858000"/>
              <a:gd name="connsiteX13" fmla="*/ 8086404 w 9591645"/>
              <a:gd name="connsiteY13" fmla="*/ 5391278 h 6858000"/>
              <a:gd name="connsiteX14" fmla="*/ 8408284 w 9591645"/>
              <a:gd name="connsiteY14" fmla="*/ 4834580 h 6858000"/>
              <a:gd name="connsiteX15" fmla="*/ 8508611 w 9591645"/>
              <a:gd name="connsiteY15" fmla="*/ 4776272 h 6858000"/>
              <a:gd name="connsiteX16" fmla="*/ 8438383 w 9591645"/>
              <a:gd name="connsiteY16" fmla="*/ 4182594 h 6858000"/>
              <a:gd name="connsiteX17" fmla="*/ 8671249 w 9591645"/>
              <a:gd name="connsiteY17" fmla="*/ 4182594 h 6858000"/>
              <a:gd name="connsiteX18" fmla="*/ 8706958 w 9591645"/>
              <a:gd name="connsiteY18" fmla="*/ 4203640 h 6858000"/>
              <a:gd name="connsiteX19" fmla="*/ 8823642 w 9591645"/>
              <a:gd name="connsiteY19" fmla="*/ 4404579 h 6858000"/>
              <a:gd name="connsiteX20" fmla="*/ 8823642 w 9591645"/>
              <a:gd name="connsiteY20" fmla="*/ 4445668 h 6858000"/>
              <a:gd name="connsiteX21" fmla="*/ 8706958 w 9591645"/>
              <a:gd name="connsiteY21" fmla="*/ 4646606 h 6858000"/>
              <a:gd name="connsiteX22" fmla="*/ 8671249 w 9591645"/>
              <a:gd name="connsiteY22" fmla="*/ 4667652 h 6858000"/>
              <a:gd name="connsiteX23" fmla="*/ 8438383 w 9591645"/>
              <a:gd name="connsiteY23" fmla="*/ 4667652 h 6858000"/>
              <a:gd name="connsiteX24" fmla="*/ 8402170 w 9591645"/>
              <a:gd name="connsiteY24" fmla="*/ 4646606 h 6858000"/>
              <a:gd name="connsiteX25" fmla="*/ 8285989 w 9591645"/>
              <a:gd name="connsiteY25" fmla="*/ 4445668 h 6858000"/>
              <a:gd name="connsiteX26" fmla="*/ 8285989 w 9591645"/>
              <a:gd name="connsiteY26" fmla="*/ 4404579 h 6858000"/>
              <a:gd name="connsiteX27" fmla="*/ 8402170 w 9591645"/>
              <a:gd name="connsiteY27" fmla="*/ 4203640 h 6858000"/>
              <a:gd name="connsiteX28" fmla="*/ 8438383 w 9591645"/>
              <a:gd name="connsiteY28" fmla="*/ 4182594 h 6858000"/>
              <a:gd name="connsiteX29" fmla="*/ 7678681 w 9591645"/>
              <a:gd name="connsiteY29" fmla="*/ 3459104 h 6858000"/>
              <a:gd name="connsiteX30" fmla="*/ 8119685 w 9591645"/>
              <a:gd name="connsiteY30" fmla="*/ 3459104 h 6858000"/>
              <a:gd name="connsiteX31" fmla="*/ 8187313 w 9591645"/>
              <a:gd name="connsiteY31" fmla="*/ 3498961 h 6858000"/>
              <a:gd name="connsiteX32" fmla="*/ 8408292 w 9591645"/>
              <a:gd name="connsiteY32" fmla="*/ 3879501 h 6858000"/>
              <a:gd name="connsiteX33" fmla="*/ 8408292 w 9591645"/>
              <a:gd name="connsiteY33" fmla="*/ 3957318 h 6858000"/>
              <a:gd name="connsiteX34" fmla="*/ 8187313 w 9591645"/>
              <a:gd name="connsiteY34" fmla="*/ 4337857 h 6858000"/>
              <a:gd name="connsiteX35" fmla="*/ 8119685 w 9591645"/>
              <a:gd name="connsiteY35" fmla="*/ 4377714 h 6858000"/>
              <a:gd name="connsiteX36" fmla="*/ 7678681 w 9591645"/>
              <a:gd name="connsiteY36" fmla="*/ 4377714 h 6858000"/>
              <a:gd name="connsiteX37" fmla="*/ 7610101 w 9591645"/>
              <a:gd name="connsiteY37" fmla="*/ 4337857 h 6858000"/>
              <a:gd name="connsiteX38" fmla="*/ 7390076 w 9591645"/>
              <a:gd name="connsiteY38" fmla="*/ 3957318 h 6858000"/>
              <a:gd name="connsiteX39" fmla="*/ 7390076 w 9591645"/>
              <a:gd name="connsiteY39" fmla="*/ 3879501 h 6858000"/>
              <a:gd name="connsiteX40" fmla="*/ 7610101 w 9591645"/>
              <a:gd name="connsiteY40" fmla="*/ 3498961 h 6858000"/>
              <a:gd name="connsiteX41" fmla="*/ 7678681 w 9591645"/>
              <a:gd name="connsiteY41" fmla="*/ 3459104 h 6858000"/>
              <a:gd name="connsiteX42" fmla="*/ 1321854 w 9591645"/>
              <a:gd name="connsiteY42" fmla="*/ 2071857 h 6858000"/>
              <a:gd name="connsiteX43" fmla="*/ 5365317 w 9591645"/>
              <a:gd name="connsiteY43" fmla="*/ 2071857 h 6858000"/>
              <a:gd name="connsiteX44" fmla="*/ 5985373 w 9591645"/>
              <a:gd name="connsiteY44" fmla="*/ 2437296 h 6858000"/>
              <a:gd name="connsiteX45" fmla="*/ 8011470 w 9591645"/>
              <a:gd name="connsiteY45" fmla="*/ 5926372 h 6858000"/>
              <a:gd name="connsiteX46" fmla="*/ 8011470 w 9591645"/>
              <a:gd name="connsiteY46" fmla="*/ 6639850 h 6858000"/>
              <a:gd name="connsiteX47" fmla="*/ 7904625 w 9591645"/>
              <a:gd name="connsiteY47" fmla="*/ 6823844 h 6858000"/>
              <a:gd name="connsiteX48" fmla="*/ 7884791 w 9591645"/>
              <a:gd name="connsiteY48" fmla="*/ 6858000 h 6858000"/>
              <a:gd name="connsiteX49" fmla="*/ 0 w 9591645"/>
              <a:gd name="connsiteY49" fmla="*/ 6858000 h 6858000"/>
              <a:gd name="connsiteX50" fmla="*/ 0 w 9591645"/>
              <a:gd name="connsiteY50" fmla="*/ 3635967 h 6858000"/>
              <a:gd name="connsiteX51" fmla="*/ 27177 w 9591645"/>
              <a:gd name="connsiteY51" fmla="*/ 3588964 h 6858000"/>
              <a:gd name="connsiteX52" fmla="*/ 693065 w 9591645"/>
              <a:gd name="connsiteY52" fmla="*/ 2437296 h 6858000"/>
              <a:gd name="connsiteX53" fmla="*/ 1321854 w 9591645"/>
              <a:gd name="connsiteY53" fmla="*/ 2071857 h 6858000"/>
              <a:gd name="connsiteX54" fmla="*/ 0 w 9591645"/>
              <a:gd name="connsiteY54" fmla="*/ 0 h 6858000"/>
              <a:gd name="connsiteX55" fmla="*/ 6966294 w 9591645"/>
              <a:gd name="connsiteY55" fmla="*/ 0 h 6858000"/>
              <a:gd name="connsiteX56" fmla="*/ 6852387 w 9591645"/>
              <a:gd name="connsiteY56" fmla="*/ 196155 h 6858000"/>
              <a:gd name="connsiteX57" fmla="*/ 6043321 w 9591645"/>
              <a:gd name="connsiteY57" fmla="*/ 1589421 h 6858000"/>
              <a:gd name="connsiteX58" fmla="*/ 5423265 w 9591645"/>
              <a:gd name="connsiteY58" fmla="*/ 1954861 h 6858000"/>
              <a:gd name="connsiteX59" fmla="*/ 1379802 w 9591645"/>
              <a:gd name="connsiteY59" fmla="*/ 1954861 h 6858000"/>
              <a:gd name="connsiteX60" fmla="*/ 751013 w 9591645"/>
              <a:gd name="connsiteY60" fmla="*/ 1589421 h 6858000"/>
              <a:gd name="connsiteX61" fmla="*/ 1951 w 9591645"/>
              <a:gd name="connsiteY61" fmla="*/ 293901 h 6858000"/>
              <a:gd name="connsiteX62" fmla="*/ 0 w 9591645"/>
              <a:gd name="connsiteY62" fmla="*/ 290527 h 6858000"/>
              <a:gd name="connsiteX63" fmla="*/ 0 w 9591645"/>
              <a:gd name="connsiteY63" fmla="*/ 0 h 6858000"/>
              <a:gd name="connsiteX0" fmla="*/ 8508611 w 9591645"/>
              <a:gd name="connsiteY0" fmla="*/ 4776272 h 6858000"/>
              <a:gd name="connsiteX1" fmla="*/ 9153763 w 9591645"/>
              <a:gd name="connsiteY1" fmla="*/ 4776272 h 6858000"/>
              <a:gd name="connsiteX2" fmla="*/ 9252696 w 9591645"/>
              <a:gd name="connsiteY2" fmla="*/ 4834580 h 6858000"/>
              <a:gd name="connsiteX3" fmla="*/ 9575969 w 9591645"/>
              <a:gd name="connsiteY3" fmla="*/ 5391278 h 6858000"/>
              <a:gd name="connsiteX4" fmla="*/ 9575969 w 9591645"/>
              <a:gd name="connsiteY4" fmla="*/ 5505116 h 6858000"/>
              <a:gd name="connsiteX5" fmla="*/ 9252696 w 9591645"/>
              <a:gd name="connsiteY5" fmla="*/ 6061815 h 6858000"/>
              <a:gd name="connsiteX6" fmla="*/ 9153763 w 9591645"/>
              <a:gd name="connsiteY6" fmla="*/ 6120122 h 6858000"/>
              <a:gd name="connsiteX7" fmla="*/ 8508611 w 9591645"/>
              <a:gd name="connsiteY7" fmla="*/ 6120122 h 6858000"/>
              <a:gd name="connsiteX8" fmla="*/ 8408284 w 9591645"/>
              <a:gd name="connsiteY8" fmla="*/ 6061815 h 6858000"/>
              <a:gd name="connsiteX9" fmla="*/ 8086404 w 9591645"/>
              <a:gd name="connsiteY9" fmla="*/ 5505116 h 6858000"/>
              <a:gd name="connsiteX10" fmla="*/ 8086404 w 9591645"/>
              <a:gd name="connsiteY10" fmla="*/ 5391278 h 6858000"/>
              <a:gd name="connsiteX11" fmla="*/ 8408284 w 9591645"/>
              <a:gd name="connsiteY11" fmla="*/ 4834580 h 6858000"/>
              <a:gd name="connsiteX12" fmla="*/ 8508611 w 9591645"/>
              <a:gd name="connsiteY12" fmla="*/ 4776272 h 6858000"/>
              <a:gd name="connsiteX13" fmla="*/ 8438383 w 9591645"/>
              <a:gd name="connsiteY13" fmla="*/ 4182594 h 6858000"/>
              <a:gd name="connsiteX14" fmla="*/ 8671249 w 9591645"/>
              <a:gd name="connsiteY14" fmla="*/ 4182594 h 6858000"/>
              <a:gd name="connsiteX15" fmla="*/ 8706958 w 9591645"/>
              <a:gd name="connsiteY15" fmla="*/ 4203640 h 6858000"/>
              <a:gd name="connsiteX16" fmla="*/ 8823642 w 9591645"/>
              <a:gd name="connsiteY16" fmla="*/ 4404579 h 6858000"/>
              <a:gd name="connsiteX17" fmla="*/ 8823642 w 9591645"/>
              <a:gd name="connsiteY17" fmla="*/ 4445668 h 6858000"/>
              <a:gd name="connsiteX18" fmla="*/ 8706958 w 9591645"/>
              <a:gd name="connsiteY18" fmla="*/ 4646606 h 6858000"/>
              <a:gd name="connsiteX19" fmla="*/ 8671249 w 9591645"/>
              <a:gd name="connsiteY19" fmla="*/ 4667652 h 6858000"/>
              <a:gd name="connsiteX20" fmla="*/ 8438383 w 9591645"/>
              <a:gd name="connsiteY20" fmla="*/ 4667652 h 6858000"/>
              <a:gd name="connsiteX21" fmla="*/ 8402170 w 9591645"/>
              <a:gd name="connsiteY21" fmla="*/ 4646606 h 6858000"/>
              <a:gd name="connsiteX22" fmla="*/ 8285989 w 9591645"/>
              <a:gd name="connsiteY22" fmla="*/ 4445668 h 6858000"/>
              <a:gd name="connsiteX23" fmla="*/ 8285989 w 9591645"/>
              <a:gd name="connsiteY23" fmla="*/ 4404579 h 6858000"/>
              <a:gd name="connsiteX24" fmla="*/ 8402170 w 9591645"/>
              <a:gd name="connsiteY24" fmla="*/ 4203640 h 6858000"/>
              <a:gd name="connsiteX25" fmla="*/ 8438383 w 9591645"/>
              <a:gd name="connsiteY25" fmla="*/ 4182594 h 6858000"/>
              <a:gd name="connsiteX26" fmla="*/ 7678681 w 9591645"/>
              <a:gd name="connsiteY26" fmla="*/ 3459104 h 6858000"/>
              <a:gd name="connsiteX27" fmla="*/ 8119685 w 9591645"/>
              <a:gd name="connsiteY27" fmla="*/ 3459104 h 6858000"/>
              <a:gd name="connsiteX28" fmla="*/ 8187313 w 9591645"/>
              <a:gd name="connsiteY28" fmla="*/ 3498961 h 6858000"/>
              <a:gd name="connsiteX29" fmla="*/ 8408292 w 9591645"/>
              <a:gd name="connsiteY29" fmla="*/ 3879501 h 6858000"/>
              <a:gd name="connsiteX30" fmla="*/ 8408292 w 9591645"/>
              <a:gd name="connsiteY30" fmla="*/ 3957318 h 6858000"/>
              <a:gd name="connsiteX31" fmla="*/ 8187313 w 9591645"/>
              <a:gd name="connsiteY31" fmla="*/ 4337857 h 6858000"/>
              <a:gd name="connsiteX32" fmla="*/ 8119685 w 9591645"/>
              <a:gd name="connsiteY32" fmla="*/ 4377714 h 6858000"/>
              <a:gd name="connsiteX33" fmla="*/ 7678681 w 9591645"/>
              <a:gd name="connsiteY33" fmla="*/ 4377714 h 6858000"/>
              <a:gd name="connsiteX34" fmla="*/ 7610101 w 9591645"/>
              <a:gd name="connsiteY34" fmla="*/ 4337857 h 6858000"/>
              <a:gd name="connsiteX35" fmla="*/ 7390076 w 9591645"/>
              <a:gd name="connsiteY35" fmla="*/ 3957318 h 6858000"/>
              <a:gd name="connsiteX36" fmla="*/ 7390076 w 9591645"/>
              <a:gd name="connsiteY36" fmla="*/ 3879501 h 6858000"/>
              <a:gd name="connsiteX37" fmla="*/ 7610101 w 9591645"/>
              <a:gd name="connsiteY37" fmla="*/ 3498961 h 6858000"/>
              <a:gd name="connsiteX38" fmla="*/ 7678681 w 9591645"/>
              <a:gd name="connsiteY38" fmla="*/ 3459104 h 6858000"/>
              <a:gd name="connsiteX39" fmla="*/ 1321854 w 9591645"/>
              <a:gd name="connsiteY39" fmla="*/ 2071857 h 6858000"/>
              <a:gd name="connsiteX40" fmla="*/ 5365317 w 9591645"/>
              <a:gd name="connsiteY40" fmla="*/ 2071857 h 6858000"/>
              <a:gd name="connsiteX41" fmla="*/ 5985373 w 9591645"/>
              <a:gd name="connsiteY41" fmla="*/ 2437296 h 6858000"/>
              <a:gd name="connsiteX42" fmla="*/ 8011470 w 9591645"/>
              <a:gd name="connsiteY42" fmla="*/ 5926372 h 6858000"/>
              <a:gd name="connsiteX43" fmla="*/ 8011470 w 9591645"/>
              <a:gd name="connsiteY43" fmla="*/ 6639850 h 6858000"/>
              <a:gd name="connsiteX44" fmla="*/ 7904625 w 9591645"/>
              <a:gd name="connsiteY44" fmla="*/ 6823844 h 6858000"/>
              <a:gd name="connsiteX45" fmla="*/ 7884791 w 9591645"/>
              <a:gd name="connsiteY45" fmla="*/ 6858000 h 6858000"/>
              <a:gd name="connsiteX46" fmla="*/ 0 w 9591645"/>
              <a:gd name="connsiteY46" fmla="*/ 6858000 h 6858000"/>
              <a:gd name="connsiteX47" fmla="*/ 0 w 9591645"/>
              <a:gd name="connsiteY47" fmla="*/ 3635967 h 6858000"/>
              <a:gd name="connsiteX48" fmla="*/ 27177 w 9591645"/>
              <a:gd name="connsiteY48" fmla="*/ 3588964 h 6858000"/>
              <a:gd name="connsiteX49" fmla="*/ 693065 w 9591645"/>
              <a:gd name="connsiteY49" fmla="*/ 2437296 h 6858000"/>
              <a:gd name="connsiteX50" fmla="*/ 1321854 w 9591645"/>
              <a:gd name="connsiteY50" fmla="*/ 2071857 h 6858000"/>
              <a:gd name="connsiteX51" fmla="*/ 0 w 9591645"/>
              <a:gd name="connsiteY51" fmla="*/ 0 h 6858000"/>
              <a:gd name="connsiteX52" fmla="*/ 6966294 w 9591645"/>
              <a:gd name="connsiteY52" fmla="*/ 0 h 6858000"/>
              <a:gd name="connsiteX53" fmla="*/ 6852387 w 9591645"/>
              <a:gd name="connsiteY53" fmla="*/ 196155 h 6858000"/>
              <a:gd name="connsiteX54" fmla="*/ 6043321 w 9591645"/>
              <a:gd name="connsiteY54" fmla="*/ 1589421 h 6858000"/>
              <a:gd name="connsiteX55" fmla="*/ 5423265 w 9591645"/>
              <a:gd name="connsiteY55" fmla="*/ 1954861 h 6858000"/>
              <a:gd name="connsiteX56" fmla="*/ 1379802 w 9591645"/>
              <a:gd name="connsiteY56" fmla="*/ 1954861 h 6858000"/>
              <a:gd name="connsiteX57" fmla="*/ 751013 w 9591645"/>
              <a:gd name="connsiteY57" fmla="*/ 1589421 h 6858000"/>
              <a:gd name="connsiteX58" fmla="*/ 1951 w 9591645"/>
              <a:gd name="connsiteY58" fmla="*/ 293901 h 6858000"/>
              <a:gd name="connsiteX59" fmla="*/ 0 w 9591645"/>
              <a:gd name="connsiteY59" fmla="*/ 290527 h 6858000"/>
              <a:gd name="connsiteX60" fmla="*/ 0 w 9591645"/>
              <a:gd name="connsiteY60" fmla="*/ 0 h 6858000"/>
              <a:gd name="connsiteX0" fmla="*/ 8508611 w 9591645"/>
              <a:gd name="connsiteY0" fmla="*/ 4776272 h 6858000"/>
              <a:gd name="connsiteX1" fmla="*/ 9153763 w 9591645"/>
              <a:gd name="connsiteY1" fmla="*/ 4776272 h 6858000"/>
              <a:gd name="connsiteX2" fmla="*/ 9252696 w 9591645"/>
              <a:gd name="connsiteY2" fmla="*/ 4834580 h 6858000"/>
              <a:gd name="connsiteX3" fmla="*/ 9575969 w 9591645"/>
              <a:gd name="connsiteY3" fmla="*/ 5391278 h 6858000"/>
              <a:gd name="connsiteX4" fmla="*/ 9575969 w 9591645"/>
              <a:gd name="connsiteY4" fmla="*/ 5505116 h 6858000"/>
              <a:gd name="connsiteX5" fmla="*/ 9252696 w 9591645"/>
              <a:gd name="connsiteY5" fmla="*/ 6061815 h 6858000"/>
              <a:gd name="connsiteX6" fmla="*/ 8923364 w 9591645"/>
              <a:gd name="connsiteY6" fmla="*/ 6129723 h 6858000"/>
              <a:gd name="connsiteX7" fmla="*/ 8508611 w 9591645"/>
              <a:gd name="connsiteY7" fmla="*/ 6120122 h 6858000"/>
              <a:gd name="connsiteX8" fmla="*/ 8408284 w 9591645"/>
              <a:gd name="connsiteY8" fmla="*/ 6061815 h 6858000"/>
              <a:gd name="connsiteX9" fmla="*/ 8086404 w 9591645"/>
              <a:gd name="connsiteY9" fmla="*/ 5505116 h 6858000"/>
              <a:gd name="connsiteX10" fmla="*/ 8086404 w 9591645"/>
              <a:gd name="connsiteY10" fmla="*/ 5391278 h 6858000"/>
              <a:gd name="connsiteX11" fmla="*/ 8408284 w 9591645"/>
              <a:gd name="connsiteY11" fmla="*/ 4834580 h 6858000"/>
              <a:gd name="connsiteX12" fmla="*/ 8508611 w 9591645"/>
              <a:gd name="connsiteY12" fmla="*/ 4776272 h 6858000"/>
              <a:gd name="connsiteX13" fmla="*/ 8438383 w 9591645"/>
              <a:gd name="connsiteY13" fmla="*/ 4182594 h 6858000"/>
              <a:gd name="connsiteX14" fmla="*/ 8671249 w 9591645"/>
              <a:gd name="connsiteY14" fmla="*/ 4182594 h 6858000"/>
              <a:gd name="connsiteX15" fmla="*/ 8706958 w 9591645"/>
              <a:gd name="connsiteY15" fmla="*/ 4203640 h 6858000"/>
              <a:gd name="connsiteX16" fmla="*/ 8823642 w 9591645"/>
              <a:gd name="connsiteY16" fmla="*/ 4404579 h 6858000"/>
              <a:gd name="connsiteX17" fmla="*/ 8823642 w 9591645"/>
              <a:gd name="connsiteY17" fmla="*/ 4445668 h 6858000"/>
              <a:gd name="connsiteX18" fmla="*/ 8706958 w 9591645"/>
              <a:gd name="connsiteY18" fmla="*/ 4646606 h 6858000"/>
              <a:gd name="connsiteX19" fmla="*/ 8671249 w 9591645"/>
              <a:gd name="connsiteY19" fmla="*/ 4667652 h 6858000"/>
              <a:gd name="connsiteX20" fmla="*/ 8438383 w 9591645"/>
              <a:gd name="connsiteY20" fmla="*/ 4667652 h 6858000"/>
              <a:gd name="connsiteX21" fmla="*/ 8402170 w 9591645"/>
              <a:gd name="connsiteY21" fmla="*/ 4646606 h 6858000"/>
              <a:gd name="connsiteX22" fmla="*/ 8285989 w 9591645"/>
              <a:gd name="connsiteY22" fmla="*/ 4445668 h 6858000"/>
              <a:gd name="connsiteX23" fmla="*/ 8285989 w 9591645"/>
              <a:gd name="connsiteY23" fmla="*/ 4404579 h 6858000"/>
              <a:gd name="connsiteX24" fmla="*/ 8402170 w 9591645"/>
              <a:gd name="connsiteY24" fmla="*/ 4203640 h 6858000"/>
              <a:gd name="connsiteX25" fmla="*/ 8438383 w 9591645"/>
              <a:gd name="connsiteY25" fmla="*/ 4182594 h 6858000"/>
              <a:gd name="connsiteX26" fmla="*/ 7678681 w 9591645"/>
              <a:gd name="connsiteY26" fmla="*/ 3459104 h 6858000"/>
              <a:gd name="connsiteX27" fmla="*/ 8119685 w 9591645"/>
              <a:gd name="connsiteY27" fmla="*/ 3459104 h 6858000"/>
              <a:gd name="connsiteX28" fmla="*/ 8187313 w 9591645"/>
              <a:gd name="connsiteY28" fmla="*/ 3498961 h 6858000"/>
              <a:gd name="connsiteX29" fmla="*/ 8408292 w 9591645"/>
              <a:gd name="connsiteY29" fmla="*/ 3879501 h 6858000"/>
              <a:gd name="connsiteX30" fmla="*/ 8408292 w 9591645"/>
              <a:gd name="connsiteY30" fmla="*/ 3957318 h 6858000"/>
              <a:gd name="connsiteX31" fmla="*/ 8187313 w 9591645"/>
              <a:gd name="connsiteY31" fmla="*/ 4337857 h 6858000"/>
              <a:gd name="connsiteX32" fmla="*/ 8119685 w 9591645"/>
              <a:gd name="connsiteY32" fmla="*/ 4377714 h 6858000"/>
              <a:gd name="connsiteX33" fmla="*/ 7678681 w 9591645"/>
              <a:gd name="connsiteY33" fmla="*/ 4377714 h 6858000"/>
              <a:gd name="connsiteX34" fmla="*/ 7610101 w 9591645"/>
              <a:gd name="connsiteY34" fmla="*/ 4337857 h 6858000"/>
              <a:gd name="connsiteX35" fmla="*/ 7390076 w 9591645"/>
              <a:gd name="connsiteY35" fmla="*/ 3957318 h 6858000"/>
              <a:gd name="connsiteX36" fmla="*/ 7390076 w 9591645"/>
              <a:gd name="connsiteY36" fmla="*/ 3879501 h 6858000"/>
              <a:gd name="connsiteX37" fmla="*/ 7610101 w 9591645"/>
              <a:gd name="connsiteY37" fmla="*/ 3498961 h 6858000"/>
              <a:gd name="connsiteX38" fmla="*/ 7678681 w 9591645"/>
              <a:gd name="connsiteY38" fmla="*/ 3459104 h 6858000"/>
              <a:gd name="connsiteX39" fmla="*/ 1321854 w 9591645"/>
              <a:gd name="connsiteY39" fmla="*/ 2071857 h 6858000"/>
              <a:gd name="connsiteX40" fmla="*/ 5365317 w 9591645"/>
              <a:gd name="connsiteY40" fmla="*/ 2071857 h 6858000"/>
              <a:gd name="connsiteX41" fmla="*/ 5985373 w 9591645"/>
              <a:gd name="connsiteY41" fmla="*/ 2437296 h 6858000"/>
              <a:gd name="connsiteX42" fmla="*/ 8011470 w 9591645"/>
              <a:gd name="connsiteY42" fmla="*/ 5926372 h 6858000"/>
              <a:gd name="connsiteX43" fmla="*/ 8011470 w 9591645"/>
              <a:gd name="connsiteY43" fmla="*/ 6639850 h 6858000"/>
              <a:gd name="connsiteX44" fmla="*/ 7904625 w 9591645"/>
              <a:gd name="connsiteY44" fmla="*/ 6823844 h 6858000"/>
              <a:gd name="connsiteX45" fmla="*/ 7884791 w 9591645"/>
              <a:gd name="connsiteY45" fmla="*/ 6858000 h 6858000"/>
              <a:gd name="connsiteX46" fmla="*/ 0 w 9591645"/>
              <a:gd name="connsiteY46" fmla="*/ 6858000 h 6858000"/>
              <a:gd name="connsiteX47" fmla="*/ 0 w 9591645"/>
              <a:gd name="connsiteY47" fmla="*/ 3635967 h 6858000"/>
              <a:gd name="connsiteX48" fmla="*/ 27177 w 9591645"/>
              <a:gd name="connsiteY48" fmla="*/ 3588964 h 6858000"/>
              <a:gd name="connsiteX49" fmla="*/ 693065 w 9591645"/>
              <a:gd name="connsiteY49" fmla="*/ 2437296 h 6858000"/>
              <a:gd name="connsiteX50" fmla="*/ 1321854 w 9591645"/>
              <a:gd name="connsiteY50" fmla="*/ 2071857 h 6858000"/>
              <a:gd name="connsiteX51" fmla="*/ 0 w 9591645"/>
              <a:gd name="connsiteY51" fmla="*/ 0 h 6858000"/>
              <a:gd name="connsiteX52" fmla="*/ 6966294 w 9591645"/>
              <a:gd name="connsiteY52" fmla="*/ 0 h 6858000"/>
              <a:gd name="connsiteX53" fmla="*/ 6852387 w 9591645"/>
              <a:gd name="connsiteY53" fmla="*/ 196155 h 6858000"/>
              <a:gd name="connsiteX54" fmla="*/ 6043321 w 9591645"/>
              <a:gd name="connsiteY54" fmla="*/ 1589421 h 6858000"/>
              <a:gd name="connsiteX55" fmla="*/ 5423265 w 9591645"/>
              <a:gd name="connsiteY55" fmla="*/ 1954861 h 6858000"/>
              <a:gd name="connsiteX56" fmla="*/ 1379802 w 9591645"/>
              <a:gd name="connsiteY56" fmla="*/ 1954861 h 6858000"/>
              <a:gd name="connsiteX57" fmla="*/ 751013 w 9591645"/>
              <a:gd name="connsiteY57" fmla="*/ 1589421 h 6858000"/>
              <a:gd name="connsiteX58" fmla="*/ 1951 w 9591645"/>
              <a:gd name="connsiteY58" fmla="*/ 293901 h 6858000"/>
              <a:gd name="connsiteX59" fmla="*/ 0 w 9591645"/>
              <a:gd name="connsiteY59" fmla="*/ 290527 h 6858000"/>
              <a:gd name="connsiteX60" fmla="*/ 0 w 9591645"/>
              <a:gd name="connsiteY60" fmla="*/ 0 h 6858000"/>
              <a:gd name="connsiteX0" fmla="*/ 8508611 w 9592013"/>
              <a:gd name="connsiteY0" fmla="*/ 4776272 h 6858000"/>
              <a:gd name="connsiteX1" fmla="*/ 9153763 w 9592013"/>
              <a:gd name="connsiteY1" fmla="*/ 4776272 h 6858000"/>
              <a:gd name="connsiteX2" fmla="*/ 9252696 w 9592013"/>
              <a:gd name="connsiteY2" fmla="*/ 4834580 h 6858000"/>
              <a:gd name="connsiteX3" fmla="*/ 9575969 w 9592013"/>
              <a:gd name="connsiteY3" fmla="*/ 5391278 h 6858000"/>
              <a:gd name="connsiteX4" fmla="*/ 9575969 w 9592013"/>
              <a:gd name="connsiteY4" fmla="*/ 5505116 h 6858000"/>
              <a:gd name="connsiteX5" fmla="*/ 9444696 w 9592013"/>
              <a:gd name="connsiteY5" fmla="*/ 5735415 h 6858000"/>
              <a:gd name="connsiteX6" fmla="*/ 8923364 w 9592013"/>
              <a:gd name="connsiteY6" fmla="*/ 6129723 h 6858000"/>
              <a:gd name="connsiteX7" fmla="*/ 8508611 w 9592013"/>
              <a:gd name="connsiteY7" fmla="*/ 6120122 h 6858000"/>
              <a:gd name="connsiteX8" fmla="*/ 8408284 w 9592013"/>
              <a:gd name="connsiteY8" fmla="*/ 6061815 h 6858000"/>
              <a:gd name="connsiteX9" fmla="*/ 8086404 w 9592013"/>
              <a:gd name="connsiteY9" fmla="*/ 5505116 h 6858000"/>
              <a:gd name="connsiteX10" fmla="*/ 8086404 w 9592013"/>
              <a:gd name="connsiteY10" fmla="*/ 5391278 h 6858000"/>
              <a:gd name="connsiteX11" fmla="*/ 8408284 w 9592013"/>
              <a:gd name="connsiteY11" fmla="*/ 4834580 h 6858000"/>
              <a:gd name="connsiteX12" fmla="*/ 8508611 w 9592013"/>
              <a:gd name="connsiteY12" fmla="*/ 4776272 h 6858000"/>
              <a:gd name="connsiteX13" fmla="*/ 8438383 w 9592013"/>
              <a:gd name="connsiteY13" fmla="*/ 4182594 h 6858000"/>
              <a:gd name="connsiteX14" fmla="*/ 8671249 w 9592013"/>
              <a:gd name="connsiteY14" fmla="*/ 4182594 h 6858000"/>
              <a:gd name="connsiteX15" fmla="*/ 8706958 w 9592013"/>
              <a:gd name="connsiteY15" fmla="*/ 4203640 h 6858000"/>
              <a:gd name="connsiteX16" fmla="*/ 8823642 w 9592013"/>
              <a:gd name="connsiteY16" fmla="*/ 4404579 h 6858000"/>
              <a:gd name="connsiteX17" fmla="*/ 8823642 w 9592013"/>
              <a:gd name="connsiteY17" fmla="*/ 4445668 h 6858000"/>
              <a:gd name="connsiteX18" fmla="*/ 8706958 w 9592013"/>
              <a:gd name="connsiteY18" fmla="*/ 4646606 h 6858000"/>
              <a:gd name="connsiteX19" fmla="*/ 8671249 w 9592013"/>
              <a:gd name="connsiteY19" fmla="*/ 4667652 h 6858000"/>
              <a:gd name="connsiteX20" fmla="*/ 8438383 w 9592013"/>
              <a:gd name="connsiteY20" fmla="*/ 4667652 h 6858000"/>
              <a:gd name="connsiteX21" fmla="*/ 8402170 w 9592013"/>
              <a:gd name="connsiteY21" fmla="*/ 4646606 h 6858000"/>
              <a:gd name="connsiteX22" fmla="*/ 8285989 w 9592013"/>
              <a:gd name="connsiteY22" fmla="*/ 4445668 h 6858000"/>
              <a:gd name="connsiteX23" fmla="*/ 8285989 w 9592013"/>
              <a:gd name="connsiteY23" fmla="*/ 4404579 h 6858000"/>
              <a:gd name="connsiteX24" fmla="*/ 8402170 w 9592013"/>
              <a:gd name="connsiteY24" fmla="*/ 4203640 h 6858000"/>
              <a:gd name="connsiteX25" fmla="*/ 8438383 w 9592013"/>
              <a:gd name="connsiteY25" fmla="*/ 4182594 h 6858000"/>
              <a:gd name="connsiteX26" fmla="*/ 7678681 w 9592013"/>
              <a:gd name="connsiteY26" fmla="*/ 3459104 h 6858000"/>
              <a:gd name="connsiteX27" fmla="*/ 8119685 w 9592013"/>
              <a:gd name="connsiteY27" fmla="*/ 3459104 h 6858000"/>
              <a:gd name="connsiteX28" fmla="*/ 8187313 w 9592013"/>
              <a:gd name="connsiteY28" fmla="*/ 3498961 h 6858000"/>
              <a:gd name="connsiteX29" fmla="*/ 8408292 w 9592013"/>
              <a:gd name="connsiteY29" fmla="*/ 3879501 h 6858000"/>
              <a:gd name="connsiteX30" fmla="*/ 8408292 w 9592013"/>
              <a:gd name="connsiteY30" fmla="*/ 3957318 h 6858000"/>
              <a:gd name="connsiteX31" fmla="*/ 8187313 w 9592013"/>
              <a:gd name="connsiteY31" fmla="*/ 4337857 h 6858000"/>
              <a:gd name="connsiteX32" fmla="*/ 8119685 w 9592013"/>
              <a:gd name="connsiteY32" fmla="*/ 4377714 h 6858000"/>
              <a:gd name="connsiteX33" fmla="*/ 7678681 w 9592013"/>
              <a:gd name="connsiteY33" fmla="*/ 4377714 h 6858000"/>
              <a:gd name="connsiteX34" fmla="*/ 7610101 w 9592013"/>
              <a:gd name="connsiteY34" fmla="*/ 4337857 h 6858000"/>
              <a:gd name="connsiteX35" fmla="*/ 7390076 w 9592013"/>
              <a:gd name="connsiteY35" fmla="*/ 3957318 h 6858000"/>
              <a:gd name="connsiteX36" fmla="*/ 7390076 w 9592013"/>
              <a:gd name="connsiteY36" fmla="*/ 3879501 h 6858000"/>
              <a:gd name="connsiteX37" fmla="*/ 7610101 w 9592013"/>
              <a:gd name="connsiteY37" fmla="*/ 3498961 h 6858000"/>
              <a:gd name="connsiteX38" fmla="*/ 7678681 w 9592013"/>
              <a:gd name="connsiteY38" fmla="*/ 3459104 h 6858000"/>
              <a:gd name="connsiteX39" fmla="*/ 1321854 w 9592013"/>
              <a:gd name="connsiteY39" fmla="*/ 2071857 h 6858000"/>
              <a:gd name="connsiteX40" fmla="*/ 5365317 w 9592013"/>
              <a:gd name="connsiteY40" fmla="*/ 2071857 h 6858000"/>
              <a:gd name="connsiteX41" fmla="*/ 5985373 w 9592013"/>
              <a:gd name="connsiteY41" fmla="*/ 2437296 h 6858000"/>
              <a:gd name="connsiteX42" fmla="*/ 8011470 w 9592013"/>
              <a:gd name="connsiteY42" fmla="*/ 5926372 h 6858000"/>
              <a:gd name="connsiteX43" fmla="*/ 8011470 w 9592013"/>
              <a:gd name="connsiteY43" fmla="*/ 6639850 h 6858000"/>
              <a:gd name="connsiteX44" fmla="*/ 7904625 w 9592013"/>
              <a:gd name="connsiteY44" fmla="*/ 6823844 h 6858000"/>
              <a:gd name="connsiteX45" fmla="*/ 7884791 w 9592013"/>
              <a:gd name="connsiteY45" fmla="*/ 6858000 h 6858000"/>
              <a:gd name="connsiteX46" fmla="*/ 0 w 9592013"/>
              <a:gd name="connsiteY46" fmla="*/ 6858000 h 6858000"/>
              <a:gd name="connsiteX47" fmla="*/ 0 w 9592013"/>
              <a:gd name="connsiteY47" fmla="*/ 3635967 h 6858000"/>
              <a:gd name="connsiteX48" fmla="*/ 27177 w 9592013"/>
              <a:gd name="connsiteY48" fmla="*/ 3588964 h 6858000"/>
              <a:gd name="connsiteX49" fmla="*/ 693065 w 9592013"/>
              <a:gd name="connsiteY49" fmla="*/ 2437296 h 6858000"/>
              <a:gd name="connsiteX50" fmla="*/ 1321854 w 9592013"/>
              <a:gd name="connsiteY50" fmla="*/ 2071857 h 6858000"/>
              <a:gd name="connsiteX51" fmla="*/ 0 w 9592013"/>
              <a:gd name="connsiteY51" fmla="*/ 0 h 6858000"/>
              <a:gd name="connsiteX52" fmla="*/ 6966294 w 9592013"/>
              <a:gd name="connsiteY52" fmla="*/ 0 h 6858000"/>
              <a:gd name="connsiteX53" fmla="*/ 6852387 w 9592013"/>
              <a:gd name="connsiteY53" fmla="*/ 196155 h 6858000"/>
              <a:gd name="connsiteX54" fmla="*/ 6043321 w 9592013"/>
              <a:gd name="connsiteY54" fmla="*/ 1589421 h 6858000"/>
              <a:gd name="connsiteX55" fmla="*/ 5423265 w 9592013"/>
              <a:gd name="connsiteY55" fmla="*/ 1954861 h 6858000"/>
              <a:gd name="connsiteX56" fmla="*/ 1379802 w 9592013"/>
              <a:gd name="connsiteY56" fmla="*/ 1954861 h 6858000"/>
              <a:gd name="connsiteX57" fmla="*/ 751013 w 9592013"/>
              <a:gd name="connsiteY57" fmla="*/ 1589421 h 6858000"/>
              <a:gd name="connsiteX58" fmla="*/ 1951 w 9592013"/>
              <a:gd name="connsiteY58" fmla="*/ 293901 h 6858000"/>
              <a:gd name="connsiteX59" fmla="*/ 0 w 9592013"/>
              <a:gd name="connsiteY59" fmla="*/ 290527 h 6858000"/>
              <a:gd name="connsiteX60" fmla="*/ 0 w 9592013"/>
              <a:gd name="connsiteY60" fmla="*/ 0 h 6858000"/>
              <a:gd name="connsiteX0" fmla="*/ 8508611 w 9592013"/>
              <a:gd name="connsiteY0" fmla="*/ 4776272 h 6858000"/>
              <a:gd name="connsiteX1" fmla="*/ 9153763 w 9592013"/>
              <a:gd name="connsiteY1" fmla="*/ 4776272 h 6858000"/>
              <a:gd name="connsiteX2" fmla="*/ 9252696 w 9592013"/>
              <a:gd name="connsiteY2" fmla="*/ 4834580 h 6858000"/>
              <a:gd name="connsiteX3" fmla="*/ 9575969 w 9592013"/>
              <a:gd name="connsiteY3" fmla="*/ 5391278 h 6858000"/>
              <a:gd name="connsiteX4" fmla="*/ 9575969 w 9592013"/>
              <a:gd name="connsiteY4" fmla="*/ 5505116 h 6858000"/>
              <a:gd name="connsiteX5" fmla="*/ 9444696 w 9592013"/>
              <a:gd name="connsiteY5" fmla="*/ 5735415 h 6858000"/>
              <a:gd name="connsiteX6" fmla="*/ 8508611 w 9592013"/>
              <a:gd name="connsiteY6" fmla="*/ 6120122 h 6858000"/>
              <a:gd name="connsiteX7" fmla="*/ 8408284 w 9592013"/>
              <a:gd name="connsiteY7" fmla="*/ 6061815 h 6858000"/>
              <a:gd name="connsiteX8" fmla="*/ 8086404 w 9592013"/>
              <a:gd name="connsiteY8" fmla="*/ 5505116 h 6858000"/>
              <a:gd name="connsiteX9" fmla="*/ 8086404 w 9592013"/>
              <a:gd name="connsiteY9" fmla="*/ 5391278 h 6858000"/>
              <a:gd name="connsiteX10" fmla="*/ 8408284 w 9592013"/>
              <a:gd name="connsiteY10" fmla="*/ 4834580 h 6858000"/>
              <a:gd name="connsiteX11" fmla="*/ 8508611 w 9592013"/>
              <a:gd name="connsiteY11" fmla="*/ 4776272 h 6858000"/>
              <a:gd name="connsiteX12" fmla="*/ 8438383 w 9592013"/>
              <a:gd name="connsiteY12" fmla="*/ 4182594 h 6858000"/>
              <a:gd name="connsiteX13" fmla="*/ 8671249 w 9592013"/>
              <a:gd name="connsiteY13" fmla="*/ 4182594 h 6858000"/>
              <a:gd name="connsiteX14" fmla="*/ 8706958 w 9592013"/>
              <a:gd name="connsiteY14" fmla="*/ 4203640 h 6858000"/>
              <a:gd name="connsiteX15" fmla="*/ 8823642 w 9592013"/>
              <a:gd name="connsiteY15" fmla="*/ 4404579 h 6858000"/>
              <a:gd name="connsiteX16" fmla="*/ 8823642 w 9592013"/>
              <a:gd name="connsiteY16" fmla="*/ 4445668 h 6858000"/>
              <a:gd name="connsiteX17" fmla="*/ 8706958 w 9592013"/>
              <a:gd name="connsiteY17" fmla="*/ 4646606 h 6858000"/>
              <a:gd name="connsiteX18" fmla="*/ 8671249 w 9592013"/>
              <a:gd name="connsiteY18" fmla="*/ 4667652 h 6858000"/>
              <a:gd name="connsiteX19" fmla="*/ 8438383 w 9592013"/>
              <a:gd name="connsiteY19" fmla="*/ 4667652 h 6858000"/>
              <a:gd name="connsiteX20" fmla="*/ 8402170 w 9592013"/>
              <a:gd name="connsiteY20" fmla="*/ 4646606 h 6858000"/>
              <a:gd name="connsiteX21" fmla="*/ 8285989 w 9592013"/>
              <a:gd name="connsiteY21" fmla="*/ 4445668 h 6858000"/>
              <a:gd name="connsiteX22" fmla="*/ 8285989 w 9592013"/>
              <a:gd name="connsiteY22" fmla="*/ 4404579 h 6858000"/>
              <a:gd name="connsiteX23" fmla="*/ 8402170 w 9592013"/>
              <a:gd name="connsiteY23" fmla="*/ 4203640 h 6858000"/>
              <a:gd name="connsiteX24" fmla="*/ 8438383 w 9592013"/>
              <a:gd name="connsiteY24" fmla="*/ 4182594 h 6858000"/>
              <a:gd name="connsiteX25" fmla="*/ 7678681 w 9592013"/>
              <a:gd name="connsiteY25" fmla="*/ 3459104 h 6858000"/>
              <a:gd name="connsiteX26" fmla="*/ 8119685 w 9592013"/>
              <a:gd name="connsiteY26" fmla="*/ 3459104 h 6858000"/>
              <a:gd name="connsiteX27" fmla="*/ 8187313 w 9592013"/>
              <a:gd name="connsiteY27" fmla="*/ 3498961 h 6858000"/>
              <a:gd name="connsiteX28" fmla="*/ 8408292 w 9592013"/>
              <a:gd name="connsiteY28" fmla="*/ 3879501 h 6858000"/>
              <a:gd name="connsiteX29" fmla="*/ 8408292 w 9592013"/>
              <a:gd name="connsiteY29" fmla="*/ 3957318 h 6858000"/>
              <a:gd name="connsiteX30" fmla="*/ 8187313 w 9592013"/>
              <a:gd name="connsiteY30" fmla="*/ 4337857 h 6858000"/>
              <a:gd name="connsiteX31" fmla="*/ 8119685 w 9592013"/>
              <a:gd name="connsiteY31" fmla="*/ 4377714 h 6858000"/>
              <a:gd name="connsiteX32" fmla="*/ 7678681 w 9592013"/>
              <a:gd name="connsiteY32" fmla="*/ 4377714 h 6858000"/>
              <a:gd name="connsiteX33" fmla="*/ 7610101 w 9592013"/>
              <a:gd name="connsiteY33" fmla="*/ 4337857 h 6858000"/>
              <a:gd name="connsiteX34" fmla="*/ 7390076 w 9592013"/>
              <a:gd name="connsiteY34" fmla="*/ 3957318 h 6858000"/>
              <a:gd name="connsiteX35" fmla="*/ 7390076 w 9592013"/>
              <a:gd name="connsiteY35" fmla="*/ 3879501 h 6858000"/>
              <a:gd name="connsiteX36" fmla="*/ 7610101 w 9592013"/>
              <a:gd name="connsiteY36" fmla="*/ 3498961 h 6858000"/>
              <a:gd name="connsiteX37" fmla="*/ 7678681 w 9592013"/>
              <a:gd name="connsiteY37" fmla="*/ 3459104 h 6858000"/>
              <a:gd name="connsiteX38" fmla="*/ 1321854 w 9592013"/>
              <a:gd name="connsiteY38" fmla="*/ 2071857 h 6858000"/>
              <a:gd name="connsiteX39" fmla="*/ 5365317 w 9592013"/>
              <a:gd name="connsiteY39" fmla="*/ 2071857 h 6858000"/>
              <a:gd name="connsiteX40" fmla="*/ 5985373 w 9592013"/>
              <a:gd name="connsiteY40" fmla="*/ 2437296 h 6858000"/>
              <a:gd name="connsiteX41" fmla="*/ 8011470 w 9592013"/>
              <a:gd name="connsiteY41" fmla="*/ 5926372 h 6858000"/>
              <a:gd name="connsiteX42" fmla="*/ 8011470 w 9592013"/>
              <a:gd name="connsiteY42" fmla="*/ 6639850 h 6858000"/>
              <a:gd name="connsiteX43" fmla="*/ 7904625 w 9592013"/>
              <a:gd name="connsiteY43" fmla="*/ 6823844 h 6858000"/>
              <a:gd name="connsiteX44" fmla="*/ 7884791 w 9592013"/>
              <a:gd name="connsiteY44" fmla="*/ 6858000 h 6858000"/>
              <a:gd name="connsiteX45" fmla="*/ 0 w 9592013"/>
              <a:gd name="connsiteY45" fmla="*/ 6858000 h 6858000"/>
              <a:gd name="connsiteX46" fmla="*/ 0 w 9592013"/>
              <a:gd name="connsiteY46" fmla="*/ 3635967 h 6858000"/>
              <a:gd name="connsiteX47" fmla="*/ 27177 w 9592013"/>
              <a:gd name="connsiteY47" fmla="*/ 3588964 h 6858000"/>
              <a:gd name="connsiteX48" fmla="*/ 693065 w 9592013"/>
              <a:gd name="connsiteY48" fmla="*/ 2437296 h 6858000"/>
              <a:gd name="connsiteX49" fmla="*/ 1321854 w 9592013"/>
              <a:gd name="connsiteY49" fmla="*/ 2071857 h 6858000"/>
              <a:gd name="connsiteX50" fmla="*/ 0 w 9592013"/>
              <a:gd name="connsiteY50" fmla="*/ 0 h 6858000"/>
              <a:gd name="connsiteX51" fmla="*/ 6966294 w 9592013"/>
              <a:gd name="connsiteY51" fmla="*/ 0 h 6858000"/>
              <a:gd name="connsiteX52" fmla="*/ 6852387 w 9592013"/>
              <a:gd name="connsiteY52" fmla="*/ 196155 h 6858000"/>
              <a:gd name="connsiteX53" fmla="*/ 6043321 w 9592013"/>
              <a:gd name="connsiteY53" fmla="*/ 1589421 h 6858000"/>
              <a:gd name="connsiteX54" fmla="*/ 5423265 w 9592013"/>
              <a:gd name="connsiteY54" fmla="*/ 1954861 h 6858000"/>
              <a:gd name="connsiteX55" fmla="*/ 1379802 w 9592013"/>
              <a:gd name="connsiteY55" fmla="*/ 1954861 h 6858000"/>
              <a:gd name="connsiteX56" fmla="*/ 751013 w 9592013"/>
              <a:gd name="connsiteY56" fmla="*/ 1589421 h 6858000"/>
              <a:gd name="connsiteX57" fmla="*/ 1951 w 9592013"/>
              <a:gd name="connsiteY57" fmla="*/ 293901 h 6858000"/>
              <a:gd name="connsiteX58" fmla="*/ 0 w 9592013"/>
              <a:gd name="connsiteY58" fmla="*/ 290527 h 6858000"/>
              <a:gd name="connsiteX59" fmla="*/ 0 w 9592013"/>
              <a:gd name="connsiteY59" fmla="*/ 0 h 6858000"/>
              <a:gd name="connsiteX0" fmla="*/ 8508611 w 9592013"/>
              <a:gd name="connsiteY0" fmla="*/ 4776272 h 6858000"/>
              <a:gd name="connsiteX1" fmla="*/ 9153763 w 9592013"/>
              <a:gd name="connsiteY1" fmla="*/ 4776272 h 6858000"/>
              <a:gd name="connsiteX2" fmla="*/ 9252696 w 9592013"/>
              <a:gd name="connsiteY2" fmla="*/ 4834580 h 6858000"/>
              <a:gd name="connsiteX3" fmla="*/ 9575969 w 9592013"/>
              <a:gd name="connsiteY3" fmla="*/ 5391278 h 6858000"/>
              <a:gd name="connsiteX4" fmla="*/ 9575969 w 9592013"/>
              <a:gd name="connsiteY4" fmla="*/ 5505116 h 6858000"/>
              <a:gd name="connsiteX5" fmla="*/ 9444696 w 9592013"/>
              <a:gd name="connsiteY5" fmla="*/ 5735415 h 6858000"/>
              <a:gd name="connsiteX6" fmla="*/ 8408284 w 9592013"/>
              <a:gd name="connsiteY6" fmla="*/ 6061815 h 6858000"/>
              <a:gd name="connsiteX7" fmla="*/ 8086404 w 9592013"/>
              <a:gd name="connsiteY7" fmla="*/ 5505116 h 6858000"/>
              <a:gd name="connsiteX8" fmla="*/ 8086404 w 9592013"/>
              <a:gd name="connsiteY8" fmla="*/ 5391278 h 6858000"/>
              <a:gd name="connsiteX9" fmla="*/ 8408284 w 9592013"/>
              <a:gd name="connsiteY9" fmla="*/ 4834580 h 6858000"/>
              <a:gd name="connsiteX10" fmla="*/ 8508611 w 9592013"/>
              <a:gd name="connsiteY10" fmla="*/ 4776272 h 6858000"/>
              <a:gd name="connsiteX11" fmla="*/ 8438383 w 9592013"/>
              <a:gd name="connsiteY11" fmla="*/ 4182594 h 6858000"/>
              <a:gd name="connsiteX12" fmla="*/ 8671249 w 9592013"/>
              <a:gd name="connsiteY12" fmla="*/ 4182594 h 6858000"/>
              <a:gd name="connsiteX13" fmla="*/ 8706958 w 9592013"/>
              <a:gd name="connsiteY13" fmla="*/ 4203640 h 6858000"/>
              <a:gd name="connsiteX14" fmla="*/ 8823642 w 9592013"/>
              <a:gd name="connsiteY14" fmla="*/ 4404579 h 6858000"/>
              <a:gd name="connsiteX15" fmla="*/ 8823642 w 9592013"/>
              <a:gd name="connsiteY15" fmla="*/ 4445668 h 6858000"/>
              <a:gd name="connsiteX16" fmla="*/ 8706958 w 9592013"/>
              <a:gd name="connsiteY16" fmla="*/ 4646606 h 6858000"/>
              <a:gd name="connsiteX17" fmla="*/ 8671249 w 9592013"/>
              <a:gd name="connsiteY17" fmla="*/ 4667652 h 6858000"/>
              <a:gd name="connsiteX18" fmla="*/ 8438383 w 9592013"/>
              <a:gd name="connsiteY18" fmla="*/ 4667652 h 6858000"/>
              <a:gd name="connsiteX19" fmla="*/ 8402170 w 9592013"/>
              <a:gd name="connsiteY19" fmla="*/ 4646606 h 6858000"/>
              <a:gd name="connsiteX20" fmla="*/ 8285989 w 9592013"/>
              <a:gd name="connsiteY20" fmla="*/ 4445668 h 6858000"/>
              <a:gd name="connsiteX21" fmla="*/ 8285989 w 9592013"/>
              <a:gd name="connsiteY21" fmla="*/ 4404579 h 6858000"/>
              <a:gd name="connsiteX22" fmla="*/ 8402170 w 9592013"/>
              <a:gd name="connsiteY22" fmla="*/ 4203640 h 6858000"/>
              <a:gd name="connsiteX23" fmla="*/ 8438383 w 9592013"/>
              <a:gd name="connsiteY23" fmla="*/ 4182594 h 6858000"/>
              <a:gd name="connsiteX24" fmla="*/ 7678681 w 9592013"/>
              <a:gd name="connsiteY24" fmla="*/ 3459104 h 6858000"/>
              <a:gd name="connsiteX25" fmla="*/ 8119685 w 9592013"/>
              <a:gd name="connsiteY25" fmla="*/ 3459104 h 6858000"/>
              <a:gd name="connsiteX26" fmla="*/ 8187313 w 9592013"/>
              <a:gd name="connsiteY26" fmla="*/ 3498961 h 6858000"/>
              <a:gd name="connsiteX27" fmla="*/ 8408292 w 9592013"/>
              <a:gd name="connsiteY27" fmla="*/ 3879501 h 6858000"/>
              <a:gd name="connsiteX28" fmla="*/ 8408292 w 9592013"/>
              <a:gd name="connsiteY28" fmla="*/ 3957318 h 6858000"/>
              <a:gd name="connsiteX29" fmla="*/ 8187313 w 9592013"/>
              <a:gd name="connsiteY29" fmla="*/ 4337857 h 6858000"/>
              <a:gd name="connsiteX30" fmla="*/ 8119685 w 9592013"/>
              <a:gd name="connsiteY30" fmla="*/ 4377714 h 6858000"/>
              <a:gd name="connsiteX31" fmla="*/ 7678681 w 9592013"/>
              <a:gd name="connsiteY31" fmla="*/ 4377714 h 6858000"/>
              <a:gd name="connsiteX32" fmla="*/ 7610101 w 9592013"/>
              <a:gd name="connsiteY32" fmla="*/ 4337857 h 6858000"/>
              <a:gd name="connsiteX33" fmla="*/ 7390076 w 9592013"/>
              <a:gd name="connsiteY33" fmla="*/ 3957318 h 6858000"/>
              <a:gd name="connsiteX34" fmla="*/ 7390076 w 9592013"/>
              <a:gd name="connsiteY34" fmla="*/ 3879501 h 6858000"/>
              <a:gd name="connsiteX35" fmla="*/ 7610101 w 9592013"/>
              <a:gd name="connsiteY35" fmla="*/ 3498961 h 6858000"/>
              <a:gd name="connsiteX36" fmla="*/ 7678681 w 9592013"/>
              <a:gd name="connsiteY36" fmla="*/ 3459104 h 6858000"/>
              <a:gd name="connsiteX37" fmla="*/ 1321854 w 9592013"/>
              <a:gd name="connsiteY37" fmla="*/ 2071857 h 6858000"/>
              <a:gd name="connsiteX38" fmla="*/ 5365317 w 9592013"/>
              <a:gd name="connsiteY38" fmla="*/ 2071857 h 6858000"/>
              <a:gd name="connsiteX39" fmla="*/ 5985373 w 9592013"/>
              <a:gd name="connsiteY39" fmla="*/ 2437296 h 6858000"/>
              <a:gd name="connsiteX40" fmla="*/ 8011470 w 9592013"/>
              <a:gd name="connsiteY40" fmla="*/ 5926372 h 6858000"/>
              <a:gd name="connsiteX41" fmla="*/ 8011470 w 9592013"/>
              <a:gd name="connsiteY41" fmla="*/ 6639850 h 6858000"/>
              <a:gd name="connsiteX42" fmla="*/ 7904625 w 9592013"/>
              <a:gd name="connsiteY42" fmla="*/ 6823844 h 6858000"/>
              <a:gd name="connsiteX43" fmla="*/ 7884791 w 9592013"/>
              <a:gd name="connsiteY43" fmla="*/ 6858000 h 6858000"/>
              <a:gd name="connsiteX44" fmla="*/ 0 w 9592013"/>
              <a:gd name="connsiteY44" fmla="*/ 6858000 h 6858000"/>
              <a:gd name="connsiteX45" fmla="*/ 0 w 9592013"/>
              <a:gd name="connsiteY45" fmla="*/ 3635967 h 6858000"/>
              <a:gd name="connsiteX46" fmla="*/ 27177 w 9592013"/>
              <a:gd name="connsiteY46" fmla="*/ 3588964 h 6858000"/>
              <a:gd name="connsiteX47" fmla="*/ 693065 w 9592013"/>
              <a:gd name="connsiteY47" fmla="*/ 2437296 h 6858000"/>
              <a:gd name="connsiteX48" fmla="*/ 1321854 w 9592013"/>
              <a:gd name="connsiteY48" fmla="*/ 2071857 h 6858000"/>
              <a:gd name="connsiteX49" fmla="*/ 0 w 9592013"/>
              <a:gd name="connsiteY49" fmla="*/ 0 h 6858000"/>
              <a:gd name="connsiteX50" fmla="*/ 6966294 w 9592013"/>
              <a:gd name="connsiteY50" fmla="*/ 0 h 6858000"/>
              <a:gd name="connsiteX51" fmla="*/ 6852387 w 9592013"/>
              <a:gd name="connsiteY51" fmla="*/ 196155 h 6858000"/>
              <a:gd name="connsiteX52" fmla="*/ 6043321 w 9592013"/>
              <a:gd name="connsiteY52" fmla="*/ 1589421 h 6858000"/>
              <a:gd name="connsiteX53" fmla="*/ 5423265 w 9592013"/>
              <a:gd name="connsiteY53" fmla="*/ 1954861 h 6858000"/>
              <a:gd name="connsiteX54" fmla="*/ 1379802 w 9592013"/>
              <a:gd name="connsiteY54" fmla="*/ 1954861 h 6858000"/>
              <a:gd name="connsiteX55" fmla="*/ 751013 w 9592013"/>
              <a:gd name="connsiteY55" fmla="*/ 1589421 h 6858000"/>
              <a:gd name="connsiteX56" fmla="*/ 1951 w 9592013"/>
              <a:gd name="connsiteY56" fmla="*/ 293901 h 6858000"/>
              <a:gd name="connsiteX57" fmla="*/ 0 w 9592013"/>
              <a:gd name="connsiteY57" fmla="*/ 290527 h 6858000"/>
              <a:gd name="connsiteX58" fmla="*/ 0 w 9592013"/>
              <a:gd name="connsiteY58" fmla="*/ 0 h 6858000"/>
              <a:gd name="connsiteX0" fmla="*/ 8508611 w 9592013"/>
              <a:gd name="connsiteY0" fmla="*/ 4776272 h 6858000"/>
              <a:gd name="connsiteX1" fmla="*/ 9153763 w 9592013"/>
              <a:gd name="connsiteY1" fmla="*/ 4776272 h 6858000"/>
              <a:gd name="connsiteX2" fmla="*/ 9252696 w 9592013"/>
              <a:gd name="connsiteY2" fmla="*/ 4834580 h 6858000"/>
              <a:gd name="connsiteX3" fmla="*/ 9575969 w 9592013"/>
              <a:gd name="connsiteY3" fmla="*/ 5391278 h 6858000"/>
              <a:gd name="connsiteX4" fmla="*/ 9575969 w 9592013"/>
              <a:gd name="connsiteY4" fmla="*/ 5505116 h 6858000"/>
              <a:gd name="connsiteX5" fmla="*/ 9444696 w 9592013"/>
              <a:gd name="connsiteY5" fmla="*/ 5735415 h 6858000"/>
              <a:gd name="connsiteX6" fmla="*/ 8086404 w 9592013"/>
              <a:gd name="connsiteY6" fmla="*/ 5505116 h 6858000"/>
              <a:gd name="connsiteX7" fmla="*/ 8086404 w 9592013"/>
              <a:gd name="connsiteY7" fmla="*/ 5391278 h 6858000"/>
              <a:gd name="connsiteX8" fmla="*/ 8408284 w 9592013"/>
              <a:gd name="connsiteY8" fmla="*/ 4834580 h 6858000"/>
              <a:gd name="connsiteX9" fmla="*/ 8508611 w 9592013"/>
              <a:gd name="connsiteY9" fmla="*/ 4776272 h 6858000"/>
              <a:gd name="connsiteX10" fmla="*/ 8438383 w 9592013"/>
              <a:gd name="connsiteY10" fmla="*/ 4182594 h 6858000"/>
              <a:gd name="connsiteX11" fmla="*/ 8671249 w 9592013"/>
              <a:gd name="connsiteY11" fmla="*/ 4182594 h 6858000"/>
              <a:gd name="connsiteX12" fmla="*/ 8706958 w 9592013"/>
              <a:gd name="connsiteY12" fmla="*/ 4203640 h 6858000"/>
              <a:gd name="connsiteX13" fmla="*/ 8823642 w 9592013"/>
              <a:gd name="connsiteY13" fmla="*/ 4404579 h 6858000"/>
              <a:gd name="connsiteX14" fmla="*/ 8823642 w 9592013"/>
              <a:gd name="connsiteY14" fmla="*/ 4445668 h 6858000"/>
              <a:gd name="connsiteX15" fmla="*/ 8706958 w 9592013"/>
              <a:gd name="connsiteY15" fmla="*/ 4646606 h 6858000"/>
              <a:gd name="connsiteX16" fmla="*/ 8671249 w 9592013"/>
              <a:gd name="connsiteY16" fmla="*/ 4667652 h 6858000"/>
              <a:gd name="connsiteX17" fmla="*/ 8438383 w 9592013"/>
              <a:gd name="connsiteY17" fmla="*/ 4667652 h 6858000"/>
              <a:gd name="connsiteX18" fmla="*/ 8402170 w 9592013"/>
              <a:gd name="connsiteY18" fmla="*/ 4646606 h 6858000"/>
              <a:gd name="connsiteX19" fmla="*/ 8285989 w 9592013"/>
              <a:gd name="connsiteY19" fmla="*/ 4445668 h 6858000"/>
              <a:gd name="connsiteX20" fmla="*/ 8285989 w 9592013"/>
              <a:gd name="connsiteY20" fmla="*/ 4404579 h 6858000"/>
              <a:gd name="connsiteX21" fmla="*/ 8402170 w 9592013"/>
              <a:gd name="connsiteY21" fmla="*/ 4203640 h 6858000"/>
              <a:gd name="connsiteX22" fmla="*/ 8438383 w 9592013"/>
              <a:gd name="connsiteY22" fmla="*/ 4182594 h 6858000"/>
              <a:gd name="connsiteX23" fmla="*/ 7678681 w 9592013"/>
              <a:gd name="connsiteY23" fmla="*/ 3459104 h 6858000"/>
              <a:gd name="connsiteX24" fmla="*/ 8119685 w 9592013"/>
              <a:gd name="connsiteY24" fmla="*/ 3459104 h 6858000"/>
              <a:gd name="connsiteX25" fmla="*/ 8187313 w 9592013"/>
              <a:gd name="connsiteY25" fmla="*/ 3498961 h 6858000"/>
              <a:gd name="connsiteX26" fmla="*/ 8408292 w 9592013"/>
              <a:gd name="connsiteY26" fmla="*/ 3879501 h 6858000"/>
              <a:gd name="connsiteX27" fmla="*/ 8408292 w 9592013"/>
              <a:gd name="connsiteY27" fmla="*/ 3957318 h 6858000"/>
              <a:gd name="connsiteX28" fmla="*/ 8187313 w 9592013"/>
              <a:gd name="connsiteY28" fmla="*/ 4337857 h 6858000"/>
              <a:gd name="connsiteX29" fmla="*/ 8119685 w 9592013"/>
              <a:gd name="connsiteY29" fmla="*/ 4377714 h 6858000"/>
              <a:gd name="connsiteX30" fmla="*/ 7678681 w 9592013"/>
              <a:gd name="connsiteY30" fmla="*/ 4377714 h 6858000"/>
              <a:gd name="connsiteX31" fmla="*/ 7610101 w 9592013"/>
              <a:gd name="connsiteY31" fmla="*/ 4337857 h 6858000"/>
              <a:gd name="connsiteX32" fmla="*/ 7390076 w 9592013"/>
              <a:gd name="connsiteY32" fmla="*/ 3957318 h 6858000"/>
              <a:gd name="connsiteX33" fmla="*/ 7390076 w 9592013"/>
              <a:gd name="connsiteY33" fmla="*/ 3879501 h 6858000"/>
              <a:gd name="connsiteX34" fmla="*/ 7610101 w 9592013"/>
              <a:gd name="connsiteY34" fmla="*/ 3498961 h 6858000"/>
              <a:gd name="connsiteX35" fmla="*/ 7678681 w 9592013"/>
              <a:gd name="connsiteY35" fmla="*/ 3459104 h 6858000"/>
              <a:gd name="connsiteX36" fmla="*/ 1321854 w 9592013"/>
              <a:gd name="connsiteY36" fmla="*/ 2071857 h 6858000"/>
              <a:gd name="connsiteX37" fmla="*/ 5365317 w 9592013"/>
              <a:gd name="connsiteY37" fmla="*/ 2071857 h 6858000"/>
              <a:gd name="connsiteX38" fmla="*/ 5985373 w 9592013"/>
              <a:gd name="connsiteY38" fmla="*/ 2437296 h 6858000"/>
              <a:gd name="connsiteX39" fmla="*/ 8011470 w 9592013"/>
              <a:gd name="connsiteY39" fmla="*/ 5926372 h 6858000"/>
              <a:gd name="connsiteX40" fmla="*/ 8011470 w 9592013"/>
              <a:gd name="connsiteY40" fmla="*/ 6639850 h 6858000"/>
              <a:gd name="connsiteX41" fmla="*/ 7904625 w 9592013"/>
              <a:gd name="connsiteY41" fmla="*/ 6823844 h 6858000"/>
              <a:gd name="connsiteX42" fmla="*/ 7884791 w 9592013"/>
              <a:gd name="connsiteY42" fmla="*/ 6858000 h 6858000"/>
              <a:gd name="connsiteX43" fmla="*/ 0 w 9592013"/>
              <a:gd name="connsiteY43" fmla="*/ 6858000 h 6858000"/>
              <a:gd name="connsiteX44" fmla="*/ 0 w 9592013"/>
              <a:gd name="connsiteY44" fmla="*/ 3635967 h 6858000"/>
              <a:gd name="connsiteX45" fmla="*/ 27177 w 9592013"/>
              <a:gd name="connsiteY45" fmla="*/ 3588964 h 6858000"/>
              <a:gd name="connsiteX46" fmla="*/ 693065 w 9592013"/>
              <a:gd name="connsiteY46" fmla="*/ 2437296 h 6858000"/>
              <a:gd name="connsiteX47" fmla="*/ 1321854 w 9592013"/>
              <a:gd name="connsiteY47" fmla="*/ 2071857 h 6858000"/>
              <a:gd name="connsiteX48" fmla="*/ 0 w 9592013"/>
              <a:gd name="connsiteY48" fmla="*/ 0 h 6858000"/>
              <a:gd name="connsiteX49" fmla="*/ 6966294 w 9592013"/>
              <a:gd name="connsiteY49" fmla="*/ 0 h 6858000"/>
              <a:gd name="connsiteX50" fmla="*/ 6852387 w 9592013"/>
              <a:gd name="connsiteY50" fmla="*/ 196155 h 6858000"/>
              <a:gd name="connsiteX51" fmla="*/ 6043321 w 9592013"/>
              <a:gd name="connsiteY51" fmla="*/ 1589421 h 6858000"/>
              <a:gd name="connsiteX52" fmla="*/ 5423265 w 9592013"/>
              <a:gd name="connsiteY52" fmla="*/ 1954861 h 6858000"/>
              <a:gd name="connsiteX53" fmla="*/ 1379802 w 9592013"/>
              <a:gd name="connsiteY53" fmla="*/ 1954861 h 6858000"/>
              <a:gd name="connsiteX54" fmla="*/ 751013 w 9592013"/>
              <a:gd name="connsiteY54" fmla="*/ 1589421 h 6858000"/>
              <a:gd name="connsiteX55" fmla="*/ 1951 w 9592013"/>
              <a:gd name="connsiteY55" fmla="*/ 293901 h 6858000"/>
              <a:gd name="connsiteX56" fmla="*/ 0 w 9592013"/>
              <a:gd name="connsiteY56" fmla="*/ 290527 h 6858000"/>
              <a:gd name="connsiteX57" fmla="*/ 0 w 9592013"/>
              <a:gd name="connsiteY57" fmla="*/ 0 h 6858000"/>
              <a:gd name="connsiteX0" fmla="*/ 8508611 w 9691100"/>
              <a:gd name="connsiteY0" fmla="*/ 4776272 h 6858000"/>
              <a:gd name="connsiteX1" fmla="*/ 9153763 w 9691100"/>
              <a:gd name="connsiteY1" fmla="*/ 4776272 h 6858000"/>
              <a:gd name="connsiteX2" fmla="*/ 9252696 w 9691100"/>
              <a:gd name="connsiteY2" fmla="*/ 4834580 h 6858000"/>
              <a:gd name="connsiteX3" fmla="*/ 9575969 w 9691100"/>
              <a:gd name="connsiteY3" fmla="*/ 5391278 h 6858000"/>
              <a:gd name="connsiteX4" fmla="*/ 9575969 w 9691100"/>
              <a:gd name="connsiteY4" fmla="*/ 5505116 h 6858000"/>
              <a:gd name="connsiteX5" fmla="*/ 8086404 w 9691100"/>
              <a:gd name="connsiteY5" fmla="*/ 5505116 h 6858000"/>
              <a:gd name="connsiteX6" fmla="*/ 8086404 w 9691100"/>
              <a:gd name="connsiteY6" fmla="*/ 5391278 h 6858000"/>
              <a:gd name="connsiteX7" fmla="*/ 8408284 w 9691100"/>
              <a:gd name="connsiteY7" fmla="*/ 4834580 h 6858000"/>
              <a:gd name="connsiteX8" fmla="*/ 8508611 w 9691100"/>
              <a:gd name="connsiteY8" fmla="*/ 4776272 h 6858000"/>
              <a:gd name="connsiteX9" fmla="*/ 8438383 w 9691100"/>
              <a:gd name="connsiteY9" fmla="*/ 4182594 h 6858000"/>
              <a:gd name="connsiteX10" fmla="*/ 8671249 w 9691100"/>
              <a:gd name="connsiteY10" fmla="*/ 4182594 h 6858000"/>
              <a:gd name="connsiteX11" fmla="*/ 8706958 w 9691100"/>
              <a:gd name="connsiteY11" fmla="*/ 4203640 h 6858000"/>
              <a:gd name="connsiteX12" fmla="*/ 8823642 w 9691100"/>
              <a:gd name="connsiteY12" fmla="*/ 4404579 h 6858000"/>
              <a:gd name="connsiteX13" fmla="*/ 8823642 w 9691100"/>
              <a:gd name="connsiteY13" fmla="*/ 4445668 h 6858000"/>
              <a:gd name="connsiteX14" fmla="*/ 8706958 w 9691100"/>
              <a:gd name="connsiteY14" fmla="*/ 4646606 h 6858000"/>
              <a:gd name="connsiteX15" fmla="*/ 8671249 w 9691100"/>
              <a:gd name="connsiteY15" fmla="*/ 4667652 h 6858000"/>
              <a:gd name="connsiteX16" fmla="*/ 8438383 w 9691100"/>
              <a:gd name="connsiteY16" fmla="*/ 4667652 h 6858000"/>
              <a:gd name="connsiteX17" fmla="*/ 8402170 w 9691100"/>
              <a:gd name="connsiteY17" fmla="*/ 4646606 h 6858000"/>
              <a:gd name="connsiteX18" fmla="*/ 8285989 w 9691100"/>
              <a:gd name="connsiteY18" fmla="*/ 4445668 h 6858000"/>
              <a:gd name="connsiteX19" fmla="*/ 8285989 w 9691100"/>
              <a:gd name="connsiteY19" fmla="*/ 4404579 h 6858000"/>
              <a:gd name="connsiteX20" fmla="*/ 8402170 w 9691100"/>
              <a:gd name="connsiteY20" fmla="*/ 4203640 h 6858000"/>
              <a:gd name="connsiteX21" fmla="*/ 8438383 w 9691100"/>
              <a:gd name="connsiteY21" fmla="*/ 4182594 h 6858000"/>
              <a:gd name="connsiteX22" fmla="*/ 7678681 w 9691100"/>
              <a:gd name="connsiteY22" fmla="*/ 3459104 h 6858000"/>
              <a:gd name="connsiteX23" fmla="*/ 8119685 w 9691100"/>
              <a:gd name="connsiteY23" fmla="*/ 3459104 h 6858000"/>
              <a:gd name="connsiteX24" fmla="*/ 8187313 w 9691100"/>
              <a:gd name="connsiteY24" fmla="*/ 3498961 h 6858000"/>
              <a:gd name="connsiteX25" fmla="*/ 8408292 w 9691100"/>
              <a:gd name="connsiteY25" fmla="*/ 3879501 h 6858000"/>
              <a:gd name="connsiteX26" fmla="*/ 8408292 w 9691100"/>
              <a:gd name="connsiteY26" fmla="*/ 3957318 h 6858000"/>
              <a:gd name="connsiteX27" fmla="*/ 8187313 w 9691100"/>
              <a:gd name="connsiteY27" fmla="*/ 4337857 h 6858000"/>
              <a:gd name="connsiteX28" fmla="*/ 8119685 w 9691100"/>
              <a:gd name="connsiteY28" fmla="*/ 4377714 h 6858000"/>
              <a:gd name="connsiteX29" fmla="*/ 7678681 w 9691100"/>
              <a:gd name="connsiteY29" fmla="*/ 4377714 h 6858000"/>
              <a:gd name="connsiteX30" fmla="*/ 7610101 w 9691100"/>
              <a:gd name="connsiteY30" fmla="*/ 4337857 h 6858000"/>
              <a:gd name="connsiteX31" fmla="*/ 7390076 w 9691100"/>
              <a:gd name="connsiteY31" fmla="*/ 3957318 h 6858000"/>
              <a:gd name="connsiteX32" fmla="*/ 7390076 w 9691100"/>
              <a:gd name="connsiteY32" fmla="*/ 3879501 h 6858000"/>
              <a:gd name="connsiteX33" fmla="*/ 7610101 w 9691100"/>
              <a:gd name="connsiteY33" fmla="*/ 3498961 h 6858000"/>
              <a:gd name="connsiteX34" fmla="*/ 7678681 w 9691100"/>
              <a:gd name="connsiteY34" fmla="*/ 3459104 h 6858000"/>
              <a:gd name="connsiteX35" fmla="*/ 1321854 w 9691100"/>
              <a:gd name="connsiteY35" fmla="*/ 2071857 h 6858000"/>
              <a:gd name="connsiteX36" fmla="*/ 5365317 w 9691100"/>
              <a:gd name="connsiteY36" fmla="*/ 2071857 h 6858000"/>
              <a:gd name="connsiteX37" fmla="*/ 5985373 w 9691100"/>
              <a:gd name="connsiteY37" fmla="*/ 2437296 h 6858000"/>
              <a:gd name="connsiteX38" fmla="*/ 8011470 w 9691100"/>
              <a:gd name="connsiteY38" fmla="*/ 5926372 h 6858000"/>
              <a:gd name="connsiteX39" fmla="*/ 8011470 w 9691100"/>
              <a:gd name="connsiteY39" fmla="*/ 6639850 h 6858000"/>
              <a:gd name="connsiteX40" fmla="*/ 7904625 w 9691100"/>
              <a:gd name="connsiteY40" fmla="*/ 6823844 h 6858000"/>
              <a:gd name="connsiteX41" fmla="*/ 7884791 w 9691100"/>
              <a:gd name="connsiteY41" fmla="*/ 6858000 h 6858000"/>
              <a:gd name="connsiteX42" fmla="*/ 0 w 9691100"/>
              <a:gd name="connsiteY42" fmla="*/ 6858000 h 6858000"/>
              <a:gd name="connsiteX43" fmla="*/ 0 w 9691100"/>
              <a:gd name="connsiteY43" fmla="*/ 3635967 h 6858000"/>
              <a:gd name="connsiteX44" fmla="*/ 27177 w 9691100"/>
              <a:gd name="connsiteY44" fmla="*/ 3588964 h 6858000"/>
              <a:gd name="connsiteX45" fmla="*/ 693065 w 9691100"/>
              <a:gd name="connsiteY45" fmla="*/ 2437296 h 6858000"/>
              <a:gd name="connsiteX46" fmla="*/ 1321854 w 9691100"/>
              <a:gd name="connsiteY46" fmla="*/ 2071857 h 6858000"/>
              <a:gd name="connsiteX47" fmla="*/ 0 w 9691100"/>
              <a:gd name="connsiteY47" fmla="*/ 0 h 6858000"/>
              <a:gd name="connsiteX48" fmla="*/ 6966294 w 9691100"/>
              <a:gd name="connsiteY48" fmla="*/ 0 h 6858000"/>
              <a:gd name="connsiteX49" fmla="*/ 6852387 w 9691100"/>
              <a:gd name="connsiteY49" fmla="*/ 196155 h 6858000"/>
              <a:gd name="connsiteX50" fmla="*/ 6043321 w 9691100"/>
              <a:gd name="connsiteY50" fmla="*/ 1589421 h 6858000"/>
              <a:gd name="connsiteX51" fmla="*/ 5423265 w 9691100"/>
              <a:gd name="connsiteY51" fmla="*/ 1954861 h 6858000"/>
              <a:gd name="connsiteX52" fmla="*/ 1379802 w 9691100"/>
              <a:gd name="connsiteY52" fmla="*/ 1954861 h 6858000"/>
              <a:gd name="connsiteX53" fmla="*/ 751013 w 9691100"/>
              <a:gd name="connsiteY53" fmla="*/ 1589421 h 6858000"/>
              <a:gd name="connsiteX54" fmla="*/ 1951 w 9691100"/>
              <a:gd name="connsiteY54" fmla="*/ 293901 h 6858000"/>
              <a:gd name="connsiteX55" fmla="*/ 0 w 9691100"/>
              <a:gd name="connsiteY55" fmla="*/ 290527 h 6858000"/>
              <a:gd name="connsiteX56" fmla="*/ 0 w 9691100"/>
              <a:gd name="connsiteY56" fmla="*/ 0 h 6858000"/>
              <a:gd name="connsiteX0" fmla="*/ 8508611 w 9575969"/>
              <a:gd name="connsiteY0" fmla="*/ 4776272 h 6858000"/>
              <a:gd name="connsiteX1" fmla="*/ 9153763 w 9575969"/>
              <a:gd name="connsiteY1" fmla="*/ 4776272 h 6858000"/>
              <a:gd name="connsiteX2" fmla="*/ 9252696 w 9575969"/>
              <a:gd name="connsiteY2" fmla="*/ 4834580 h 6858000"/>
              <a:gd name="connsiteX3" fmla="*/ 9575969 w 9575969"/>
              <a:gd name="connsiteY3" fmla="*/ 5391278 h 6858000"/>
              <a:gd name="connsiteX4" fmla="*/ 8086404 w 9575969"/>
              <a:gd name="connsiteY4" fmla="*/ 5505116 h 6858000"/>
              <a:gd name="connsiteX5" fmla="*/ 8086404 w 9575969"/>
              <a:gd name="connsiteY5" fmla="*/ 5391278 h 6858000"/>
              <a:gd name="connsiteX6" fmla="*/ 8408284 w 9575969"/>
              <a:gd name="connsiteY6" fmla="*/ 4834580 h 6858000"/>
              <a:gd name="connsiteX7" fmla="*/ 8508611 w 9575969"/>
              <a:gd name="connsiteY7" fmla="*/ 4776272 h 6858000"/>
              <a:gd name="connsiteX8" fmla="*/ 8438383 w 9575969"/>
              <a:gd name="connsiteY8" fmla="*/ 4182594 h 6858000"/>
              <a:gd name="connsiteX9" fmla="*/ 8671249 w 9575969"/>
              <a:gd name="connsiteY9" fmla="*/ 4182594 h 6858000"/>
              <a:gd name="connsiteX10" fmla="*/ 8706958 w 9575969"/>
              <a:gd name="connsiteY10" fmla="*/ 4203640 h 6858000"/>
              <a:gd name="connsiteX11" fmla="*/ 8823642 w 9575969"/>
              <a:gd name="connsiteY11" fmla="*/ 4404579 h 6858000"/>
              <a:gd name="connsiteX12" fmla="*/ 8823642 w 9575969"/>
              <a:gd name="connsiteY12" fmla="*/ 4445668 h 6858000"/>
              <a:gd name="connsiteX13" fmla="*/ 8706958 w 9575969"/>
              <a:gd name="connsiteY13" fmla="*/ 4646606 h 6858000"/>
              <a:gd name="connsiteX14" fmla="*/ 8671249 w 9575969"/>
              <a:gd name="connsiteY14" fmla="*/ 4667652 h 6858000"/>
              <a:gd name="connsiteX15" fmla="*/ 8438383 w 9575969"/>
              <a:gd name="connsiteY15" fmla="*/ 4667652 h 6858000"/>
              <a:gd name="connsiteX16" fmla="*/ 8402170 w 9575969"/>
              <a:gd name="connsiteY16" fmla="*/ 4646606 h 6858000"/>
              <a:gd name="connsiteX17" fmla="*/ 8285989 w 9575969"/>
              <a:gd name="connsiteY17" fmla="*/ 4445668 h 6858000"/>
              <a:gd name="connsiteX18" fmla="*/ 8285989 w 9575969"/>
              <a:gd name="connsiteY18" fmla="*/ 4404579 h 6858000"/>
              <a:gd name="connsiteX19" fmla="*/ 8402170 w 9575969"/>
              <a:gd name="connsiteY19" fmla="*/ 4203640 h 6858000"/>
              <a:gd name="connsiteX20" fmla="*/ 8438383 w 9575969"/>
              <a:gd name="connsiteY20" fmla="*/ 4182594 h 6858000"/>
              <a:gd name="connsiteX21" fmla="*/ 7678681 w 9575969"/>
              <a:gd name="connsiteY21" fmla="*/ 3459104 h 6858000"/>
              <a:gd name="connsiteX22" fmla="*/ 8119685 w 9575969"/>
              <a:gd name="connsiteY22" fmla="*/ 3459104 h 6858000"/>
              <a:gd name="connsiteX23" fmla="*/ 8187313 w 9575969"/>
              <a:gd name="connsiteY23" fmla="*/ 3498961 h 6858000"/>
              <a:gd name="connsiteX24" fmla="*/ 8408292 w 9575969"/>
              <a:gd name="connsiteY24" fmla="*/ 3879501 h 6858000"/>
              <a:gd name="connsiteX25" fmla="*/ 8408292 w 9575969"/>
              <a:gd name="connsiteY25" fmla="*/ 3957318 h 6858000"/>
              <a:gd name="connsiteX26" fmla="*/ 8187313 w 9575969"/>
              <a:gd name="connsiteY26" fmla="*/ 4337857 h 6858000"/>
              <a:gd name="connsiteX27" fmla="*/ 8119685 w 9575969"/>
              <a:gd name="connsiteY27" fmla="*/ 4377714 h 6858000"/>
              <a:gd name="connsiteX28" fmla="*/ 7678681 w 9575969"/>
              <a:gd name="connsiteY28" fmla="*/ 4377714 h 6858000"/>
              <a:gd name="connsiteX29" fmla="*/ 7610101 w 9575969"/>
              <a:gd name="connsiteY29" fmla="*/ 4337857 h 6858000"/>
              <a:gd name="connsiteX30" fmla="*/ 7390076 w 9575969"/>
              <a:gd name="connsiteY30" fmla="*/ 3957318 h 6858000"/>
              <a:gd name="connsiteX31" fmla="*/ 7390076 w 9575969"/>
              <a:gd name="connsiteY31" fmla="*/ 3879501 h 6858000"/>
              <a:gd name="connsiteX32" fmla="*/ 7610101 w 9575969"/>
              <a:gd name="connsiteY32" fmla="*/ 3498961 h 6858000"/>
              <a:gd name="connsiteX33" fmla="*/ 7678681 w 9575969"/>
              <a:gd name="connsiteY33" fmla="*/ 3459104 h 6858000"/>
              <a:gd name="connsiteX34" fmla="*/ 1321854 w 9575969"/>
              <a:gd name="connsiteY34" fmla="*/ 2071857 h 6858000"/>
              <a:gd name="connsiteX35" fmla="*/ 5365317 w 9575969"/>
              <a:gd name="connsiteY35" fmla="*/ 2071857 h 6858000"/>
              <a:gd name="connsiteX36" fmla="*/ 5985373 w 9575969"/>
              <a:gd name="connsiteY36" fmla="*/ 2437296 h 6858000"/>
              <a:gd name="connsiteX37" fmla="*/ 8011470 w 9575969"/>
              <a:gd name="connsiteY37" fmla="*/ 5926372 h 6858000"/>
              <a:gd name="connsiteX38" fmla="*/ 8011470 w 9575969"/>
              <a:gd name="connsiteY38" fmla="*/ 6639850 h 6858000"/>
              <a:gd name="connsiteX39" fmla="*/ 7904625 w 9575969"/>
              <a:gd name="connsiteY39" fmla="*/ 6823844 h 6858000"/>
              <a:gd name="connsiteX40" fmla="*/ 7884791 w 9575969"/>
              <a:gd name="connsiteY40" fmla="*/ 6858000 h 6858000"/>
              <a:gd name="connsiteX41" fmla="*/ 0 w 9575969"/>
              <a:gd name="connsiteY41" fmla="*/ 6858000 h 6858000"/>
              <a:gd name="connsiteX42" fmla="*/ 0 w 9575969"/>
              <a:gd name="connsiteY42" fmla="*/ 3635967 h 6858000"/>
              <a:gd name="connsiteX43" fmla="*/ 27177 w 9575969"/>
              <a:gd name="connsiteY43" fmla="*/ 3588964 h 6858000"/>
              <a:gd name="connsiteX44" fmla="*/ 693065 w 9575969"/>
              <a:gd name="connsiteY44" fmla="*/ 2437296 h 6858000"/>
              <a:gd name="connsiteX45" fmla="*/ 1321854 w 9575969"/>
              <a:gd name="connsiteY45" fmla="*/ 2071857 h 6858000"/>
              <a:gd name="connsiteX46" fmla="*/ 0 w 9575969"/>
              <a:gd name="connsiteY46" fmla="*/ 0 h 6858000"/>
              <a:gd name="connsiteX47" fmla="*/ 6966294 w 9575969"/>
              <a:gd name="connsiteY47" fmla="*/ 0 h 6858000"/>
              <a:gd name="connsiteX48" fmla="*/ 6852387 w 9575969"/>
              <a:gd name="connsiteY48" fmla="*/ 196155 h 6858000"/>
              <a:gd name="connsiteX49" fmla="*/ 6043321 w 9575969"/>
              <a:gd name="connsiteY49" fmla="*/ 1589421 h 6858000"/>
              <a:gd name="connsiteX50" fmla="*/ 5423265 w 9575969"/>
              <a:gd name="connsiteY50" fmla="*/ 1954861 h 6858000"/>
              <a:gd name="connsiteX51" fmla="*/ 1379802 w 9575969"/>
              <a:gd name="connsiteY51" fmla="*/ 1954861 h 6858000"/>
              <a:gd name="connsiteX52" fmla="*/ 751013 w 9575969"/>
              <a:gd name="connsiteY52" fmla="*/ 1589421 h 6858000"/>
              <a:gd name="connsiteX53" fmla="*/ 1951 w 9575969"/>
              <a:gd name="connsiteY53" fmla="*/ 293901 h 6858000"/>
              <a:gd name="connsiteX54" fmla="*/ 0 w 9575969"/>
              <a:gd name="connsiteY54" fmla="*/ 290527 h 6858000"/>
              <a:gd name="connsiteX55" fmla="*/ 0 w 9575969"/>
              <a:gd name="connsiteY55" fmla="*/ 0 h 6858000"/>
              <a:gd name="connsiteX0" fmla="*/ 8508611 w 9252696"/>
              <a:gd name="connsiteY0" fmla="*/ 4776272 h 6858000"/>
              <a:gd name="connsiteX1" fmla="*/ 9153763 w 9252696"/>
              <a:gd name="connsiteY1" fmla="*/ 4776272 h 6858000"/>
              <a:gd name="connsiteX2" fmla="*/ 9252696 w 9252696"/>
              <a:gd name="connsiteY2" fmla="*/ 4834580 h 6858000"/>
              <a:gd name="connsiteX3" fmla="*/ 8086404 w 9252696"/>
              <a:gd name="connsiteY3" fmla="*/ 5505116 h 6858000"/>
              <a:gd name="connsiteX4" fmla="*/ 8086404 w 9252696"/>
              <a:gd name="connsiteY4" fmla="*/ 5391278 h 6858000"/>
              <a:gd name="connsiteX5" fmla="*/ 8408284 w 9252696"/>
              <a:gd name="connsiteY5" fmla="*/ 4834580 h 6858000"/>
              <a:gd name="connsiteX6" fmla="*/ 8508611 w 9252696"/>
              <a:gd name="connsiteY6" fmla="*/ 4776272 h 6858000"/>
              <a:gd name="connsiteX7" fmla="*/ 8438383 w 9252696"/>
              <a:gd name="connsiteY7" fmla="*/ 4182594 h 6858000"/>
              <a:gd name="connsiteX8" fmla="*/ 8671249 w 9252696"/>
              <a:gd name="connsiteY8" fmla="*/ 4182594 h 6858000"/>
              <a:gd name="connsiteX9" fmla="*/ 8706958 w 9252696"/>
              <a:gd name="connsiteY9" fmla="*/ 4203640 h 6858000"/>
              <a:gd name="connsiteX10" fmla="*/ 8823642 w 9252696"/>
              <a:gd name="connsiteY10" fmla="*/ 4404579 h 6858000"/>
              <a:gd name="connsiteX11" fmla="*/ 8823642 w 9252696"/>
              <a:gd name="connsiteY11" fmla="*/ 4445668 h 6858000"/>
              <a:gd name="connsiteX12" fmla="*/ 8706958 w 9252696"/>
              <a:gd name="connsiteY12" fmla="*/ 4646606 h 6858000"/>
              <a:gd name="connsiteX13" fmla="*/ 8671249 w 9252696"/>
              <a:gd name="connsiteY13" fmla="*/ 4667652 h 6858000"/>
              <a:gd name="connsiteX14" fmla="*/ 8438383 w 9252696"/>
              <a:gd name="connsiteY14" fmla="*/ 4667652 h 6858000"/>
              <a:gd name="connsiteX15" fmla="*/ 8402170 w 9252696"/>
              <a:gd name="connsiteY15" fmla="*/ 4646606 h 6858000"/>
              <a:gd name="connsiteX16" fmla="*/ 8285989 w 9252696"/>
              <a:gd name="connsiteY16" fmla="*/ 4445668 h 6858000"/>
              <a:gd name="connsiteX17" fmla="*/ 8285989 w 9252696"/>
              <a:gd name="connsiteY17" fmla="*/ 4404579 h 6858000"/>
              <a:gd name="connsiteX18" fmla="*/ 8402170 w 9252696"/>
              <a:gd name="connsiteY18" fmla="*/ 4203640 h 6858000"/>
              <a:gd name="connsiteX19" fmla="*/ 8438383 w 9252696"/>
              <a:gd name="connsiteY19" fmla="*/ 4182594 h 6858000"/>
              <a:gd name="connsiteX20" fmla="*/ 7678681 w 9252696"/>
              <a:gd name="connsiteY20" fmla="*/ 3459104 h 6858000"/>
              <a:gd name="connsiteX21" fmla="*/ 8119685 w 9252696"/>
              <a:gd name="connsiteY21" fmla="*/ 3459104 h 6858000"/>
              <a:gd name="connsiteX22" fmla="*/ 8187313 w 9252696"/>
              <a:gd name="connsiteY22" fmla="*/ 3498961 h 6858000"/>
              <a:gd name="connsiteX23" fmla="*/ 8408292 w 9252696"/>
              <a:gd name="connsiteY23" fmla="*/ 3879501 h 6858000"/>
              <a:gd name="connsiteX24" fmla="*/ 8408292 w 9252696"/>
              <a:gd name="connsiteY24" fmla="*/ 3957318 h 6858000"/>
              <a:gd name="connsiteX25" fmla="*/ 8187313 w 9252696"/>
              <a:gd name="connsiteY25" fmla="*/ 4337857 h 6858000"/>
              <a:gd name="connsiteX26" fmla="*/ 8119685 w 9252696"/>
              <a:gd name="connsiteY26" fmla="*/ 4377714 h 6858000"/>
              <a:gd name="connsiteX27" fmla="*/ 7678681 w 9252696"/>
              <a:gd name="connsiteY27" fmla="*/ 4377714 h 6858000"/>
              <a:gd name="connsiteX28" fmla="*/ 7610101 w 9252696"/>
              <a:gd name="connsiteY28" fmla="*/ 4337857 h 6858000"/>
              <a:gd name="connsiteX29" fmla="*/ 7390076 w 9252696"/>
              <a:gd name="connsiteY29" fmla="*/ 3957318 h 6858000"/>
              <a:gd name="connsiteX30" fmla="*/ 7390076 w 9252696"/>
              <a:gd name="connsiteY30" fmla="*/ 3879501 h 6858000"/>
              <a:gd name="connsiteX31" fmla="*/ 7610101 w 9252696"/>
              <a:gd name="connsiteY31" fmla="*/ 3498961 h 6858000"/>
              <a:gd name="connsiteX32" fmla="*/ 7678681 w 9252696"/>
              <a:gd name="connsiteY32" fmla="*/ 3459104 h 6858000"/>
              <a:gd name="connsiteX33" fmla="*/ 1321854 w 9252696"/>
              <a:gd name="connsiteY33" fmla="*/ 2071857 h 6858000"/>
              <a:gd name="connsiteX34" fmla="*/ 5365317 w 9252696"/>
              <a:gd name="connsiteY34" fmla="*/ 2071857 h 6858000"/>
              <a:gd name="connsiteX35" fmla="*/ 5985373 w 9252696"/>
              <a:gd name="connsiteY35" fmla="*/ 2437296 h 6858000"/>
              <a:gd name="connsiteX36" fmla="*/ 8011470 w 9252696"/>
              <a:gd name="connsiteY36" fmla="*/ 5926372 h 6858000"/>
              <a:gd name="connsiteX37" fmla="*/ 8011470 w 9252696"/>
              <a:gd name="connsiteY37" fmla="*/ 6639850 h 6858000"/>
              <a:gd name="connsiteX38" fmla="*/ 7904625 w 9252696"/>
              <a:gd name="connsiteY38" fmla="*/ 6823844 h 6858000"/>
              <a:gd name="connsiteX39" fmla="*/ 7884791 w 9252696"/>
              <a:gd name="connsiteY39" fmla="*/ 6858000 h 6858000"/>
              <a:gd name="connsiteX40" fmla="*/ 0 w 9252696"/>
              <a:gd name="connsiteY40" fmla="*/ 6858000 h 6858000"/>
              <a:gd name="connsiteX41" fmla="*/ 0 w 9252696"/>
              <a:gd name="connsiteY41" fmla="*/ 3635967 h 6858000"/>
              <a:gd name="connsiteX42" fmla="*/ 27177 w 9252696"/>
              <a:gd name="connsiteY42" fmla="*/ 3588964 h 6858000"/>
              <a:gd name="connsiteX43" fmla="*/ 693065 w 9252696"/>
              <a:gd name="connsiteY43" fmla="*/ 2437296 h 6858000"/>
              <a:gd name="connsiteX44" fmla="*/ 1321854 w 9252696"/>
              <a:gd name="connsiteY44" fmla="*/ 2071857 h 6858000"/>
              <a:gd name="connsiteX45" fmla="*/ 0 w 9252696"/>
              <a:gd name="connsiteY45" fmla="*/ 0 h 6858000"/>
              <a:gd name="connsiteX46" fmla="*/ 6966294 w 9252696"/>
              <a:gd name="connsiteY46" fmla="*/ 0 h 6858000"/>
              <a:gd name="connsiteX47" fmla="*/ 6852387 w 9252696"/>
              <a:gd name="connsiteY47" fmla="*/ 196155 h 6858000"/>
              <a:gd name="connsiteX48" fmla="*/ 6043321 w 9252696"/>
              <a:gd name="connsiteY48" fmla="*/ 1589421 h 6858000"/>
              <a:gd name="connsiteX49" fmla="*/ 5423265 w 9252696"/>
              <a:gd name="connsiteY49" fmla="*/ 1954861 h 6858000"/>
              <a:gd name="connsiteX50" fmla="*/ 1379802 w 9252696"/>
              <a:gd name="connsiteY50" fmla="*/ 1954861 h 6858000"/>
              <a:gd name="connsiteX51" fmla="*/ 751013 w 9252696"/>
              <a:gd name="connsiteY51" fmla="*/ 1589421 h 6858000"/>
              <a:gd name="connsiteX52" fmla="*/ 1951 w 9252696"/>
              <a:gd name="connsiteY52" fmla="*/ 293901 h 6858000"/>
              <a:gd name="connsiteX53" fmla="*/ 0 w 9252696"/>
              <a:gd name="connsiteY53" fmla="*/ 290527 h 6858000"/>
              <a:gd name="connsiteX54" fmla="*/ 0 w 9252696"/>
              <a:gd name="connsiteY54" fmla="*/ 0 h 6858000"/>
              <a:gd name="connsiteX0" fmla="*/ 8508611 w 9252696"/>
              <a:gd name="connsiteY0" fmla="*/ 4776272 h 6858000"/>
              <a:gd name="connsiteX1" fmla="*/ 9153763 w 9252696"/>
              <a:gd name="connsiteY1" fmla="*/ 4776272 h 6858000"/>
              <a:gd name="connsiteX2" fmla="*/ 9252696 w 9252696"/>
              <a:gd name="connsiteY2" fmla="*/ 4834580 h 6858000"/>
              <a:gd name="connsiteX3" fmla="*/ 8086404 w 9252696"/>
              <a:gd name="connsiteY3" fmla="*/ 5391278 h 6858000"/>
              <a:gd name="connsiteX4" fmla="*/ 8408284 w 9252696"/>
              <a:gd name="connsiteY4" fmla="*/ 4834580 h 6858000"/>
              <a:gd name="connsiteX5" fmla="*/ 8508611 w 9252696"/>
              <a:gd name="connsiteY5" fmla="*/ 4776272 h 6858000"/>
              <a:gd name="connsiteX6" fmla="*/ 8438383 w 9252696"/>
              <a:gd name="connsiteY6" fmla="*/ 4182594 h 6858000"/>
              <a:gd name="connsiteX7" fmla="*/ 8671249 w 9252696"/>
              <a:gd name="connsiteY7" fmla="*/ 4182594 h 6858000"/>
              <a:gd name="connsiteX8" fmla="*/ 8706958 w 9252696"/>
              <a:gd name="connsiteY8" fmla="*/ 4203640 h 6858000"/>
              <a:gd name="connsiteX9" fmla="*/ 8823642 w 9252696"/>
              <a:gd name="connsiteY9" fmla="*/ 4404579 h 6858000"/>
              <a:gd name="connsiteX10" fmla="*/ 8823642 w 9252696"/>
              <a:gd name="connsiteY10" fmla="*/ 4445668 h 6858000"/>
              <a:gd name="connsiteX11" fmla="*/ 8706958 w 9252696"/>
              <a:gd name="connsiteY11" fmla="*/ 4646606 h 6858000"/>
              <a:gd name="connsiteX12" fmla="*/ 8671249 w 9252696"/>
              <a:gd name="connsiteY12" fmla="*/ 4667652 h 6858000"/>
              <a:gd name="connsiteX13" fmla="*/ 8438383 w 9252696"/>
              <a:gd name="connsiteY13" fmla="*/ 4667652 h 6858000"/>
              <a:gd name="connsiteX14" fmla="*/ 8402170 w 9252696"/>
              <a:gd name="connsiteY14" fmla="*/ 4646606 h 6858000"/>
              <a:gd name="connsiteX15" fmla="*/ 8285989 w 9252696"/>
              <a:gd name="connsiteY15" fmla="*/ 4445668 h 6858000"/>
              <a:gd name="connsiteX16" fmla="*/ 8285989 w 9252696"/>
              <a:gd name="connsiteY16" fmla="*/ 4404579 h 6858000"/>
              <a:gd name="connsiteX17" fmla="*/ 8402170 w 9252696"/>
              <a:gd name="connsiteY17" fmla="*/ 4203640 h 6858000"/>
              <a:gd name="connsiteX18" fmla="*/ 8438383 w 9252696"/>
              <a:gd name="connsiteY18" fmla="*/ 4182594 h 6858000"/>
              <a:gd name="connsiteX19" fmla="*/ 7678681 w 9252696"/>
              <a:gd name="connsiteY19" fmla="*/ 3459104 h 6858000"/>
              <a:gd name="connsiteX20" fmla="*/ 8119685 w 9252696"/>
              <a:gd name="connsiteY20" fmla="*/ 3459104 h 6858000"/>
              <a:gd name="connsiteX21" fmla="*/ 8187313 w 9252696"/>
              <a:gd name="connsiteY21" fmla="*/ 3498961 h 6858000"/>
              <a:gd name="connsiteX22" fmla="*/ 8408292 w 9252696"/>
              <a:gd name="connsiteY22" fmla="*/ 3879501 h 6858000"/>
              <a:gd name="connsiteX23" fmla="*/ 8408292 w 9252696"/>
              <a:gd name="connsiteY23" fmla="*/ 3957318 h 6858000"/>
              <a:gd name="connsiteX24" fmla="*/ 8187313 w 9252696"/>
              <a:gd name="connsiteY24" fmla="*/ 4337857 h 6858000"/>
              <a:gd name="connsiteX25" fmla="*/ 8119685 w 9252696"/>
              <a:gd name="connsiteY25" fmla="*/ 4377714 h 6858000"/>
              <a:gd name="connsiteX26" fmla="*/ 7678681 w 9252696"/>
              <a:gd name="connsiteY26" fmla="*/ 4377714 h 6858000"/>
              <a:gd name="connsiteX27" fmla="*/ 7610101 w 9252696"/>
              <a:gd name="connsiteY27" fmla="*/ 4337857 h 6858000"/>
              <a:gd name="connsiteX28" fmla="*/ 7390076 w 9252696"/>
              <a:gd name="connsiteY28" fmla="*/ 3957318 h 6858000"/>
              <a:gd name="connsiteX29" fmla="*/ 7390076 w 9252696"/>
              <a:gd name="connsiteY29" fmla="*/ 3879501 h 6858000"/>
              <a:gd name="connsiteX30" fmla="*/ 7610101 w 9252696"/>
              <a:gd name="connsiteY30" fmla="*/ 3498961 h 6858000"/>
              <a:gd name="connsiteX31" fmla="*/ 7678681 w 9252696"/>
              <a:gd name="connsiteY31" fmla="*/ 3459104 h 6858000"/>
              <a:gd name="connsiteX32" fmla="*/ 1321854 w 9252696"/>
              <a:gd name="connsiteY32" fmla="*/ 2071857 h 6858000"/>
              <a:gd name="connsiteX33" fmla="*/ 5365317 w 9252696"/>
              <a:gd name="connsiteY33" fmla="*/ 2071857 h 6858000"/>
              <a:gd name="connsiteX34" fmla="*/ 5985373 w 9252696"/>
              <a:gd name="connsiteY34" fmla="*/ 2437296 h 6858000"/>
              <a:gd name="connsiteX35" fmla="*/ 8011470 w 9252696"/>
              <a:gd name="connsiteY35" fmla="*/ 5926372 h 6858000"/>
              <a:gd name="connsiteX36" fmla="*/ 8011470 w 9252696"/>
              <a:gd name="connsiteY36" fmla="*/ 6639850 h 6858000"/>
              <a:gd name="connsiteX37" fmla="*/ 7904625 w 9252696"/>
              <a:gd name="connsiteY37" fmla="*/ 6823844 h 6858000"/>
              <a:gd name="connsiteX38" fmla="*/ 7884791 w 9252696"/>
              <a:gd name="connsiteY38" fmla="*/ 6858000 h 6858000"/>
              <a:gd name="connsiteX39" fmla="*/ 0 w 9252696"/>
              <a:gd name="connsiteY39" fmla="*/ 6858000 h 6858000"/>
              <a:gd name="connsiteX40" fmla="*/ 0 w 9252696"/>
              <a:gd name="connsiteY40" fmla="*/ 3635967 h 6858000"/>
              <a:gd name="connsiteX41" fmla="*/ 27177 w 9252696"/>
              <a:gd name="connsiteY41" fmla="*/ 3588964 h 6858000"/>
              <a:gd name="connsiteX42" fmla="*/ 693065 w 9252696"/>
              <a:gd name="connsiteY42" fmla="*/ 2437296 h 6858000"/>
              <a:gd name="connsiteX43" fmla="*/ 1321854 w 9252696"/>
              <a:gd name="connsiteY43" fmla="*/ 2071857 h 6858000"/>
              <a:gd name="connsiteX44" fmla="*/ 0 w 9252696"/>
              <a:gd name="connsiteY44" fmla="*/ 0 h 6858000"/>
              <a:gd name="connsiteX45" fmla="*/ 6966294 w 9252696"/>
              <a:gd name="connsiteY45" fmla="*/ 0 h 6858000"/>
              <a:gd name="connsiteX46" fmla="*/ 6852387 w 9252696"/>
              <a:gd name="connsiteY46" fmla="*/ 196155 h 6858000"/>
              <a:gd name="connsiteX47" fmla="*/ 6043321 w 9252696"/>
              <a:gd name="connsiteY47" fmla="*/ 1589421 h 6858000"/>
              <a:gd name="connsiteX48" fmla="*/ 5423265 w 9252696"/>
              <a:gd name="connsiteY48" fmla="*/ 1954861 h 6858000"/>
              <a:gd name="connsiteX49" fmla="*/ 1379802 w 9252696"/>
              <a:gd name="connsiteY49" fmla="*/ 1954861 h 6858000"/>
              <a:gd name="connsiteX50" fmla="*/ 751013 w 9252696"/>
              <a:gd name="connsiteY50" fmla="*/ 1589421 h 6858000"/>
              <a:gd name="connsiteX51" fmla="*/ 1951 w 9252696"/>
              <a:gd name="connsiteY51" fmla="*/ 293901 h 6858000"/>
              <a:gd name="connsiteX52" fmla="*/ 0 w 9252696"/>
              <a:gd name="connsiteY52" fmla="*/ 290527 h 6858000"/>
              <a:gd name="connsiteX53" fmla="*/ 0 w 9252696"/>
              <a:gd name="connsiteY53" fmla="*/ 0 h 6858000"/>
              <a:gd name="connsiteX0" fmla="*/ 8508611 w 9252696"/>
              <a:gd name="connsiteY0" fmla="*/ 4776272 h 6858000"/>
              <a:gd name="connsiteX1" fmla="*/ 9153763 w 9252696"/>
              <a:gd name="connsiteY1" fmla="*/ 4776272 h 6858000"/>
              <a:gd name="connsiteX2" fmla="*/ 9252696 w 9252696"/>
              <a:gd name="connsiteY2" fmla="*/ 4834580 h 6858000"/>
              <a:gd name="connsiteX3" fmla="*/ 8408284 w 9252696"/>
              <a:gd name="connsiteY3" fmla="*/ 4834580 h 6858000"/>
              <a:gd name="connsiteX4" fmla="*/ 8508611 w 9252696"/>
              <a:gd name="connsiteY4" fmla="*/ 4776272 h 6858000"/>
              <a:gd name="connsiteX5" fmla="*/ 8438383 w 9252696"/>
              <a:gd name="connsiteY5" fmla="*/ 4182594 h 6858000"/>
              <a:gd name="connsiteX6" fmla="*/ 8671249 w 9252696"/>
              <a:gd name="connsiteY6" fmla="*/ 4182594 h 6858000"/>
              <a:gd name="connsiteX7" fmla="*/ 8706958 w 9252696"/>
              <a:gd name="connsiteY7" fmla="*/ 4203640 h 6858000"/>
              <a:gd name="connsiteX8" fmla="*/ 8823642 w 9252696"/>
              <a:gd name="connsiteY8" fmla="*/ 4404579 h 6858000"/>
              <a:gd name="connsiteX9" fmla="*/ 8823642 w 9252696"/>
              <a:gd name="connsiteY9" fmla="*/ 4445668 h 6858000"/>
              <a:gd name="connsiteX10" fmla="*/ 8706958 w 9252696"/>
              <a:gd name="connsiteY10" fmla="*/ 4646606 h 6858000"/>
              <a:gd name="connsiteX11" fmla="*/ 8671249 w 9252696"/>
              <a:gd name="connsiteY11" fmla="*/ 4667652 h 6858000"/>
              <a:gd name="connsiteX12" fmla="*/ 8438383 w 9252696"/>
              <a:gd name="connsiteY12" fmla="*/ 4667652 h 6858000"/>
              <a:gd name="connsiteX13" fmla="*/ 8402170 w 9252696"/>
              <a:gd name="connsiteY13" fmla="*/ 4646606 h 6858000"/>
              <a:gd name="connsiteX14" fmla="*/ 8285989 w 9252696"/>
              <a:gd name="connsiteY14" fmla="*/ 4445668 h 6858000"/>
              <a:gd name="connsiteX15" fmla="*/ 8285989 w 9252696"/>
              <a:gd name="connsiteY15" fmla="*/ 4404579 h 6858000"/>
              <a:gd name="connsiteX16" fmla="*/ 8402170 w 9252696"/>
              <a:gd name="connsiteY16" fmla="*/ 4203640 h 6858000"/>
              <a:gd name="connsiteX17" fmla="*/ 8438383 w 9252696"/>
              <a:gd name="connsiteY17" fmla="*/ 4182594 h 6858000"/>
              <a:gd name="connsiteX18" fmla="*/ 7678681 w 9252696"/>
              <a:gd name="connsiteY18" fmla="*/ 3459104 h 6858000"/>
              <a:gd name="connsiteX19" fmla="*/ 8119685 w 9252696"/>
              <a:gd name="connsiteY19" fmla="*/ 3459104 h 6858000"/>
              <a:gd name="connsiteX20" fmla="*/ 8187313 w 9252696"/>
              <a:gd name="connsiteY20" fmla="*/ 3498961 h 6858000"/>
              <a:gd name="connsiteX21" fmla="*/ 8408292 w 9252696"/>
              <a:gd name="connsiteY21" fmla="*/ 3879501 h 6858000"/>
              <a:gd name="connsiteX22" fmla="*/ 8408292 w 9252696"/>
              <a:gd name="connsiteY22" fmla="*/ 3957318 h 6858000"/>
              <a:gd name="connsiteX23" fmla="*/ 8187313 w 9252696"/>
              <a:gd name="connsiteY23" fmla="*/ 4337857 h 6858000"/>
              <a:gd name="connsiteX24" fmla="*/ 8119685 w 9252696"/>
              <a:gd name="connsiteY24" fmla="*/ 4377714 h 6858000"/>
              <a:gd name="connsiteX25" fmla="*/ 7678681 w 9252696"/>
              <a:gd name="connsiteY25" fmla="*/ 4377714 h 6858000"/>
              <a:gd name="connsiteX26" fmla="*/ 7610101 w 9252696"/>
              <a:gd name="connsiteY26" fmla="*/ 4337857 h 6858000"/>
              <a:gd name="connsiteX27" fmla="*/ 7390076 w 9252696"/>
              <a:gd name="connsiteY27" fmla="*/ 3957318 h 6858000"/>
              <a:gd name="connsiteX28" fmla="*/ 7390076 w 9252696"/>
              <a:gd name="connsiteY28" fmla="*/ 3879501 h 6858000"/>
              <a:gd name="connsiteX29" fmla="*/ 7610101 w 9252696"/>
              <a:gd name="connsiteY29" fmla="*/ 3498961 h 6858000"/>
              <a:gd name="connsiteX30" fmla="*/ 7678681 w 9252696"/>
              <a:gd name="connsiteY30" fmla="*/ 3459104 h 6858000"/>
              <a:gd name="connsiteX31" fmla="*/ 1321854 w 9252696"/>
              <a:gd name="connsiteY31" fmla="*/ 2071857 h 6858000"/>
              <a:gd name="connsiteX32" fmla="*/ 5365317 w 9252696"/>
              <a:gd name="connsiteY32" fmla="*/ 2071857 h 6858000"/>
              <a:gd name="connsiteX33" fmla="*/ 5985373 w 9252696"/>
              <a:gd name="connsiteY33" fmla="*/ 2437296 h 6858000"/>
              <a:gd name="connsiteX34" fmla="*/ 8011470 w 9252696"/>
              <a:gd name="connsiteY34" fmla="*/ 5926372 h 6858000"/>
              <a:gd name="connsiteX35" fmla="*/ 8011470 w 9252696"/>
              <a:gd name="connsiteY35" fmla="*/ 6639850 h 6858000"/>
              <a:gd name="connsiteX36" fmla="*/ 7904625 w 9252696"/>
              <a:gd name="connsiteY36" fmla="*/ 6823844 h 6858000"/>
              <a:gd name="connsiteX37" fmla="*/ 7884791 w 9252696"/>
              <a:gd name="connsiteY37" fmla="*/ 6858000 h 6858000"/>
              <a:gd name="connsiteX38" fmla="*/ 0 w 9252696"/>
              <a:gd name="connsiteY38" fmla="*/ 6858000 h 6858000"/>
              <a:gd name="connsiteX39" fmla="*/ 0 w 9252696"/>
              <a:gd name="connsiteY39" fmla="*/ 3635967 h 6858000"/>
              <a:gd name="connsiteX40" fmla="*/ 27177 w 9252696"/>
              <a:gd name="connsiteY40" fmla="*/ 3588964 h 6858000"/>
              <a:gd name="connsiteX41" fmla="*/ 693065 w 9252696"/>
              <a:gd name="connsiteY41" fmla="*/ 2437296 h 6858000"/>
              <a:gd name="connsiteX42" fmla="*/ 1321854 w 9252696"/>
              <a:gd name="connsiteY42" fmla="*/ 2071857 h 6858000"/>
              <a:gd name="connsiteX43" fmla="*/ 0 w 9252696"/>
              <a:gd name="connsiteY43" fmla="*/ 0 h 6858000"/>
              <a:gd name="connsiteX44" fmla="*/ 6966294 w 9252696"/>
              <a:gd name="connsiteY44" fmla="*/ 0 h 6858000"/>
              <a:gd name="connsiteX45" fmla="*/ 6852387 w 9252696"/>
              <a:gd name="connsiteY45" fmla="*/ 196155 h 6858000"/>
              <a:gd name="connsiteX46" fmla="*/ 6043321 w 9252696"/>
              <a:gd name="connsiteY46" fmla="*/ 1589421 h 6858000"/>
              <a:gd name="connsiteX47" fmla="*/ 5423265 w 9252696"/>
              <a:gd name="connsiteY47" fmla="*/ 1954861 h 6858000"/>
              <a:gd name="connsiteX48" fmla="*/ 1379802 w 9252696"/>
              <a:gd name="connsiteY48" fmla="*/ 1954861 h 6858000"/>
              <a:gd name="connsiteX49" fmla="*/ 751013 w 9252696"/>
              <a:gd name="connsiteY49" fmla="*/ 1589421 h 6858000"/>
              <a:gd name="connsiteX50" fmla="*/ 1951 w 9252696"/>
              <a:gd name="connsiteY50" fmla="*/ 293901 h 6858000"/>
              <a:gd name="connsiteX51" fmla="*/ 0 w 9252696"/>
              <a:gd name="connsiteY51" fmla="*/ 290527 h 6858000"/>
              <a:gd name="connsiteX52" fmla="*/ 0 w 9252696"/>
              <a:gd name="connsiteY52" fmla="*/ 0 h 6858000"/>
              <a:gd name="connsiteX0" fmla="*/ 8508611 w 9252696"/>
              <a:gd name="connsiteY0" fmla="*/ 4776272 h 6858000"/>
              <a:gd name="connsiteX1" fmla="*/ 9153763 w 9252696"/>
              <a:gd name="connsiteY1" fmla="*/ 4776272 h 6858000"/>
              <a:gd name="connsiteX2" fmla="*/ 9252696 w 9252696"/>
              <a:gd name="connsiteY2" fmla="*/ 4834580 h 6858000"/>
              <a:gd name="connsiteX3" fmla="*/ 8508611 w 9252696"/>
              <a:gd name="connsiteY3" fmla="*/ 4776272 h 6858000"/>
              <a:gd name="connsiteX4" fmla="*/ 8438383 w 9252696"/>
              <a:gd name="connsiteY4" fmla="*/ 4182594 h 6858000"/>
              <a:gd name="connsiteX5" fmla="*/ 8671249 w 9252696"/>
              <a:gd name="connsiteY5" fmla="*/ 4182594 h 6858000"/>
              <a:gd name="connsiteX6" fmla="*/ 8706958 w 9252696"/>
              <a:gd name="connsiteY6" fmla="*/ 4203640 h 6858000"/>
              <a:gd name="connsiteX7" fmla="*/ 8823642 w 9252696"/>
              <a:gd name="connsiteY7" fmla="*/ 4404579 h 6858000"/>
              <a:gd name="connsiteX8" fmla="*/ 8823642 w 9252696"/>
              <a:gd name="connsiteY8" fmla="*/ 4445668 h 6858000"/>
              <a:gd name="connsiteX9" fmla="*/ 8706958 w 9252696"/>
              <a:gd name="connsiteY9" fmla="*/ 4646606 h 6858000"/>
              <a:gd name="connsiteX10" fmla="*/ 8671249 w 9252696"/>
              <a:gd name="connsiteY10" fmla="*/ 4667652 h 6858000"/>
              <a:gd name="connsiteX11" fmla="*/ 8438383 w 9252696"/>
              <a:gd name="connsiteY11" fmla="*/ 4667652 h 6858000"/>
              <a:gd name="connsiteX12" fmla="*/ 8402170 w 9252696"/>
              <a:gd name="connsiteY12" fmla="*/ 4646606 h 6858000"/>
              <a:gd name="connsiteX13" fmla="*/ 8285989 w 9252696"/>
              <a:gd name="connsiteY13" fmla="*/ 4445668 h 6858000"/>
              <a:gd name="connsiteX14" fmla="*/ 8285989 w 9252696"/>
              <a:gd name="connsiteY14" fmla="*/ 4404579 h 6858000"/>
              <a:gd name="connsiteX15" fmla="*/ 8402170 w 9252696"/>
              <a:gd name="connsiteY15" fmla="*/ 4203640 h 6858000"/>
              <a:gd name="connsiteX16" fmla="*/ 8438383 w 9252696"/>
              <a:gd name="connsiteY16" fmla="*/ 4182594 h 6858000"/>
              <a:gd name="connsiteX17" fmla="*/ 7678681 w 9252696"/>
              <a:gd name="connsiteY17" fmla="*/ 3459104 h 6858000"/>
              <a:gd name="connsiteX18" fmla="*/ 8119685 w 9252696"/>
              <a:gd name="connsiteY18" fmla="*/ 3459104 h 6858000"/>
              <a:gd name="connsiteX19" fmla="*/ 8187313 w 9252696"/>
              <a:gd name="connsiteY19" fmla="*/ 3498961 h 6858000"/>
              <a:gd name="connsiteX20" fmla="*/ 8408292 w 9252696"/>
              <a:gd name="connsiteY20" fmla="*/ 3879501 h 6858000"/>
              <a:gd name="connsiteX21" fmla="*/ 8408292 w 9252696"/>
              <a:gd name="connsiteY21" fmla="*/ 3957318 h 6858000"/>
              <a:gd name="connsiteX22" fmla="*/ 8187313 w 9252696"/>
              <a:gd name="connsiteY22" fmla="*/ 4337857 h 6858000"/>
              <a:gd name="connsiteX23" fmla="*/ 8119685 w 9252696"/>
              <a:gd name="connsiteY23" fmla="*/ 4377714 h 6858000"/>
              <a:gd name="connsiteX24" fmla="*/ 7678681 w 9252696"/>
              <a:gd name="connsiteY24" fmla="*/ 4377714 h 6858000"/>
              <a:gd name="connsiteX25" fmla="*/ 7610101 w 9252696"/>
              <a:gd name="connsiteY25" fmla="*/ 4337857 h 6858000"/>
              <a:gd name="connsiteX26" fmla="*/ 7390076 w 9252696"/>
              <a:gd name="connsiteY26" fmla="*/ 3957318 h 6858000"/>
              <a:gd name="connsiteX27" fmla="*/ 7390076 w 9252696"/>
              <a:gd name="connsiteY27" fmla="*/ 3879501 h 6858000"/>
              <a:gd name="connsiteX28" fmla="*/ 7610101 w 9252696"/>
              <a:gd name="connsiteY28" fmla="*/ 3498961 h 6858000"/>
              <a:gd name="connsiteX29" fmla="*/ 7678681 w 9252696"/>
              <a:gd name="connsiteY29" fmla="*/ 3459104 h 6858000"/>
              <a:gd name="connsiteX30" fmla="*/ 1321854 w 9252696"/>
              <a:gd name="connsiteY30" fmla="*/ 2071857 h 6858000"/>
              <a:gd name="connsiteX31" fmla="*/ 5365317 w 9252696"/>
              <a:gd name="connsiteY31" fmla="*/ 2071857 h 6858000"/>
              <a:gd name="connsiteX32" fmla="*/ 5985373 w 9252696"/>
              <a:gd name="connsiteY32" fmla="*/ 2437296 h 6858000"/>
              <a:gd name="connsiteX33" fmla="*/ 8011470 w 9252696"/>
              <a:gd name="connsiteY33" fmla="*/ 5926372 h 6858000"/>
              <a:gd name="connsiteX34" fmla="*/ 8011470 w 9252696"/>
              <a:gd name="connsiteY34" fmla="*/ 6639850 h 6858000"/>
              <a:gd name="connsiteX35" fmla="*/ 7904625 w 9252696"/>
              <a:gd name="connsiteY35" fmla="*/ 6823844 h 6858000"/>
              <a:gd name="connsiteX36" fmla="*/ 7884791 w 9252696"/>
              <a:gd name="connsiteY36" fmla="*/ 6858000 h 6858000"/>
              <a:gd name="connsiteX37" fmla="*/ 0 w 9252696"/>
              <a:gd name="connsiteY37" fmla="*/ 6858000 h 6858000"/>
              <a:gd name="connsiteX38" fmla="*/ 0 w 9252696"/>
              <a:gd name="connsiteY38" fmla="*/ 3635967 h 6858000"/>
              <a:gd name="connsiteX39" fmla="*/ 27177 w 9252696"/>
              <a:gd name="connsiteY39" fmla="*/ 3588964 h 6858000"/>
              <a:gd name="connsiteX40" fmla="*/ 693065 w 9252696"/>
              <a:gd name="connsiteY40" fmla="*/ 2437296 h 6858000"/>
              <a:gd name="connsiteX41" fmla="*/ 1321854 w 9252696"/>
              <a:gd name="connsiteY41" fmla="*/ 2071857 h 6858000"/>
              <a:gd name="connsiteX42" fmla="*/ 0 w 9252696"/>
              <a:gd name="connsiteY42" fmla="*/ 0 h 6858000"/>
              <a:gd name="connsiteX43" fmla="*/ 6966294 w 9252696"/>
              <a:gd name="connsiteY43" fmla="*/ 0 h 6858000"/>
              <a:gd name="connsiteX44" fmla="*/ 6852387 w 9252696"/>
              <a:gd name="connsiteY44" fmla="*/ 196155 h 6858000"/>
              <a:gd name="connsiteX45" fmla="*/ 6043321 w 9252696"/>
              <a:gd name="connsiteY45" fmla="*/ 1589421 h 6858000"/>
              <a:gd name="connsiteX46" fmla="*/ 5423265 w 9252696"/>
              <a:gd name="connsiteY46" fmla="*/ 1954861 h 6858000"/>
              <a:gd name="connsiteX47" fmla="*/ 1379802 w 9252696"/>
              <a:gd name="connsiteY47" fmla="*/ 1954861 h 6858000"/>
              <a:gd name="connsiteX48" fmla="*/ 751013 w 9252696"/>
              <a:gd name="connsiteY48" fmla="*/ 1589421 h 6858000"/>
              <a:gd name="connsiteX49" fmla="*/ 1951 w 9252696"/>
              <a:gd name="connsiteY49" fmla="*/ 293901 h 6858000"/>
              <a:gd name="connsiteX50" fmla="*/ 0 w 9252696"/>
              <a:gd name="connsiteY50" fmla="*/ 290527 h 6858000"/>
              <a:gd name="connsiteX51" fmla="*/ 0 w 9252696"/>
              <a:gd name="connsiteY51" fmla="*/ 0 h 6858000"/>
              <a:gd name="connsiteX0" fmla="*/ 8508611 w 9153763"/>
              <a:gd name="connsiteY0" fmla="*/ 4776272 h 6858000"/>
              <a:gd name="connsiteX1" fmla="*/ 9153763 w 9153763"/>
              <a:gd name="connsiteY1" fmla="*/ 4776272 h 6858000"/>
              <a:gd name="connsiteX2" fmla="*/ 8508611 w 9153763"/>
              <a:gd name="connsiteY2" fmla="*/ 4776272 h 6858000"/>
              <a:gd name="connsiteX3" fmla="*/ 8438383 w 9153763"/>
              <a:gd name="connsiteY3" fmla="*/ 4182594 h 6858000"/>
              <a:gd name="connsiteX4" fmla="*/ 8671249 w 9153763"/>
              <a:gd name="connsiteY4" fmla="*/ 4182594 h 6858000"/>
              <a:gd name="connsiteX5" fmla="*/ 8706958 w 9153763"/>
              <a:gd name="connsiteY5" fmla="*/ 4203640 h 6858000"/>
              <a:gd name="connsiteX6" fmla="*/ 8823642 w 9153763"/>
              <a:gd name="connsiteY6" fmla="*/ 4404579 h 6858000"/>
              <a:gd name="connsiteX7" fmla="*/ 8823642 w 9153763"/>
              <a:gd name="connsiteY7" fmla="*/ 4445668 h 6858000"/>
              <a:gd name="connsiteX8" fmla="*/ 8706958 w 9153763"/>
              <a:gd name="connsiteY8" fmla="*/ 4646606 h 6858000"/>
              <a:gd name="connsiteX9" fmla="*/ 8671249 w 9153763"/>
              <a:gd name="connsiteY9" fmla="*/ 4667652 h 6858000"/>
              <a:gd name="connsiteX10" fmla="*/ 8438383 w 9153763"/>
              <a:gd name="connsiteY10" fmla="*/ 4667652 h 6858000"/>
              <a:gd name="connsiteX11" fmla="*/ 8402170 w 9153763"/>
              <a:gd name="connsiteY11" fmla="*/ 4646606 h 6858000"/>
              <a:gd name="connsiteX12" fmla="*/ 8285989 w 9153763"/>
              <a:gd name="connsiteY12" fmla="*/ 4445668 h 6858000"/>
              <a:gd name="connsiteX13" fmla="*/ 8285989 w 9153763"/>
              <a:gd name="connsiteY13" fmla="*/ 4404579 h 6858000"/>
              <a:gd name="connsiteX14" fmla="*/ 8402170 w 9153763"/>
              <a:gd name="connsiteY14" fmla="*/ 4203640 h 6858000"/>
              <a:gd name="connsiteX15" fmla="*/ 8438383 w 9153763"/>
              <a:gd name="connsiteY15" fmla="*/ 4182594 h 6858000"/>
              <a:gd name="connsiteX16" fmla="*/ 7678681 w 9153763"/>
              <a:gd name="connsiteY16" fmla="*/ 3459104 h 6858000"/>
              <a:gd name="connsiteX17" fmla="*/ 8119685 w 9153763"/>
              <a:gd name="connsiteY17" fmla="*/ 3459104 h 6858000"/>
              <a:gd name="connsiteX18" fmla="*/ 8187313 w 9153763"/>
              <a:gd name="connsiteY18" fmla="*/ 3498961 h 6858000"/>
              <a:gd name="connsiteX19" fmla="*/ 8408292 w 9153763"/>
              <a:gd name="connsiteY19" fmla="*/ 3879501 h 6858000"/>
              <a:gd name="connsiteX20" fmla="*/ 8408292 w 9153763"/>
              <a:gd name="connsiteY20" fmla="*/ 3957318 h 6858000"/>
              <a:gd name="connsiteX21" fmla="*/ 8187313 w 9153763"/>
              <a:gd name="connsiteY21" fmla="*/ 4337857 h 6858000"/>
              <a:gd name="connsiteX22" fmla="*/ 8119685 w 9153763"/>
              <a:gd name="connsiteY22" fmla="*/ 4377714 h 6858000"/>
              <a:gd name="connsiteX23" fmla="*/ 7678681 w 9153763"/>
              <a:gd name="connsiteY23" fmla="*/ 4377714 h 6858000"/>
              <a:gd name="connsiteX24" fmla="*/ 7610101 w 9153763"/>
              <a:gd name="connsiteY24" fmla="*/ 4337857 h 6858000"/>
              <a:gd name="connsiteX25" fmla="*/ 7390076 w 9153763"/>
              <a:gd name="connsiteY25" fmla="*/ 3957318 h 6858000"/>
              <a:gd name="connsiteX26" fmla="*/ 7390076 w 9153763"/>
              <a:gd name="connsiteY26" fmla="*/ 3879501 h 6858000"/>
              <a:gd name="connsiteX27" fmla="*/ 7610101 w 9153763"/>
              <a:gd name="connsiteY27" fmla="*/ 3498961 h 6858000"/>
              <a:gd name="connsiteX28" fmla="*/ 7678681 w 9153763"/>
              <a:gd name="connsiteY28" fmla="*/ 3459104 h 6858000"/>
              <a:gd name="connsiteX29" fmla="*/ 1321854 w 9153763"/>
              <a:gd name="connsiteY29" fmla="*/ 2071857 h 6858000"/>
              <a:gd name="connsiteX30" fmla="*/ 5365317 w 9153763"/>
              <a:gd name="connsiteY30" fmla="*/ 2071857 h 6858000"/>
              <a:gd name="connsiteX31" fmla="*/ 5985373 w 9153763"/>
              <a:gd name="connsiteY31" fmla="*/ 2437296 h 6858000"/>
              <a:gd name="connsiteX32" fmla="*/ 8011470 w 9153763"/>
              <a:gd name="connsiteY32" fmla="*/ 5926372 h 6858000"/>
              <a:gd name="connsiteX33" fmla="*/ 8011470 w 9153763"/>
              <a:gd name="connsiteY33" fmla="*/ 6639850 h 6858000"/>
              <a:gd name="connsiteX34" fmla="*/ 7904625 w 9153763"/>
              <a:gd name="connsiteY34" fmla="*/ 6823844 h 6858000"/>
              <a:gd name="connsiteX35" fmla="*/ 7884791 w 9153763"/>
              <a:gd name="connsiteY35" fmla="*/ 6858000 h 6858000"/>
              <a:gd name="connsiteX36" fmla="*/ 0 w 9153763"/>
              <a:gd name="connsiteY36" fmla="*/ 6858000 h 6858000"/>
              <a:gd name="connsiteX37" fmla="*/ 0 w 9153763"/>
              <a:gd name="connsiteY37" fmla="*/ 3635967 h 6858000"/>
              <a:gd name="connsiteX38" fmla="*/ 27177 w 9153763"/>
              <a:gd name="connsiteY38" fmla="*/ 3588964 h 6858000"/>
              <a:gd name="connsiteX39" fmla="*/ 693065 w 9153763"/>
              <a:gd name="connsiteY39" fmla="*/ 2437296 h 6858000"/>
              <a:gd name="connsiteX40" fmla="*/ 1321854 w 9153763"/>
              <a:gd name="connsiteY40" fmla="*/ 2071857 h 6858000"/>
              <a:gd name="connsiteX41" fmla="*/ 0 w 9153763"/>
              <a:gd name="connsiteY41" fmla="*/ 0 h 6858000"/>
              <a:gd name="connsiteX42" fmla="*/ 6966294 w 9153763"/>
              <a:gd name="connsiteY42" fmla="*/ 0 h 6858000"/>
              <a:gd name="connsiteX43" fmla="*/ 6852387 w 9153763"/>
              <a:gd name="connsiteY43" fmla="*/ 196155 h 6858000"/>
              <a:gd name="connsiteX44" fmla="*/ 6043321 w 9153763"/>
              <a:gd name="connsiteY44" fmla="*/ 1589421 h 6858000"/>
              <a:gd name="connsiteX45" fmla="*/ 5423265 w 9153763"/>
              <a:gd name="connsiteY45" fmla="*/ 1954861 h 6858000"/>
              <a:gd name="connsiteX46" fmla="*/ 1379802 w 9153763"/>
              <a:gd name="connsiteY46" fmla="*/ 1954861 h 6858000"/>
              <a:gd name="connsiteX47" fmla="*/ 751013 w 9153763"/>
              <a:gd name="connsiteY47" fmla="*/ 1589421 h 6858000"/>
              <a:gd name="connsiteX48" fmla="*/ 1951 w 9153763"/>
              <a:gd name="connsiteY48" fmla="*/ 293901 h 6858000"/>
              <a:gd name="connsiteX49" fmla="*/ 0 w 9153763"/>
              <a:gd name="connsiteY49" fmla="*/ 290527 h 6858000"/>
              <a:gd name="connsiteX50" fmla="*/ 0 w 9153763"/>
              <a:gd name="connsiteY50" fmla="*/ 0 h 6858000"/>
              <a:gd name="connsiteX0" fmla="*/ 8438383 w 8829300"/>
              <a:gd name="connsiteY0" fmla="*/ 4182594 h 6858000"/>
              <a:gd name="connsiteX1" fmla="*/ 8671249 w 8829300"/>
              <a:gd name="connsiteY1" fmla="*/ 4182594 h 6858000"/>
              <a:gd name="connsiteX2" fmla="*/ 8706958 w 8829300"/>
              <a:gd name="connsiteY2" fmla="*/ 4203640 h 6858000"/>
              <a:gd name="connsiteX3" fmla="*/ 8823642 w 8829300"/>
              <a:gd name="connsiteY3" fmla="*/ 4404579 h 6858000"/>
              <a:gd name="connsiteX4" fmla="*/ 8823642 w 8829300"/>
              <a:gd name="connsiteY4" fmla="*/ 4445668 h 6858000"/>
              <a:gd name="connsiteX5" fmla="*/ 8706958 w 8829300"/>
              <a:gd name="connsiteY5" fmla="*/ 4646606 h 6858000"/>
              <a:gd name="connsiteX6" fmla="*/ 8671249 w 8829300"/>
              <a:gd name="connsiteY6" fmla="*/ 4667652 h 6858000"/>
              <a:gd name="connsiteX7" fmla="*/ 8438383 w 8829300"/>
              <a:gd name="connsiteY7" fmla="*/ 4667652 h 6858000"/>
              <a:gd name="connsiteX8" fmla="*/ 8402170 w 8829300"/>
              <a:gd name="connsiteY8" fmla="*/ 4646606 h 6858000"/>
              <a:gd name="connsiteX9" fmla="*/ 8285989 w 8829300"/>
              <a:gd name="connsiteY9" fmla="*/ 4445668 h 6858000"/>
              <a:gd name="connsiteX10" fmla="*/ 8285989 w 8829300"/>
              <a:gd name="connsiteY10" fmla="*/ 4404579 h 6858000"/>
              <a:gd name="connsiteX11" fmla="*/ 8402170 w 8829300"/>
              <a:gd name="connsiteY11" fmla="*/ 4203640 h 6858000"/>
              <a:gd name="connsiteX12" fmla="*/ 8438383 w 8829300"/>
              <a:gd name="connsiteY12" fmla="*/ 4182594 h 6858000"/>
              <a:gd name="connsiteX13" fmla="*/ 7678681 w 8829300"/>
              <a:gd name="connsiteY13" fmla="*/ 3459104 h 6858000"/>
              <a:gd name="connsiteX14" fmla="*/ 8119685 w 8829300"/>
              <a:gd name="connsiteY14" fmla="*/ 3459104 h 6858000"/>
              <a:gd name="connsiteX15" fmla="*/ 8187313 w 8829300"/>
              <a:gd name="connsiteY15" fmla="*/ 3498961 h 6858000"/>
              <a:gd name="connsiteX16" fmla="*/ 8408292 w 8829300"/>
              <a:gd name="connsiteY16" fmla="*/ 3879501 h 6858000"/>
              <a:gd name="connsiteX17" fmla="*/ 8408292 w 8829300"/>
              <a:gd name="connsiteY17" fmla="*/ 3957318 h 6858000"/>
              <a:gd name="connsiteX18" fmla="*/ 8187313 w 8829300"/>
              <a:gd name="connsiteY18" fmla="*/ 4337857 h 6858000"/>
              <a:gd name="connsiteX19" fmla="*/ 8119685 w 8829300"/>
              <a:gd name="connsiteY19" fmla="*/ 4377714 h 6858000"/>
              <a:gd name="connsiteX20" fmla="*/ 7678681 w 8829300"/>
              <a:gd name="connsiteY20" fmla="*/ 4377714 h 6858000"/>
              <a:gd name="connsiteX21" fmla="*/ 7610101 w 8829300"/>
              <a:gd name="connsiteY21" fmla="*/ 4337857 h 6858000"/>
              <a:gd name="connsiteX22" fmla="*/ 7390076 w 8829300"/>
              <a:gd name="connsiteY22" fmla="*/ 3957318 h 6858000"/>
              <a:gd name="connsiteX23" fmla="*/ 7390076 w 8829300"/>
              <a:gd name="connsiteY23" fmla="*/ 3879501 h 6858000"/>
              <a:gd name="connsiteX24" fmla="*/ 7610101 w 8829300"/>
              <a:gd name="connsiteY24" fmla="*/ 3498961 h 6858000"/>
              <a:gd name="connsiteX25" fmla="*/ 7678681 w 8829300"/>
              <a:gd name="connsiteY25" fmla="*/ 3459104 h 6858000"/>
              <a:gd name="connsiteX26" fmla="*/ 1321854 w 8829300"/>
              <a:gd name="connsiteY26" fmla="*/ 2071857 h 6858000"/>
              <a:gd name="connsiteX27" fmla="*/ 5365317 w 8829300"/>
              <a:gd name="connsiteY27" fmla="*/ 2071857 h 6858000"/>
              <a:gd name="connsiteX28" fmla="*/ 5985373 w 8829300"/>
              <a:gd name="connsiteY28" fmla="*/ 2437296 h 6858000"/>
              <a:gd name="connsiteX29" fmla="*/ 8011470 w 8829300"/>
              <a:gd name="connsiteY29" fmla="*/ 5926372 h 6858000"/>
              <a:gd name="connsiteX30" fmla="*/ 8011470 w 8829300"/>
              <a:gd name="connsiteY30" fmla="*/ 6639850 h 6858000"/>
              <a:gd name="connsiteX31" fmla="*/ 7904625 w 8829300"/>
              <a:gd name="connsiteY31" fmla="*/ 6823844 h 6858000"/>
              <a:gd name="connsiteX32" fmla="*/ 7884791 w 8829300"/>
              <a:gd name="connsiteY32" fmla="*/ 6858000 h 6858000"/>
              <a:gd name="connsiteX33" fmla="*/ 0 w 8829300"/>
              <a:gd name="connsiteY33" fmla="*/ 6858000 h 6858000"/>
              <a:gd name="connsiteX34" fmla="*/ 0 w 8829300"/>
              <a:gd name="connsiteY34" fmla="*/ 3635967 h 6858000"/>
              <a:gd name="connsiteX35" fmla="*/ 27177 w 8829300"/>
              <a:gd name="connsiteY35" fmla="*/ 3588964 h 6858000"/>
              <a:gd name="connsiteX36" fmla="*/ 693065 w 8829300"/>
              <a:gd name="connsiteY36" fmla="*/ 2437296 h 6858000"/>
              <a:gd name="connsiteX37" fmla="*/ 1321854 w 8829300"/>
              <a:gd name="connsiteY37" fmla="*/ 2071857 h 6858000"/>
              <a:gd name="connsiteX38" fmla="*/ 0 w 8829300"/>
              <a:gd name="connsiteY38" fmla="*/ 0 h 6858000"/>
              <a:gd name="connsiteX39" fmla="*/ 6966294 w 8829300"/>
              <a:gd name="connsiteY39" fmla="*/ 0 h 6858000"/>
              <a:gd name="connsiteX40" fmla="*/ 6852387 w 8829300"/>
              <a:gd name="connsiteY40" fmla="*/ 196155 h 6858000"/>
              <a:gd name="connsiteX41" fmla="*/ 6043321 w 8829300"/>
              <a:gd name="connsiteY41" fmla="*/ 1589421 h 6858000"/>
              <a:gd name="connsiteX42" fmla="*/ 5423265 w 8829300"/>
              <a:gd name="connsiteY42" fmla="*/ 1954861 h 6858000"/>
              <a:gd name="connsiteX43" fmla="*/ 1379802 w 8829300"/>
              <a:gd name="connsiteY43" fmla="*/ 1954861 h 6858000"/>
              <a:gd name="connsiteX44" fmla="*/ 751013 w 8829300"/>
              <a:gd name="connsiteY44" fmla="*/ 1589421 h 6858000"/>
              <a:gd name="connsiteX45" fmla="*/ 1951 w 8829300"/>
              <a:gd name="connsiteY45" fmla="*/ 293901 h 6858000"/>
              <a:gd name="connsiteX46" fmla="*/ 0 w 8829300"/>
              <a:gd name="connsiteY46" fmla="*/ 290527 h 6858000"/>
              <a:gd name="connsiteX47" fmla="*/ 0 w 8829300"/>
              <a:gd name="connsiteY4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8829300" h="6858000">
                <a:moveTo>
                  <a:pt x="8438383" y="4182594"/>
                </a:moveTo>
                <a:lnTo>
                  <a:pt x="8671249" y="4182594"/>
                </a:lnTo>
                <a:cubicBezTo>
                  <a:pt x="8685834" y="4182594"/>
                  <a:pt x="8699916" y="4190612"/>
                  <a:pt x="8706958" y="4203640"/>
                </a:cubicBezTo>
                <a:lnTo>
                  <a:pt x="8823642" y="4404579"/>
                </a:lnTo>
                <a:cubicBezTo>
                  <a:pt x="8831187" y="4417106"/>
                  <a:pt x="8831187" y="4433141"/>
                  <a:pt x="8823642" y="4445668"/>
                </a:cubicBezTo>
                <a:lnTo>
                  <a:pt x="8706958" y="4646606"/>
                </a:lnTo>
                <a:cubicBezTo>
                  <a:pt x="8699916" y="4659635"/>
                  <a:pt x="8685834" y="4667652"/>
                  <a:pt x="8671249" y="4667652"/>
                </a:cubicBezTo>
                <a:lnTo>
                  <a:pt x="8438383" y="4667652"/>
                </a:lnTo>
                <a:cubicBezTo>
                  <a:pt x="8423295" y="4667652"/>
                  <a:pt x="8409715" y="4659635"/>
                  <a:pt x="8402170" y="4646606"/>
                </a:cubicBezTo>
                <a:lnTo>
                  <a:pt x="8285989" y="4445668"/>
                </a:lnTo>
                <a:cubicBezTo>
                  <a:pt x="8278445" y="4433141"/>
                  <a:pt x="8278445" y="4417106"/>
                  <a:pt x="8285989" y="4404579"/>
                </a:cubicBezTo>
                <a:lnTo>
                  <a:pt x="8402170" y="4203640"/>
                </a:lnTo>
                <a:cubicBezTo>
                  <a:pt x="8409715" y="4190612"/>
                  <a:pt x="8423295" y="4182594"/>
                  <a:pt x="8438383" y="4182594"/>
                </a:cubicBezTo>
                <a:close/>
                <a:moveTo>
                  <a:pt x="7678681" y="3459104"/>
                </a:moveTo>
                <a:lnTo>
                  <a:pt x="8119685" y="3459104"/>
                </a:lnTo>
                <a:cubicBezTo>
                  <a:pt x="8147308" y="3459104"/>
                  <a:pt x="8173978" y="3474287"/>
                  <a:pt x="8187313" y="3498961"/>
                </a:cubicBezTo>
                <a:lnTo>
                  <a:pt x="8408292" y="3879501"/>
                </a:lnTo>
                <a:cubicBezTo>
                  <a:pt x="8422579" y="3903225"/>
                  <a:pt x="8422579" y="3933593"/>
                  <a:pt x="8408292" y="3957318"/>
                </a:cubicBezTo>
                <a:lnTo>
                  <a:pt x="8187313" y="4337857"/>
                </a:lnTo>
                <a:cubicBezTo>
                  <a:pt x="8173978" y="4362531"/>
                  <a:pt x="8147308" y="4377714"/>
                  <a:pt x="8119685" y="4377714"/>
                </a:cubicBezTo>
                <a:lnTo>
                  <a:pt x="7678681" y="4377714"/>
                </a:lnTo>
                <a:cubicBezTo>
                  <a:pt x="7650106" y="4377714"/>
                  <a:pt x="7624388" y="4362531"/>
                  <a:pt x="7610101" y="4337857"/>
                </a:cubicBezTo>
                <a:lnTo>
                  <a:pt x="7390076" y="3957318"/>
                </a:lnTo>
                <a:cubicBezTo>
                  <a:pt x="7375787" y="3933593"/>
                  <a:pt x="7375787" y="3903225"/>
                  <a:pt x="7390076" y="3879501"/>
                </a:cubicBezTo>
                <a:lnTo>
                  <a:pt x="7610101" y="3498961"/>
                </a:lnTo>
                <a:cubicBezTo>
                  <a:pt x="7624388" y="3474287"/>
                  <a:pt x="7650106" y="3459104"/>
                  <a:pt x="7678681" y="3459104"/>
                </a:cubicBezTo>
                <a:close/>
                <a:moveTo>
                  <a:pt x="1321854" y="2071857"/>
                </a:moveTo>
                <a:lnTo>
                  <a:pt x="5365317" y="2071857"/>
                </a:lnTo>
                <a:cubicBezTo>
                  <a:pt x="5618580" y="2071857"/>
                  <a:pt x="5863108" y="2211072"/>
                  <a:pt x="5985373" y="2437296"/>
                </a:cubicBezTo>
                <a:lnTo>
                  <a:pt x="8011470" y="5926372"/>
                </a:lnTo>
                <a:cubicBezTo>
                  <a:pt x="8142468" y="6143896"/>
                  <a:pt x="8142468" y="6422327"/>
                  <a:pt x="8011470" y="6639850"/>
                </a:cubicBezTo>
                <a:lnTo>
                  <a:pt x="7904625" y="6823844"/>
                </a:lnTo>
                <a:lnTo>
                  <a:pt x="7884791" y="6858000"/>
                </a:lnTo>
                <a:lnTo>
                  <a:pt x="0" y="6858000"/>
                </a:lnTo>
                <a:lnTo>
                  <a:pt x="0" y="3635967"/>
                </a:lnTo>
                <a:lnTo>
                  <a:pt x="27177" y="3588964"/>
                </a:lnTo>
                <a:lnTo>
                  <a:pt x="693065" y="2437296"/>
                </a:lnTo>
                <a:cubicBezTo>
                  <a:pt x="824063" y="2211072"/>
                  <a:pt x="1059859" y="2071857"/>
                  <a:pt x="1321854" y="2071857"/>
                </a:cubicBezTo>
                <a:close/>
                <a:moveTo>
                  <a:pt x="0" y="0"/>
                </a:moveTo>
                <a:lnTo>
                  <a:pt x="6966294" y="0"/>
                </a:lnTo>
                <a:lnTo>
                  <a:pt x="6852387" y="196155"/>
                </a:lnTo>
                <a:lnTo>
                  <a:pt x="6043321" y="1589421"/>
                </a:lnTo>
                <a:cubicBezTo>
                  <a:pt x="5921057" y="1815646"/>
                  <a:pt x="5676528" y="1954861"/>
                  <a:pt x="5423265" y="1954861"/>
                </a:cubicBezTo>
                <a:lnTo>
                  <a:pt x="1379802" y="1954861"/>
                </a:lnTo>
                <a:cubicBezTo>
                  <a:pt x="1117807" y="1954861"/>
                  <a:pt x="882012" y="1815646"/>
                  <a:pt x="751013" y="1589421"/>
                </a:cubicBezTo>
                <a:lnTo>
                  <a:pt x="1951" y="293901"/>
                </a:lnTo>
                <a:lnTo>
                  <a:pt x="0" y="29052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2160000" rtlCol="0" anchor="t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Foto einfügen oder ziehen und ablegen</a:t>
            </a:r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CCE40DBF-C7D1-CD40-9FC9-BC7DFC9030C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88474" y="800326"/>
            <a:ext cx="3431526" cy="643082"/>
          </a:xfrm>
          <a:prstGeom prst="roundRect">
            <a:avLst>
              <a:gd name="adj" fmla="val 2139"/>
            </a:avLst>
          </a:prstGeom>
          <a:noFill/>
          <a:ln>
            <a:noFill/>
          </a:ln>
        </p:spPr>
        <p:txBody>
          <a:bodyPr lIns="0" tIns="0" rIns="0" bIns="0" rtlCol="0" anchor="t"/>
          <a:lstStyle>
            <a:lvl1pPr indent="0" algn="l">
              <a:lnSpc>
                <a:spcPct val="125000"/>
              </a:lnSpc>
              <a:defRPr sz="3400" b="0" spc="-225">
                <a:solidFill>
                  <a:srgbClr val="282925"/>
                </a:solidFill>
                <a:latin typeface="Gloss And Bloom" pitchFamily="2" charset="77"/>
              </a:defRPr>
            </a:lvl1pPr>
          </a:lstStyle>
          <a:p>
            <a:pPr rtl="0"/>
            <a:r>
              <a:rPr lang="de" noProof="0" dirty="0"/>
              <a:t>Überschrift</a:t>
            </a:r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E7FAB793-8D92-7649-845B-5204B92D01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30BE319B-09F7-4F40-8BC5-109B9AA4AFEF}"/>
              </a:ext>
            </a:extLst>
          </p:cNvPr>
          <p:cNvSpPr txBox="1">
            <a:spLocks/>
          </p:cNvSpPr>
          <p:nvPr userDrawn="1"/>
        </p:nvSpPr>
        <p:spPr>
          <a:xfrm>
            <a:off x="8286206" y="4771111"/>
            <a:ext cx="533794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 rtl="0">
              <a:defRPr lang="de-de"/>
            </a:defPPr>
            <a:lvl1pPr marL="0" algn="r" defTabSz="685800" rtl="0" eaLnBrk="1" latinLnBrk="0" hangingPunct="1">
              <a:defRPr sz="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C9E77C-BD26-4249-A65F-D7B04776405E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AB5551B4-1317-BD4C-897A-A1863E89D6C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388473" y="1625718"/>
            <a:ext cx="3431525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</p:spTree>
    <p:extLst>
      <p:ext uri="{BB962C8B-B14F-4D97-AF65-F5344CB8AC3E}">
        <p14:creationId xmlns:p14="http://schemas.microsoft.com/office/powerpoint/2010/main" val="326455532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610697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el Gloss &amp; Bloom">
    <p:bg>
      <p:bgPr>
        <a:solidFill>
          <a:srgbClr val="F7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8D2E68D8-C6FD-484C-932C-5E763492E7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637121"/>
            <a:ext cx="6858000" cy="1790700"/>
          </a:xfrm>
        </p:spPr>
        <p:txBody>
          <a:bodyPr anchor="b"/>
          <a:lstStyle>
            <a:lvl1pPr algn="ctr">
              <a:lnSpc>
                <a:spcPct val="125000"/>
              </a:lnSpc>
              <a:defRPr sz="4500" b="0">
                <a:solidFill>
                  <a:srgbClr val="282925"/>
                </a:solidFill>
                <a:latin typeface="Gloss And Bloom" pitchFamily="2" charset="77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533DCCCD-5BF3-904B-A5E3-E1F7662E41E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43000" y="2897471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700">
                <a:solidFill>
                  <a:srgbClr val="282925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5673F27-8081-BC4F-9C33-A01D7512EE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8708065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el Montserr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11828" y="1568450"/>
            <a:ext cx="6708171" cy="749300"/>
          </a:xfrm>
        </p:spPr>
        <p:txBody>
          <a:bodyPr rtlCol="0"/>
          <a:lstStyle>
            <a:lvl1pPr>
              <a:defRPr sz="6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de-DE" noProof="0" dirty="0"/>
              <a:t>Titel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113496" y="2559400"/>
            <a:ext cx="6714989" cy="197589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700"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2891182A-195C-354E-9AF9-AA88DC686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64953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linksbünd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0FD3316D-464B-B544-9A1B-CE94BCEA38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4326FE82-EDFC-874B-AED5-D5CDF3AB497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82381" y="1896813"/>
            <a:ext cx="4401814" cy="23669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CD3954BC-4A6C-4D4B-9312-317FFEED66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2381" y="454131"/>
            <a:ext cx="4401812" cy="677024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15" name="Untertitel 2">
            <a:extLst>
              <a:ext uri="{FF2B5EF4-FFF2-40B4-BE49-F238E27FC236}">
                <a16:creationId xmlns:a16="http://schemas.microsoft.com/office/drawing/2014/main" id="{771CF491-30A7-8E4A-898B-72DF0001B59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82381" y="1268989"/>
            <a:ext cx="4401813" cy="256641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sz="1700"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141736009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mit Unter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324000"/>
            <a:ext cx="8495851" cy="324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851" y="756000"/>
            <a:ext cx="8496000" cy="256641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700"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2891182A-195C-354E-9AF9-AA88DC686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6D9A53E-CC6E-C64D-A49C-BD55A814329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23850" y="1246908"/>
            <a:ext cx="8496150" cy="3009179"/>
          </a:xfrm>
          <a:prstGeom prst="rect">
            <a:avLst/>
          </a:prstGeom>
        </p:spPr>
        <p:txBody>
          <a:bodyPr/>
          <a:lstStyle>
            <a:lvl1pPr marL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48309363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324000"/>
            <a:ext cx="8495851" cy="324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2891182A-195C-354E-9AF9-AA88DC686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6D9A53E-CC6E-C64D-A49C-BD55A814329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24000" y="900222"/>
            <a:ext cx="8495999" cy="3355865"/>
          </a:xfrm>
          <a:prstGeom prst="rect">
            <a:avLst/>
          </a:prstGeom>
        </p:spPr>
        <p:txBody>
          <a:bodyPr/>
          <a:lstStyle>
            <a:lvl1pPr marL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5874194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zwei Textfe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324000"/>
            <a:ext cx="8495851" cy="324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2891182A-195C-354E-9AF9-AA88DC686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6D9A53E-CC6E-C64D-A49C-BD55A814329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24001" y="900222"/>
            <a:ext cx="8495850" cy="1558056"/>
          </a:xfrm>
          <a:prstGeom prst="rect">
            <a:avLst/>
          </a:prstGeom>
        </p:spPr>
        <p:txBody>
          <a:bodyPr/>
          <a:lstStyle>
            <a:lvl1pPr marL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5" name="Textplatzhalter 3">
            <a:extLst>
              <a:ext uri="{FF2B5EF4-FFF2-40B4-BE49-F238E27FC236}">
                <a16:creationId xmlns:a16="http://schemas.microsoft.com/office/drawing/2014/main" id="{55402AF8-315D-484E-BFA7-22BE35F23347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324001" y="2685222"/>
            <a:ext cx="8495850" cy="1558057"/>
          </a:xfrm>
          <a:prstGeom prst="rect">
            <a:avLst/>
          </a:prstGeom>
        </p:spPr>
        <p:txBody>
          <a:bodyPr/>
          <a:lstStyle>
            <a:lvl1pPr marL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52837899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linksbünd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0FD3316D-464B-B544-9A1B-CE94BCEA38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4326FE82-EDFC-874B-AED5-D5CDF3AB497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82381" y="1896813"/>
            <a:ext cx="4401814" cy="23669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CD3954BC-4A6C-4D4B-9312-317FFEED66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2381" y="454131"/>
            <a:ext cx="4401812" cy="677024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15" name="Untertitel 2">
            <a:extLst>
              <a:ext uri="{FF2B5EF4-FFF2-40B4-BE49-F238E27FC236}">
                <a16:creationId xmlns:a16="http://schemas.microsoft.com/office/drawing/2014/main" id="{771CF491-30A7-8E4A-898B-72DF0001B59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82381" y="1268989"/>
            <a:ext cx="4401813" cy="256641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sz="1700"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1945545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0FD3316D-464B-B544-9A1B-CE94BCEA38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729030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l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8883" y="458701"/>
            <a:ext cx="4401813" cy="11366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>
                <a:latin typeface="Gloss And Bloom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 err="1"/>
              <a:t>Gloss</a:t>
            </a:r>
            <a:r>
              <a:rPr lang="de-DE" dirty="0"/>
              <a:t>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8883" y="1766355"/>
            <a:ext cx="4401813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8883" y="2317899"/>
            <a:ext cx="4401814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12978296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Montserr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0FD3316D-464B-B544-9A1B-CE94BCEA38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729030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l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F26A2DF4-5F2A-204A-9368-E6A2866F35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8883" y="458701"/>
            <a:ext cx="4401813" cy="11366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0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/>
              <a:t>MONTSERRAT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F20C75DF-8E08-284B-A6C6-C1940A9744E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8883" y="1766355"/>
            <a:ext cx="4401813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2B9AE645-E0EE-B242-96F3-5BDBA88728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8883" y="2317899"/>
            <a:ext cx="4401814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70599771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Kurze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0FD3316D-464B-B544-9A1B-CE94BCEA38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E68F1B7D-F4A8-0C4D-94B1-7464F5F96A9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802033"/>
            <a:ext cx="4054958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4326FE82-EDFC-874B-AED5-D5CDF3AB497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8138" y="1232753"/>
            <a:ext cx="4054958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453B28A5-E03B-AF44-8AFD-E1A408B607D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8138" y="2546858"/>
            <a:ext cx="4054958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7407CF6D-CE14-3F4E-ADAD-3A683A150FA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8138" y="2977578"/>
            <a:ext cx="4054958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32" name="Textplatzhalter 4">
            <a:extLst>
              <a:ext uri="{FF2B5EF4-FFF2-40B4-BE49-F238E27FC236}">
                <a16:creationId xmlns:a16="http://schemas.microsoft.com/office/drawing/2014/main" id="{58A7D5D8-DB6E-3C45-8959-BB557ED9552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50906" y="802033"/>
            <a:ext cx="4054958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33" name="Textplatzhalter 4">
            <a:extLst>
              <a:ext uri="{FF2B5EF4-FFF2-40B4-BE49-F238E27FC236}">
                <a16:creationId xmlns:a16="http://schemas.microsoft.com/office/drawing/2014/main" id="{D20BD4BA-0B03-7245-82A9-A0922BC8DEA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750906" y="1232753"/>
            <a:ext cx="4054958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34" name="Textplatzhalter 4">
            <a:extLst>
              <a:ext uri="{FF2B5EF4-FFF2-40B4-BE49-F238E27FC236}">
                <a16:creationId xmlns:a16="http://schemas.microsoft.com/office/drawing/2014/main" id="{7C806829-7374-5C46-ACD1-7F287E1DA87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50906" y="2546858"/>
            <a:ext cx="4054958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35" name="Textplatzhalter 4">
            <a:extLst>
              <a:ext uri="{FF2B5EF4-FFF2-40B4-BE49-F238E27FC236}">
                <a16:creationId xmlns:a16="http://schemas.microsoft.com/office/drawing/2014/main" id="{D0B34D39-FAAE-6B47-9D45-29920ABAB33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750906" y="2977578"/>
            <a:ext cx="4054958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</p:spTree>
    <p:extLst>
      <p:ext uri="{BB962C8B-B14F-4D97-AF65-F5344CB8AC3E}">
        <p14:creationId xmlns:p14="http://schemas.microsoft.com/office/powerpoint/2010/main" val="400809973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32485" y="1246908"/>
            <a:ext cx="8496000" cy="3009180"/>
          </a:xfrm>
          <a:prstGeom prst="rect">
            <a:avLst/>
          </a:prstGeom>
        </p:spPr>
        <p:txBody>
          <a:bodyPr rtlCol="0"/>
          <a:lstStyle>
            <a:lvl1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 dirty="0"/>
              <a:t>Textmasterformate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8" name="Untertitel 2">
            <a:extLst>
              <a:ext uri="{FF2B5EF4-FFF2-40B4-BE49-F238E27FC236}">
                <a16:creationId xmlns:a16="http://schemas.microsoft.com/office/drawing/2014/main" id="{B88F15D4-F8DA-CE42-879F-BF905266A16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850" y="756000"/>
            <a:ext cx="8504635" cy="256641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700"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280145241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324000"/>
            <a:ext cx="8505000" cy="324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24000" y="1246907"/>
            <a:ext cx="4104000" cy="3009179"/>
          </a:xfrm>
          <a:prstGeom prst="rect">
            <a:avLst/>
          </a:prstGeom>
        </p:spPr>
        <p:txBody>
          <a:bodyPr rtlCol="0"/>
          <a:lstStyle>
            <a:lvl1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 dirty="0"/>
              <a:t>Textmasterformate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E757743E-AF4E-1E4D-A743-2682FDB29287}"/>
              </a:ext>
            </a:extLst>
          </p:cNvPr>
          <p:cNvSpPr>
            <a:spLocks noGrp="1"/>
          </p:cNvSpPr>
          <p:nvPr>
            <p:ph sz="half" idx="33" hasCustomPrompt="1"/>
          </p:nvPr>
        </p:nvSpPr>
        <p:spPr>
          <a:xfrm>
            <a:off x="4724485" y="1246906"/>
            <a:ext cx="4104000" cy="3009179"/>
          </a:xfrm>
          <a:prstGeom prst="rect">
            <a:avLst/>
          </a:prstGeom>
        </p:spPr>
        <p:txBody>
          <a:bodyPr rtlCol="0"/>
          <a:lstStyle>
            <a:lvl1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 dirty="0"/>
              <a:t>Textmasterformate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8" name="Untertitel 2">
            <a:extLst>
              <a:ext uri="{FF2B5EF4-FFF2-40B4-BE49-F238E27FC236}">
                <a16:creationId xmlns:a16="http://schemas.microsoft.com/office/drawing/2014/main" id="{79204247-B412-B547-9572-BCE3E09BFCB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850" y="756000"/>
            <a:ext cx="8504635" cy="256641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700"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354701906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324000"/>
            <a:ext cx="8505000" cy="324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24000" y="1246908"/>
            <a:ext cx="2700000" cy="3009177"/>
          </a:xfrm>
          <a:prstGeom prst="rect">
            <a:avLst/>
          </a:prstGeom>
        </p:spPr>
        <p:txBody>
          <a:bodyPr rtlCol="0"/>
          <a:lstStyle>
            <a:lvl1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A9293B27-CB4B-DD41-B611-B4ED59A95BB9}"/>
              </a:ext>
            </a:extLst>
          </p:cNvPr>
          <p:cNvSpPr>
            <a:spLocks noGrp="1"/>
          </p:cNvSpPr>
          <p:nvPr>
            <p:ph idx="33" hasCustomPrompt="1"/>
          </p:nvPr>
        </p:nvSpPr>
        <p:spPr>
          <a:xfrm>
            <a:off x="6128485" y="1246907"/>
            <a:ext cx="2700000" cy="3009178"/>
          </a:xfrm>
          <a:prstGeom prst="rect">
            <a:avLst/>
          </a:prstGeom>
        </p:spPr>
        <p:txBody>
          <a:bodyPr rtlCol="0"/>
          <a:lstStyle>
            <a:lvl1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73842DBF-A88B-454B-8684-931D65EA3CF0}"/>
              </a:ext>
            </a:extLst>
          </p:cNvPr>
          <p:cNvSpPr>
            <a:spLocks noGrp="1"/>
          </p:cNvSpPr>
          <p:nvPr>
            <p:ph idx="34" hasCustomPrompt="1"/>
          </p:nvPr>
        </p:nvSpPr>
        <p:spPr>
          <a:xfrm>
            <a:off x="3226242" y="1246907"/>
            <a:ext cx="2700000" cy="3009178"/>
          </a:xfrm>
          <a:prstGeom prst="rect">
            <a:avLst/>
          </a:prstGeom>
        </p:spPr>
        <p:txBody>
          <a:bodyPr rtlCol="0"/>
          <a:lstStyle>
            <a:lvl1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1" name="Fußzeilenplatzhalter 1">
            <a:extLst>
              <a:ext uri="{FF2B5EF4-FFF2-40B4-BE49-F238E27FC236}">
                <a16:creationId xmlns:a16="http://schemas.microsoft.com/office/drawing/2014/main" id="{1280C0B2-6AD2-1C4F-B953-AC61ADB5C7F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8" name="Untertitel 2">
            <a:extLst>
              <a:ext uri="{FF2B5EF4-FFF2-40B4-BE49-F238E27FC236}">
                <a16:creationId xmlns:a16="http://schemas.microsoft.com/office/drawing/2014/main" id="{8D935544-18C8-9143-8709-0EA7298BBA8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850" y="756000"/>
            <a:ext cx="8504635" cy="256641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700"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2141037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0FD3316D-464B-B544-9A1B-CE94BCEA38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729030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l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8883" y="458701"/>
            <a:ext cx="4401813" cy="11366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>
                <a:latin typeface="Gloss And Bloom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 err="1"/>
              <a:t>Gloss</a:t>
            </a:r>
            <a:r>
              <a:rPr lang="de-DE" dirty="0"/>
              <a:t>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8883" y="1766355"/>
            <a:ext cx="4401813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8883" y="2317899"/>
            <a:ext cx="4401814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07223196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324000"/>
            <a:ext cx="8505000" cy="324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24000" y="1609646"/>
            <a:ext cx="4104000" cy="2646440"/>
          </a:xfrm>
          <a:prstGeom prst="rect">
            <a:avLst/>
          </a:prstGeom>
        </p:spPr>
        <p:txBody>
          <a:bodyPr rtlCol="0"/>
          <a:lstStyle>
            <a:lvl1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 dirty="0"/>
              <a:t>Textmasterformate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E757743E-AF4E-1E4D-A743-2682FDB29287}"/>
              </a:ext>
            </a:extLst>
          </p:cNvPr>
          <p:cNvSpPr>
            <a:spLocks noGrp="1"/>
          </p:cNvSpPr>
          <p:nvPr>
            <p:ph sz="half" idx="33" hasCustomPrompt="1"/>
          </p:nvPr>
        </p:nvSpPr>
        <p:spPr>
          <a:xfrm>
            <a:off x="4724485" y="1609645"/>
            <a:ext cx="4104000" cy="2646440"/>
          </a:xfrm>
          <a:prstGeom prst="rect">
            <a:avLst/>
          </a:prstGeom>
        </p:spPr>
        <p:txBody>
          <a:bodyPr rtlCol="0"/>
          <a:lstStyle>
            <a:lvl1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 dirty="0"/>
              <a:t>Textmasterformate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8" name="Untertitel 2">
            <a:extLst>
              <a:ext uri="{FF2B5EF4-FFF2-40B4-BE49-F238E27FC236}">
                <a16:creationId xmlns:a16="http://schemas.microsoft.com/office/drawing/2014/main" id="{79204247-B412-B547-9572-BCE3E09BFCB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850" y="756000"/>
            <a:ext cx="8504635" cy="256641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700"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8950A2DA-97CC-8540-A6FB-5F6917C6E23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15515" y="1246907"/>
            <a:ext cx="4104000" cy="181372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400" b="1" i="0">
                <a:latin typeface="Montserrat" pitchFamily="2" charset="77"/>
              </a:defRPr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Überschrift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2D98372C-68C6-0648-9676-5BC55F96C85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724485" y="1246907"/>
            <a:ext cx="4104000" cy="181372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400" b="1" i="0">
                <a:latin typeface="Montserrat" pitchFamily="2" charset="77"/>
              </a:defRPr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55510111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nuelle Eingabe 1">
            <a:extLst>
              <a:ext uri="{FF2B5EF4-FFF2-40B4-BE49-F238E27FC236}">
                <a16:creationId xmlns:a16="http://schemas.microsoft.com/office/drawing/2014/main" id="{5A362231-A428-FC4D-89B5-55E6CAE719FC}"/>
              </a:ext>
            </a:extLst>
          </p:cNvPr>
          <p:cNvSpPr/>
          <p:nvPr userDrawn="1"/>
        </p:nvSpPr>
        <p:spPr>
          <a:xfrm rot="5400000" flipV="1">
            <a:off x="5480976" y="1177001"/>
            <a:ext cx="5143499" cy="2789500"/>
          </a:xfrm>
          <a:prstGeom prst="flowChartManualInput">
            <a:avLst/>
          </a:prstGeom>
          <a:solidFill>
            <a:srgbClr val="656E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25602" y="-815552"/>
            <a:ext cx="4295774" cy="3753501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0FD3316D-464B-B544-9A1B-CE94BCEA38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5033962" cy="11366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>
                <a:solidFill>
                  <a:schemeClr val="tx1"/>
                </a:solidFill>
                <a:latin typeface="Gloss And Bloom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 err="1"/>
              <a:t>Gloss</a:t>
            </a:r>
            <a:r>
              <a:rPr lang="de-DE" dirty="0"/>
              <a:t>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5033962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chemeClr val="tx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5033962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tx1"/>
                </a:solidFill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3" name="Bildplatzhalter 10">
            <a:extLst>
              <a:ext uri="{FF2B5EF4-FFF2-40B4-BE49-F238E27FC236}">
                <a16:creationId xmlns:a16="http://schemas.microsoft.com/office/drawing/2014/main" id="{7278B2BE-4BE3-7A7C-C027-C5E82A8FCD9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856710" y="2456703"/>
            <a:ext cx="2227044" cy="1945915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</p:spTree>
    <p:extLst>
      <p:ext uri="{BB962C8B-B14F-4D97-AF65-F5344CB8AC3E}">
        <p14:creationId xmlns:p14="http://schemas.microsoft.com/office/powerpoint/2010/main" val="295037854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nuelle Eingabe 1">
            <a:extLst>
              <a:ext uri="{FF2B5EF4-FFF2-40B4-BE49-F238E27FC236}">
                <a16:creationId xmlns:a16="http://schemas.microsoft.com/office/drawing/2014/main" id="{5A362231-A428-FC4D-89B5-55E6CAE719FC}"/>
              </a:ext>
            </a:extLst>
          </p:cNvPr>
          <p:cNvSpPr/>
          <p:nvPr userDrawn="1"/>
        </p:nvSpPr>
        <p:spPr>
          <a:xfrm rot="5400000" flipV="1">
            <a:off x="5480976" y="1177001"/>
            <a:ext cx="5143499" cy="2789500"/>
          </a:xfrm>
          <a:prstGeom prst="flowChartManualInput">
            <a:avLst/>
          </a:prstGeom>
          <a:solidFill>
            <a:srgbClr val="B020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25602" y="-815552"/>
            <a:ext cx="4295774" cy="3753501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0FD3316D-464B-B544-9A1B-CE94BCEA38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5033962" cy="11366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>
                <a:solidFill>
                  <a:schemeClr val="tx1"/>
                </a:solidFill>
                <a:latin typeface="Gloss And Bloom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 err="1"/>
              <a:t>Gloss</a:t>
            </a:r>
            <a:r>
              <a:rPr lang="de-DE" dirty="0"/>
              <a:t>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5033962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chemeClr val="tx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5033962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tx1"/>
                </a:solidFill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3" name="Bildplatzhalter 10">
            <a:extLst>
              <a:ext uri="{FF2B5EF4-FFF2-40B4-BE49-F238E27FC236}">
                <a16:creationId xmlns:a16="http://schemas.microsoft.com/office/drawing/2014/main" id="{7278B2BE-4BE3-7A7C-C027-C5E82A8FCD9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856710" y="2456703"/>
            <a:ext cx="2227044" cy="1945915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</p:spTree>
    <p:extLst>
      <p:ext uri="{BB962C8B-B14F-4D97-AF65-F5344CB8AC3E}">
        <p14:creationId xmlns:p14="http://schemas.microsoft.com/office/powerpoint/2010/main" val="190649225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473200" y="-668421"/>
            <a:ext cx="5644801" cy="4932234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0FD3316D-464B-B544-9A1B-CE94BCEA38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4048" y="458701"/>
            <a:ext cx="4401813" cy="1136606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>
                <a:latin typeface="Gloss And Bloom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 err="1"/>
              <a:t>Gloss</a:t>
            </a:r>
            <a:r>
              <a:rPr lang="de-DE" dirty="0"/>
              <a:t>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04048" y="1766355"/>
            <a:ext cx="4401813" cy="297457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04048" y="2317899"/>
            <a:ext cx="4401814" cy="1945914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16322594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mit Bild Montserr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473200" y="-668421"/>
            <a:ext cx="5644801" cy="4932234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0FD3316D-464B-B544-9A1B-CE94BCEA38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F26A2DF4-5F2A-204A-9368-E6A2866F35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4048" y="458701"/>
            <a:ext cx="4401813" cy="1136606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40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/>
              <a:t>MONTSERRAT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F20C75DF-8E08-284B-A6C6-C1940A9744E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04048" y="1766355"/>
            <a:ext cx="4401813" cy="297457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2B9AE645-E0EE-B242-96F3-5BDBA88728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04048" y="2317899"/>
            <a:ext cx="4401814" cy="1945914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13643797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mit 3 Bild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0FD3316D-464B-B544-9A1B-CE94BCEA38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4326FE82-EDFC-874B-AED5-D5CDF3AB497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82381" y="1896813"/>
            <a:ext cx="4401814" cy="23669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CD3954BC-4A6C-4D4B-9312-317FFEED66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2381" y="454131"/>
            <a:ext cx="4401812" cy="677024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15" name="Untertitel 2">
            <a:extLst>
              <a:ext uri="{FF2B5EF4-FFF2-40B4-BE49-F238E27FC236}">
                <a16:creationId xmlns:a16="http://schemas.microsoft.com/office/drawing/2014/main" id="{771CF491-30A7-8E4A-898B-72DF0001B59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82381" y="1268989"/>
            <a:ext cx="4401813" cy="256641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sz="1700"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  <p:sp>
        <p:nvSpPr>
          <p:cNvPr id="13" name="Bildplatzhalter 10">
            <a:extLst>
              <a:ext uri="{FF2B5EF4-FFF2-40B4-BE49-F238E27FC236}">
                <a16:creationId xmlns:a16="http://schemas.microsoft.com/office/drawing/2014/main" id="{90B62267-FF11-9040-8C66-11AEA9FA19C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316807" y="678485"/>
            <a:ext cx="1919222" cy="1676950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  <p:sp>
        <p:nvSpPr>
          <p:cNvPr id="17" name="Bildplatzhalter 10">
            <a:extLst>
              <a:ext uri="{FF2B5EF4-FFF2-40B4-BE49-F238E27FC236}">
                <a16:creationId xmlns:a16="http://schemas.microsoft.com/office/drawing/2014/main" id="{1282D23C-497A-E442-B385-8AD3D7C1B0C1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842397" y="1566680"/>
            <a:ext cx="1919222" cy="1676950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  <p:sp>
        <p:nvSpPr>
          <p:cNvPr id="18" name="Bildplatzhalter 10">
            <a:extLst>
              <a:ext uri="{FF2B5EF4-FFF2-40B4-BE49-F238E27FC236}">
                <a16:creationId xmlns:a16="http://schemas.microsoft.com/office/drawing/2014/main" id="{8262827B-2CBD-6D41-AC5C-869C0BB1E101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5316807" y="2466190"/>
            <a:ext cx="1919222" cy="1676950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</p:spTree>
    <p:extLst>
      <p:ext uri="{BB962C8B-B14F-4D97-AF65-F5344CB8AC3E}">
        <p14:creationId xmlns:p14="http://schemas.microsoft.com/office/powerpoint/2010/main" val="116669226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ilder mit kurzem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38138" y="802033"/>
            <a:ext cx="1478221" cy="129161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0FD3316D-464B-B544-9A1B-CE94BCEA38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935296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E68F1B7D-F4A8-0C4D-94B1-7464F5F96A9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80628" y="802033"/>
            <a:ext cx="2543446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4326FE82-EDFC-874B-AED5-D5CDF3AB497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980628" y="1232753"/>
            <a:ext cx="2543446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5" name="Bildplatzhalter 10">
            <a:extLst>
              <a:ext uri="{FF2B5EF4-FFF2-40B4-BE49-F238E27FC236}">
                <a16:creationId xmlns:a16="http://schemas.microsoft.com/office/drawing/2014/main" id="{E5F581A8-9172-E045-B215-219FD0FDD4D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38137" y="2546858"/>
            <a:ext cx="1478221" cy="129161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453B28A5-E03B-AF44-8AFD-E1A408B607D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980628" y="2546858"/>
            <a:ext cx="2543446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7407CF6D-CE14-3F4E-ADAD-3A683A150FA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980628" y="2977578"/>
            <a:ext cx="2543446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8" name="Bildplatzhalter 10">
            <a:extLst>
              <a:ext uri="{FF2B5EF4-FFF2-40B4-BE49-F238E27FC236}">
                <a16:creationId xmlns:a16="http://schemas.microsoft.com/office/drawing/2014/main" id="{C60806AA-1716-6941-95B5-FAB2A5280C4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679784" y="802033"/>
            <a:ext cx="1478221" cy="129161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9EF3FF58-4D57-EE48-84B4-29B2D943CC1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13714" y="802033"/>
            <a:ext cx="2492148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D99E0C51-975D-0042-86B7-A2128613328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13714" y="1232753"/>
            <a:ext cx="2492148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21" name="Bildplatzhalter 10">
            <a:extLst>
              <a:ext uri="{FF2B5EF4-FFF2-40B4-BE49-F238E27FC236}">
                <a16:creationId xmlns:a16="http://schemas.microsoft.com/office/drawing/2014/main" id="{B0B0FF71-6F88-9640-B727-7E40B2153084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679783" y="2546858"/>
            <a:ext cx="1478221" cy="129161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22" name="Textplatzhalter 4">
            <a:extLst>
              <a:ext uri="{FF2B5EF4-FFF2-40B4-BE49-F238E27FC236}">
                <a16:creationId xmlns:a16="http://schemas.microsoft.com/office/drawing/2014/main" id="{2B90CCAF-EDC2-8F43-B657-5E71B179F52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13714" y="2546858"/>
            <a:ext cx="2492148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23" name="Textplatzhalter 4">
            <a:extLst>
              <a:ext uri="{FF2B5EF4-FFF2-40B4-BE49-F238E27FC236}">
                <a16:creationId xmlns:a16="http://schemas.microsoft.com/office/drawing/2014/main" id="{E6FC4061-D31A-A54F-91BC-418D4FBB989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313714" y="2977578"/>
            <a:ext cx="2492148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</p:spTree>
    <p:extLst>
      <p:ext uri="{BB962C8B-B14F-4D97-AF65-F5344CB8AC3E}">
        <p14:creationId xmlns:p14="http://schemas.microsoft.com/office/powerpoint/2010/main" val="176009183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Großes Bild mit kurzem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BE421EAA-68E8-4AED-BA2F-01A6AC66859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621975" cy="5143500"/>
          </a:xfrm>
          <a:custGeom>
            <a:avLst/>
            <a:gdLst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8025968 w 10655455"/>
              <a:gd name="connsiteY74" fmla="*/ 753840 h 6858000"/>
              <a:gd name="connsiteX75" fmla="*/ 8216053 w 10655455"/>
              <a:gd name="connsiteY75" fmla="*/ 865869 h 6858000"/>
              <a:gd name="connsiteX76" fmla="*/ 8837177 w 10655455"/>
              <a:gd name="connsiteY76" fmla="*/ 1935484 h 6858000"/>
              <a:gd name="connsiteX77" fmla="*/ 8837177 w 10655455"/>
              <a:gd name="connsiteY77" fmla="*/ 2154207 h 6858000"/>
              <a:gd name="connsiteX78" fmla="*/ 8216053 w 10655455"/>
              <a:gd name="connsiteY78" fmla="*/ 3223823 h 6858000"/>
              <a:gd name="connsiteX79" fmla="*/ 8025968 w 10655455"/>
              <a:gd name="connsiteY79" fmla="*/ 3335852 h 6858000"/>
              <a:gd name="connsiteX80" fmla="*/ 6786399 w 10655455"/>
              <a:gd name="connsiteY80" fmla="*/ 3335852 h 6858000"/>
              <a:gd name="connsiteX81" fmla="*/ 6593637 w 10655455"/>
              <a:gd name="connsiteY81" fmla="*/ 3223823 h 6858000"/>
              <a:gd name="connsiteX82" fmla="*/ 5975192 w 10655455"/>
              <a:gd name="connsiteY82" fmla="*/ 2154207 h 6858000"/>
              <a:gd name="connsiteX83" fmla="*/ 5975192 w 10655455"/>
              <a:gd name="connsiteY83" fmla="*/ 1935484 h 6858000"/>
              <a:gd name="connsiteX84" fmla="*/ 6593637 w 10655455"/>
              <a:gd name="connsiteY84" fmla="*/ 865869 h 6858000"/>
              <a:gd name="connsiteX85" fmla="*/ 6786399 w 10655455"/>
              <a:gd name="connsiteY85" fmla="*/ 753840 h 6858000"/>
              <a:gd name="connsiteX86" fmla="*/ 0 w 10655455"/>
              <a:gd name="connsiteY86" fmla="*/ 0 h 6858000"/>
              <a:gd name="connsiteX87" fmla="*/ 6966294 w 10655455"/>
              <a:gd name="connsiteY87" fmla="*/ 0 h 6858000"/>
              <a:gd name="connsiteX88" fmla="*/ 6852387 w 10655455"/>
              <a:gd name="connsiteY88" fmla="*/ 196155 h 6858000"/>
              <a:gd name="connsiteX89" fmla="*/ 6043321 w 10655455"/>
              <a:gd name="connsiteY89" fmla="*/ 1589421 h 6858000"/>
              <a:gd name="connsiteX90" fmla="*/ 5423265 w 10655455"/>
              <a:gd name="connsiteY90" fmla="*/ 1954861 h 6858000"/>
              <a:gd name="connsiteX91" fmla="*/ 1379802 w 10655455"/>
              <a:gd name="connsiteY91" fmla="*/ 1954861 h 6858000"/>
              <a:gd name="connsiteX92" fmla="*/ 751013 w 10655455"/>
              <a:gd name="connsiteY92" fmla="*/ 1589421 h 6858000"/>
              <a:gd name="connsiteX93" fmla="*/ 1951 w 10655455"/>
              <a:gd name="connsiteY93" fmla="*/ 293901 h 6858000"/>
              <a:gd name="connsiteX94" fmla="*/ 0 w 10655455"/>
              <a:gd name="connsiteY94" fmla="*/ 290527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8216053 w 10655455"/>
              <a:gd name="connsiteY74" fmla="*/ 865869 h 6858000"/>
              <a:gd name="connsiteX75" fmla="*/ 8837177 w 10655455"/>
              <a:gd name="connsiteY75" fmla="*/ 1935484 h 6858000"/>
              <a:gd name="connsiteX76" fmla="*/ 8837177 w 10655455"/>
              <a:gd name="connsiteY76" fmla="*/ 2154207 h 6858000"/>
              <a:gd name="connsiteX77" fmla="*/ 8216053 w 10655455"/>
              <a:gd name="connsiteY77" fmla="*/ 3223823 h 6858000"/>
              <a:gd name="connsiteX78" fmla="*/ 8025968 w 10655455"/>
              <a:gd name="connsiteY78" fmla="*/ 3335852 h 6858000"/>
              <a:gd name="connsiteX79" fmla="*/ 6786399 w 10655455"/>
              <a:gd name="connsiteY79" fmla="*/ 3335852 h 6858000"/>
              <a:gd name="connsiteX80" fmla="*/ 6593637 w 10655455"/>
              <a:gd name="connsiteY80" fmla="*/ 3223823 h 6858000"/>
              <a:gd name="connsiteX81" fmla="*/ 5975192 w 10655455"/>
              <a:gd name="connsiteY81" fmla="*/ 2154207 h 6858000"/>
              <a:gd name="connsiteX82" fmla="*/ 5975192 w 10655455"/>
              <a:gd name="connsiteY82" fmla="*/ 1935484 h 6858000"/>
              <a:gd name="connsiteX83" fmla="*/ 6593637 w 10655455"/>
              <a:gd name="connsiteY83" fmla="*/ 865869 h 6858000"/>
              <a:gd name="connsiteX84" fmla="*/ 6786399 w 10655455"/>
              <a:gd name="connsiteY84" fmla="*/ 753840 h 6858000"/>
              <a:gd name="connsiteX85" fmla="*/ 0 w 10655455"/>
              <a:gd name="connsiteY85" fmla="*/ 0 h 6858000"/>
              <a:gd name="connsiteX86" fmla="*/ 6966294 w 10655455"/>
              <a:gd name="connsiteY86" fmla="*/ 0 h 6858000"/>
              <a:gd name="connsiteX87" fmla="*/ 6852387 w 10655455"/>
              <a:gd name="connsiteY87" fmla="*/ 196155 h 6858000"/>
              <a:gd name="connsiteX88" fmla="*/ 6043321 w 10655455"/>
              <a:gd name="connsiteY88" fmla="*/ 1589421 h 6858000"/>
              <a:gd name="connsiteX89" fmla="*/ 5423265 w 10655455"/>
              <a:gd name="connsiteY89" fmla="*/ 1954861 h 6858000"/>
              <a:gd name="connsiteX90" fmla="*/ 1379802 w 10655455"/>
              <a:gd name="connsiteY90" fmla="*/ 1954861 h 6858000"/>
              <a:gd name="connsiteX91" fmla="*/ 751013 w 10655455"/>
              <a:gd name="connsiteY91" fmla="*/ 1589421 h 6858000"/>
              <a:gd name="connsiteX92" fmla="*/ 1951 w 10655455"/>
              <a:gd name="connsiteY92" fmla="*/ 293901 h 6858000"/>
              <a:gd name="connsiteX93" fmla="*/ 0 w 10655455"/>
              <a:gd name="connsiteY93" fmla="*/ 290527 h 6858000"/>
              <a:gd name="connsiteX94" fmla="*/ 0 w 10655455"/>
              <a:gd name="connsiteY94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8837177 w 10655455"/>
              <a:gd name="connsiteY74" fmla="*/ 1935484 h 6858000"/>
              <a:gd name="connsiteX75" fmla="*/ 8837177 w 10655455"/>
              <a:gd name="connsiteY75" fmla="*/ 2154207 h 6858000"/>
              <a:gd name="connsiteX76" fmla="*/ 8216053 w 10655455"/>
              <a:gd name="connsiteY76" fmla="*/ 3223823 h 6858000"/>
              <a:gd name="connsiteX77" fmla="*/ 8025968 w 10655455"/>
              <a:gd name="connsiteY77" fmla="*/ 3335852 h 6858000"/>
              <a:gd name="connsiteX78" fmla="*/ 6786399 w 10655455"/>
              <a:gd name="connsiteY78" fmla="*/ 3335852 h 6858000"/>
              <a:gd name="connsiteX79" fmla="*/ 6593637 w 10655455"/>
              <a:gd name="connsiteY79" fmla="*/ 3223823 h 6858000"/>
              <a:gd name="connsiteX80" fmla="*/ 5975192 w 10655455"/>
              <a:gd name="connsiteY80" fmla="*/ 2154207 h 6858000"/>
              <a:gd name="connsiteX81" fmla="*/ 5975192 w 10655455"/>
              <a:gd name="connsiteY81" fmla="*/ 1935484 h 6858000"/>
              <a:gd name="connsiteX82" fmla="*/ 6593637 w 10655455"/>
              <a:gd name="connsiteY82" fmla="*/ 865869 h 6858000"/>
              <a:gd name="connsiteX83" fmla="*/ 6786399 w 10655455"/>
              <a:gd name="connsiteY83" fmla="*/ 753840 h 6858000"/>
              <a:gd name="connsiteX84" fmla="*/ 0 w 10655455"/>
              <a:gd name="connsiteY84" fmla="*/ 0 h 6858000"/>
              <a:gd name="connsiteX85" fmla="*/ 6966294 w 10655455"/>
              <a:gd name="connsiteY85" fmla="*/ 0 h 6858000"/>
              <a:gd name="connsiteX86" fmla="*/ 6852387 w 10655455"/>
              <a:gd name="connsiteY86" fmla="*/ 196155 h 6858000"/>
              <a:gd name="connsiteX87" fmla="*/ 6043321 w 10655455"/>
              <a:gd name="connsiteY87" fmla="*/ 1589421 h 6858000"/>
              <a:gd name="connsiteX88" fmla="*/ 5423265 w 10655455"/>
              <a:gd name="connsiteY88" fmla="*/ 1954861 h 6858000"/>
              <a:gd name="connsiteX89" fmla="*/ 1379802 w 10655455"/>
              <a:gd name="connsiteY89" fmla="*/ 1954861 h 6858000"/>
              <a:gd name="connsiteX90" fmla="*/ 751013 w 10655455"/>
              <a:gd name="connsiteY90" fmla="*/ 1589421 h 6858000"/>
              <a:gd name="connsiteX91" fmla="*/ 1951 w 10655455"/>
              <a:gd name="connsiteY91" fmla="*/ 293901 h 6858000"/>
              <a:gd name="connsiteX92" fmla="*/ 0 w 10655455"/>
              <a:gd name="connsiteY92" fmla="*/ 290527 h 6858000"/>
              <a:gd name="connsiteX93" fmla="*/ 0 w 10655455"/>
              <a:gd name="connsiteY93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8837177 w 10655455"/>
              <a:gd name="connsiteY74" fmla="*/ 2154207 h 6858000"/>
              <a:gd name="connsiteX75" fmla="*/ 8216053 w 10655455"/>
              <a:gd name="connsiteY75" fmla="*/ 3223823 h 6858000"/>
              <a:gd name="connsiteX76" fmla="*/ 8025968 w 10655455"/>
              <a:gd name="connsiteY76" fmla="*/ 3335852 h 6858000"/>
              <a:gd name="connsiteX77" fmla="*/ 6786399 w 10655455"/>
              <a:gd name="connsiteY77" fmla="*/ 3335852 h 6858000"/>
              <a:gd name="connsiteX78" fmla="*/ 6593637 w 10655455"/>
              <a:gd name="connsiteY78" fmla="*/ 3223823 h 6858000"/>
              <a:gd name="connsiteX79" fmla="*/ 5975192 w 10655455"/>
              <a:gd name="connsiteY79" fmla="*/ 2154207 h 6858000"/>
              <a:gd name="connsiteX80" fmla="*/ 5975192 w 10655455"/>
              <a:gd name="connsiteY80" fmla="*/ 1935484 h 6858000"/>
              <a:gd name="connsiteX81" fmla="*/ 6593637 w 10655455"/>
              <a:gd name="connsiteY81" fmla="*/ 865869 h 6858000"/>
              <a:gd name="connsiteX82" fmla="*/ 6786399 w 10655455"/>
              <a:gd name="connsiteY82" fmla="*/ 753840 h 6858000"/>
              <a:gd name="connsiteX83" fmla="*/ 0 w 10655455"/>
              <a:gd name="connsiteY83" fmla="*/ 0 h 6858000"/>
              <a:gd name="connsiteX84" fmla="*/ 6966294 w 10655455"/>
              <a:gd name="connsiteY84" fmla="*/ 0 h 6858000"/>
              <a:gd name="connsiteX85" fmla="*/ 6852387 w 10655455"/>
              <a:gd name="connsiteY85" fmla="*/ 196155 h 6858000"/>
              <a:gd name="connsiteX86" fmla="*/ 6043321 w 10655455"/>
              <a:gd name="connsiteY86" fmla="*/ 1589421 h 6858000"/>
              <a:gd name="connsiteX87" fmla="*/ 5423265 w 10655455"/>
              <a:gd name="connsiteY87" fmla="*/ 1954861 h 6858000"/>
              <a:gd name="connsiteX88" fmla="*/ 1379802 w 10655455"/>
              <a:gd name="connsiteY88" fmla="*/ 1954861 h 6858000"/>
              <a:gd name="connsiteX89" fmla="*/ 751013 w 10655455"/>
              <a:gd name="connsiteY89" fmla="*/ 1589421 h 6858000"/>
              <a:gd name="connsiteX90" fmla="*/ 1951 w 10655455"/>
              <a:gd name="connsiteY90" fmla="*/ 293901 h 6858000"/>
              <a:gd name="connsiteX91" fmla="*/ 0 w 10655455"/>
              <a:gd name="connsiteY91" fmla="*/ 290527 h 6858000"/>
              <a:gd name="connsiteX92" fmla="*/ 0 w 10655455"/>
              <a:gd name="connsiteY92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8216053 w 10655455"/>
              <a:gd name="connsiteY74" fmla="*/ 3223823 h 6858000"/>
              <a:gd name="connsiteX75" fmla="*/ 8025968 w 10655455"/>
              <a:gd name="connsiteY75" fmla="*/ 3335852 h 6858000"/>
              <a:gd name="connsiteX76" fmla="*/ 6786399 w 10655455"/>
              <a:gd name="connsiteY76" fmla="*/ 3335852 h 6858000"/>
              <a:gd name="connsiteX77" fmla="*/ 6593637 w 10655455"/>
              <a:gd name="connsiteY77" fmla="*/ 3223823 h 6858000"/>
              <a:gd name="connsiteX78" fmla="*/ 5975192 w 10655455"/>
              <a:gd name="connsiteY78" fmla="*/ 2154207 h 6858000"/>
              <a:gd name="connsiteX79" fmla="*/ 5975192 w 10655455"/>
              <a:gd name="connsiteY79" fmla="*/ 1935484 h 6858000"/>
              <a:gd name="connsiteX80" fmla="*/ 6593637 w 10655455"/>
              <a:gd name="connsiteY80" fmla="*/ 865869 h 6858000"/>
              <a:gd name="connsiteX81" fmla="*/ 6786399 w 10655455"/>
              <a:gd name="connsiteY81" fmla="*/ 753840 h 6858000"/>
              <a:gd name="connsiteX82" fmla="*/ 0 w 10655455"/>
              <a:gd name="connsiteY82" fmla="*/ 0 h 6858000"/>
              <a:gd name="connsiteX83" fmla="*/ 6966294 w 10655455"/>
              <a:gd name="connsiteY83" fmla="*/ 0 h 6858000"/>
              <a:gd name="connsiteX84" fmla="*/ 6852387 w 10655455"/>
              <a:gd name="connsiteY84" fmla="*/ 196155 h 6858000"/>
              <a:gd name="connsiteX85" fmla="*/ 6043321 w 10655455"/>
              <a:gd name="connsiteY85" fmla="*/ 1589421 h 6858000"/>
              <a:gd name="connsiteX86" fmla="*/ 5423265 w 10655455"/>
              <a:gd name="connsiteY86" fmla="*/ 1954861 h 6858000"/>
              <a:gd name="connsiteX87" fmla="*/ 1379802 w 10655455"/>
              <a:gd name="connsiteY87" fmla="*/ 1954861 h 6858000"/>
              <a:gd name="connsiteX88" fmla="*/ 751013 w 10655455"/>
              <a:gd name="connsiteY88" fmla="*/ 1589421 h 6858000"/>
              <a:gd name="connsiteX89" fmla="*/ 1951 w 10655455"/>
              <a:gd name="connsiteY89" fmla="*/ 293901 h 6858000"/>
              <a:gd name="connsiteX90" fmla="*/ 0 w 10655455"/>
              <a:gd name="connsiteY90" fmla="*/ 290527 h 6858000"/>
              <a:gd name="connsiteX91" fmla="*/ 0 w 10655455"/>
              <a:gd name="connsiteY91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8025968 w 10655455"/>
              <a:gd name="connsiteY74" fmla="*/ 3335852 h 6858000"/>
              <a:gd name="connsiteX75" fmla="*/ 6786399 w 10655455"/>
              <a:gd name="connsiteY75" fmla="*/ 3335852 h 6858000"/>
              <a:gd name="connsiteX76" fmla="*/ 6593637 w 10655455"/>
              <a:gd name="connsiteY76" fmla="*/ 3223823 h 6858000"/>
              <a:gd name="connsiteX77" fmla="*/ 5975192 w 10655455"/>
              <a:gd name="connsiteY77" fmla="*/ 2154207 h 6858000"/>
              <a:gd name="connsiteX78" fmla="*/ 5975192 w 10655455"/>
              <a:gd name="connsiteY78" fmla="*/ 1935484 h 6858000"/>
              <a:gd name="connsiteX79" fmla="*/ 6593637 w 10655455"/>
              <a:gd name="connsiteY79" fmla="*/ 865869 h 6858000"/>
              <a:gd name="connsiteX80" fmla="*/ 6786399 w 10655455"/>
              <a:gd name="connsiteY80" fmla="*/ 753840 h 6858000"/>
              <a:gd name="connsiteX81" fmla="*/ 0 w 10655455"/>
              <a:gd name="connsiteY81" fmla="*/ 0 h 6858000"/>
              <a:gd name="connsiteX82" fmla="*/ 6966294 w 10655455"/>
              <a:gd name="connsiteY82" fmla="*/ 0 h 6858000"/>
              <a:gd name="connsiteX83" fmla="*/ 6852387 w 10655455"/>
              <a:gd name="connsiteY83" fmla="*/ 196155 h 6858000"/>
              <a:gd name="connsiteX84" fmla="*/ 6043321 w 10655455"/>
              <a:gd name="connsiteY84" fmla="*/ 1589421 h 6858000"/>
              <a:gd name="connsiteX85" fmla="*/ 5423265 w 10655455"/>
              <a:gd name="connsiteY85" fmla="*/ 1954861 h 6858000"/>
              <a:gd name="connsiteX86" fmla="*/ 1379802 w 10655455"/>
              <a:gd name="connsiteY86" fmla="*/ 1954861 h 6858000"/>
              <a:gd name="connsiteX87" fmla="*/ 751013 w 10655455"/>
              <a:gd name="connsiteY87" fmla="*/ 1589421 h 6858000"/>
              <a:gd name="connsiteX88" fmla="*/ 1951 w 10655455"/>
              <a:gd name="connsiteY88" fmla="*/ 293901 h 6858000"/>
              <a:gd name="connsiteX89" fmla="*/ 0 w 10655455"/>
              <a:gd name="connsiteY89" fmla="*/ 290527 h 6858000"/>
              <a:gd name="connsiteX90" fmla="*/ 0 w 10655455"/>
              <a:gd name="connsiteY90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6786399 w 10655455"/>
              <a:gd name="connsiteY74" fmla="*/ 3335852 h 6858000"/>
              <a:gd name="connsiteX75" fmla="*/ 6593637 w 10655455"/>
              <a:gd name="connsiteY75" fmla="*/ 3223823 h 6858000"/>
              <a:gd name="connsiteX76" fmla="*/ 5975192 w 10655455"/>
              <a:gd name="connsiteY76" fmla="*/ 2154207 h 6858000"/>
              <a:gd name="connsiteX77" fmla="*/ 5975192 w 10655455"/>
              <a:gd name="connsiteY77" fmla="*/ 1935484 h 6858000"/>
              <a:gd name="connsiteX78" fmla="*/ 6593637 w 10655455"/>
              <a:gd name="connsiteY78" fmla="*/ 865869 h 6858000"/>
              <a:gd name="connsiteX79" fmla="*/ 6786399 w 10655455"/>
              <a:gd name="connsiteY79" fmla="*/ 753840 h 6858000"/>
              <a:gd name="connsiteX80" fmla="*/ 0 w 10655455"/>
              <a:gd name="connsiteY80" fmla="*/ 0 h 6858000"/>
              <a:gd name="connsiteX81" fmla="*/ 6966294 w 10655455"/>
              <a:gd name="connsiteY81" fmla="*/ 0 h 6858000"/>
              <a:gd name="connsiteX82" fmla="*/ 6852387 w 10655455"/>
              <a:gd name="connsiteY82" fmla="*/ 196155 h 6858000"/>
              <a:gd name="connsiteX83" fmla="*/ 6043321 w 10655455"/>
              <a:gd name="connsiteY83" fmla="*/ 1589421 h 6858000"/>
              <a:gd name="connsiteX84" fmla="*/ 5423265 w 10655455"/>
              <a:gd name="connsiteY84" fmla="*/ 1954861 h 6858000"/>
              <a:gd name="connsiteX85" fmla="*/ 1379802 w 10655455"/>
              <a:gd name="connsiteY85" fmla="*/ 1954861 h 6858000"/>
              <a:gd name="connsiteX86" fmla="*/ 751013 w 10655455"/>
              <a:gd name="connsiteY86" fmla="*/ 1589421 h 6858000"/>
              <a:gd name="connsiteX87" fmla="*/ 1951 w 10655455"/>
              <a:gd name="connsiteY87" fmla="*/ 293901 h 6858000"/>
              <a:gd name="connsiteX88" fmla="*/ 0 w 10655455"/>
              <a:gd name="connsiteY88" fmla="*/ 290527 h 6858000"/>
              <a:gd name="connsiteX89" fmla="*/ 0 w 10655455"/>
              <a:gd name="connsiteY89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6593637 w 10655455"/>
              <a:gd name="connsiteY74" fmla="*/ 3223823 h 6858000"/>
              <a:gd name="connsiteX75" fmla="*/ 5975192 w 10655455"/>
              <a:gd name="connsiteY75" fmla="*/ 2154207 h 6858000"/>
              <a:gd name="connsiteX76" fmla="*/ 5975192 w 10655455"/>
              <a:gd name="connsiteY76" fmla="*/ 1935484 h 6858000"/>
              <a:gd name="connsiteX77" fmla="*/ 6593637 w 10655455"/>
              <a:gd name="connsiteY77" fmla="*/ 865869 h 6858000"/>
              <a:gd name="connsiteX78" fmla="*/ 6786399 w 10655455"/>
              <a:gd name="connsiteY78" fmla="*/ 753840 h 6858000"/>
              <a:gd name="connsiteX79" fmla="*/ 0 w 10655455"/>
              <a:gd name="connsiteY79" fmla="*/ 0 h 6858000"/>
              <a:gd name="connsiteX80" fmla="*/ 6966294 w 10655455"/>
              <a:gd name="connsiteY80" fmla="*/ 0 h 6858000"/>
              <a:gd name="connsiteX81" fmla="*/ 6852387 w 10655455"/>
              <a:gd name="connsiteY81" fmla="*/ 196155 h 6858000"/>
              <a:gd name="connsiteX82" fmla="*/ 6043321 w 10655455"/>
              <a:gd name="connsiteY82" fmla="*/ 1589421 h 6858000"/>
              <a:gd name="connsiteX83" fmla="*/ 5423265 w 10655455"/>
              <a:gd name="connsiteY83" fmla="*/ 1954861 h 6858000"/>
              <a:gd name="connsiteX84" fmla="*/ 1379802 w 10655455"/>
              <a:gd name="connsiteY84" fmla="*/ 1954861 h 6858000"/>
              <a:gd name="connsiteX85" fmla="*/ 751013 w 10655455"/>
              <a:gd name="connsiteY85" fmla="*/ 1589421 h 6858000"/>
              <a:gd name="connsiteX86" fmla="*/ 1951 w 10655455"/>
              <a:gd name="connsiteY86" fmla="*/ 293901 h 6858000"/>
              <a:gd name="connsiteX87" fmla="*/ 0 w 10655455"/>
              <a:gd name="connsiteY87" fmla="*/ 290527 h 6858000"/>
              <a:gd name="connsiteX88" fmla="*/ 0 w 10655455"/>
              <a:gd name="connsiteY88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5975192 w 10655455"/>
              <a:gd name="connsiteY74" fmla="*/ 2154207 h 6858000"/>
              <a:gd name="connsiteX75" fmla="*/ 5975192 w 10655455"/>
              <a:gd name="connsiteY75" fmla="*/ 1935484 h 6858000"/>
              <a:gd name="connsiteX76" fmla="*/ 6593637 w 10655455"/>
              <a:gd name="connsiteY76" fmla="*/ 865869 h 6858000"/>
              <a:gd name="connsiteX77" fmla="*/ 6786399 w 10655455"/>
              <a:gd name="connsiteY77" fmla="*/ 753840 h 6858000"/>
              <a:gd name="connsiteX78" fmla="*/ 0 w 10655455"/>
              <a:gd name="connsiteY78" fmla="*/ 0 h 6858000"/>
              <a:gd name="connsiteX79" fmla="*/ 6966294 w 10655455"/>
              <a:gd name="connsiteY79" fmla="*/ 0 h 6858000"/>
              <a:gd name="connsiteX80" fmla="*/ 6852387 w 10655455"/>
              <a:gd name="connsiteY80" fmla="*/ 196155 h 6858000"/>
              <a:gd name="connsiteX81" fmla="*/ 6043321 w 10655455"/>
              <a:gd name="connsiteY81" fmla="*/ 1589421 h 6858000"/>
              <a:gd name="connsiteX82" fmla="*/ 5423265 w 10655455"/>
              <a:gd name="connsiteY82" fmla="*/ 1954861 h 6858000"/>
              <a:gd name="connsiteX83" fmla="*/ 1379802 w 10655455"/>
              <a:gd name="connsiteY83" fmla="*/ 1954861 h 6858000"/>
              <a:gd name="connsiteX84" fmla="*/ 751013 w 10655455"/>
              <a:gd name="connsiteY84" fmla="*/ 1589421 h 6858000"/>
              <a:gd name="connsiteX85" fmla="*/ 1951 w 10655455"/>
              <a:gd name="connsiteY85" fmla="*/ 293901 h 6858000"/>
              <a:gd name="connsiteX86" fmla="*/ 0 w 10655455"/>
              <a:gd name="connsiteY86" fmla="*/ 290527 h 6858000"/>
              <a:gd name="connsiteX87" fmla="*/ 0 w 10655455"/>
              <a:gd name="connsiteY87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5975192 w 10655455"/>
              <a:gd name="connsiteY74" fmla="*/ 1935484 h 6858000"/>
              <a:gd name="connsiteX75" fmla="*/ 6593637 w 10655455"/>
              <a:gd name="connsiteY75" fmla="*/ 865869 h 6858000"/>
              <a:gd name="connsiteX76" fmla="*/ 6786399 w 10655455"/>
              <a:gd name="connsiteY76" fmla="*/ 753840 h 6858000"/>
              <a:gd name="connsiteX77" fmla="*/ 0 w 10655455"/>
              <a:gd name="connsiteY77" fmla="*/ 0 h 6858000"/>
              <a:gd name="connsiteX78" fmla="*/ 6966294 w 10655455"/>
              <a:gd name="connsiteY78" fmla="*/ 0 h 6858000"/>
              <a:gd name="connsiteX79" fmla="*/ 6852387 w 10655455"/>
              <a:gd name="connsiteY79" fmla="*/ 196155 h 6858000"/>
              <a:gd name="connsiteX80" fmla="*/ 6043321 w 10655455"/>
              <a:gd name="connsiteY80" fmla="*/ 1589421 h 6858000"/>
              <a:gd name="connsiteX81" fmla="*/ 5423265 w 10655455"/>
              <a:gd name="connsiteY81" fmla="*/ 1954861 h 6858000"/>
              <a:gd name="connsiteX82" fmla="*/ 1379802 w 10655455"/>
              <a:gd name="connsiteY82" fmla="*/ 1954861 h 6858000"/>
              <a:gd name="connsiteX83" fmla="*/ 751013 w 10655455"/>
              <a:gd name="connsiteY83" fmla="*/ 1589421 h 6858000"/>
              <a:gd name="connsiteX84" fmla="*/ 1951 w 10655455"/>
              <a:gd name="connsiteY84" fmla="*/ 293901 h 6858000"/>
              <a:gd name="connsiteX85" fmla="*/ 0 w 10655455"/>
              <a:gd name="connsiteY85" fmla="*/ 290527 h 6858000"/>
              <a:gd name="connsiteX86" fmla="*/ 0 w 10655455"/>
              <a:gd name="connsiteY86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6593637 w 10655455"/>
              <a:gd name="connsiteY74" fmla="*/ 865869 h 6858000"/>
              <a:gd name="connsiteX75" fmla="*/ 6786399 w 10655455"/>
              <a:gd name="connsiteY75" fmla="*/ 753840 h 6858000"/>
              <a:gd name="connsiteX76" fmla="*/ 0 w 10655455"/>
              <a:gd name="connsiteY76" fmla="*/ 0 h 6858000"/>
              <a:gd name="connsiteX77" fmla="*/ 6966294 w 10655455"/>
              <a:gd name="connsiteY77" fmla="*/ 0 h 6858000"/>
              <a:gd name="connsiteX78" fmla="*/ 6852387 w 10655455"/>
              <a:gd name="connsiteY78" fmla="*/ 196155 h 6858000"/>
              <a:gd name="connsiteX79" fmla="*/ 6043321 w 10655455"/>
              <a:gd name="connsiteY79" fmla="*/ 1589421 h 6858000"/>
              <a:gd name="connsiteX80" fmla="*/ 5423265 w 10655455"/>
              <a:gd name="connsiteY80" fmla="*/ 1954861 h 6858000"/>
              <a:gd name="connsiteX81" fmla="*/ 1379802 w 10655455"/>
              <a:gd name="connsiteY81" fmla="*/ 1954861 h 6858000"/>
              <a:gd name="connsiteX82" fmla="*/ 751013 w 10655455"/>
              <a:gd name="connsiteY82" fmla="*/ 1589421 h 6858000"/>
              <a:gd name="connsiteX83" fmla="*/ 1951 w 10655455"/>
              <a:gd name="connsiteY83" fmla="*/ 293901 h 6858000"/>
              <a:gd name="connsiteX84" fmla="*/ 0 w 10655455"/>
              <a:gd name="connsiteY84" fmla="*/ 290527 h 6858000"/>
              <a:gd name="connsiteX85" fmla="*/ 0 w 10655455"/>
              <a:gd name="connsiteY85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0 w 10655455"/>
              <a:gd name="connsiteY73" fmla="*/ 0 h 6858000"/>
              <a:gd name="connsiteX74" fmla="*/ 6966294 w 10655455"/>
              <a:gd name="connsiteY74" fmla="*/ 0 h 6858000"/>
              <a:gd name="connsiteX75" fmla="*/ 6852387 w 10655455"/>
              <a:gd name="connsiteY75" fmla="*/ 196155 h 6858000"/>
              <a:gd name="connsiteX76" fmla="*/ 6043321 w 10655455"/>
              <a:gd name="connsiteY76" fmla="*/ 1589421 h 6858000"/>
              <a:gd name="connsiteX77" fmla="*/ 5423265 w 10655455"/>
              <a:gd name="connsiteY77" fmla="*/ 1954861 h 6858000"/>
              <a:gd name="connsiteX78" fmla="*/ 1379802 w 10655455"/>
              <a:gd name="connsiteY78" fmla="*/ 1954861 h 6858000"/>
              <a:gd name="connsiteX79" fmla="*/ 751013 w 10655455"/>
              <a:gd name="connsiteY79" fmla="*/ 1589421 h 6858000"/>
              <a:gd name="connsiteX80" fmla="*/ 1951 w 10655455"/>
              <a:gd name="connsiteY80" fmla="*/ 293901 h 6858000"/>
              <a:gd name="connsiteX81" fmla="*/ 0 w 10655455"/>
              <a:gd name="connsiteY81" fmla="*/ 290527 h 6858000"/>
              <a:gd name="connsiteX82" fmla="*/ 0 w 10655455"/>
              <a:gd name="connsiteY82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606137 w 10655455"/>
              <a:gd name="connsiteY56" fmla="*/ 2950515 h 6858000"/>
              <a:gd name="connsiteX57" fmla="*/ 8606137 w 10655455"/>
              <a:gd name="connsiteY57" fmla="*/ 2814978 h 6858000"/>
              <a:gd name="connsiteX58" fmla="*/ 8989367 w 10655455"/>
              <a:gd name="connsiteY58" fmla="*/ 2152172 h 6858000"/>
              <a:gd name="connsiteX59" fmla="*/ 9108816 w 10655455"/>
              <a:gd name="connsiteY59" fmla="*/ 2082751 h 6858000"/>
              <a:gd name="connsiteX60" fmla="*/ 1321854 w 10655455"/>
              <a:gd name="connsiteY60" fmla="*/ 2071857 h 6858000"/>
              <a:gd name="connsiteX61" fmla="*/ 5365317 w 10655455"/>
              <a:gd name="connsiteY61" fmla="*/ 2071857 h 6858000"/>
              <a:gd name="connsiteX62" fmla="*/ 5985373 w 10655455"/>
              <a:gd name="connsiteY62" fmla="*/ 2437296 h 6858000"/>
              <a:gd name="connsiteX63" fmla="*/ 8011470 w 10655455"/>
              <a:gd name="connsiteY63" fmla="*/ 5926372 h 6858000"/>
              <a:gd name="connsiteX64" fmla="*/ 8011470 w 10655455"/>
              <a:gd name="connsiteY64" fmla="*/ 6639850 h 6858000"/>
              <a:gd name="connsiteX65" fmla="*/ 7904625 w 10655455"/>
              <a:gd name="connsiteY65" fmla="*/ 6823844 h 6858000"/>
              <a:gd name="connsiteX66" fmla="*/ 7884791 w 10655455"/>
              <a:gd name="connsiteY66" fmla="*/ 6858000 h 6858000"/>
              <a:gd name="connsiteX67" fmla="*/ 0 w 10655455"/>
              <a:gd name="connsiteY67" fmla="*/ 6858000 h 6858000"/>
              <a:gd name="connsiteX68" fmla="*/ 0 w 10655455"/>
              <a:gd name="connsiteY68" fmla="*/ 3635967 h 6858000"/>
              <a:gd name="connsiteX69" fmla="*/ 27177 w 10655455"/>
              <a:gd name="connsiteY69" fmla="*/ 3588964 h 6858000"/>
              <a:gd name="connsiteX70" fmla="*/ 693065 w 10655455"/>
              <a:gd name="connsiteY70" fmla="*/ 2437296 h 6858000"/>
              <a:gd name="connsiteX71" fmla="*/ 1321854 w 10655455"/>
              <a:gd name="connsiteY71" fmla="*/ 2071857 h 6858000"/>
              <a:gd name="connsiteX72" fmla="*/ 0 w 10655455"/>
              <a:gd name="connsiteY72" fmla="*/ 0 h 6858000"/>
              <a:gd name="connsiteX73" fmla="*/ 6966294 w 10655455"/>
              <a:gd name="connsiteY73" fmla="*/ 0 h 6858000"/>
              <a:gd name="connsiteX74" fmla="*/ 6852387 w 10655455"/>
              <a:gd name="connsiteY74" fmla="*/ 196155 h 6858000"/>
              <a:gd name="connsiteX75" fmla="*/ 6043321 w 10655455"/>
              <a:gd name="connsiteY75" fmla="*/ 1589421 h 6858000"/>
              <a:gd name="connsiteX76" fmla="*/ 5423265 w 10655455"/>
              <a:gd name="connsiteY76" fmla="*/ 1954861 h 6858000"/>
              <a:gd name="connsiteX77" fmla="*/ 1379802 w 10655455"/>
              <a:gd name="connsiteY77" fmla="*/ 1954861 h 6858000"/>
              <a:gd name="connsiteX78" fmla="*/ 751013 w 10655455"/>
              <a:gd name="connsiteY78" fmla="*/ 1589421 h 6858000"/>
              <a:gd name="connsiteX79" fmla="*/ 1951 w 10655455"/>
              <a:gd name="connsiteY79" fmla="*/ 293901 h 6858000"/>
              <a:gd name="connsiteX80" fmla="*/ 0 w 10655455"/>
              <a:gd name="connsiteY80" fmla="*/ 290527 h 6858000"/>
              <a:gd name="connsiteX81" fmla="*/ 0 w 10655455"/>
              <a:gd name="connsiteY81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8606137 w 10655455"/>
              <a:gd name="connsiteY55" fmla="*/ 2950515 h 6858000"/>
              <a:gd name="connsiteX56" fmla="*/ 8606137 w 10655455"/>
              <a:gd name="connsiteY56" fmla="*/ 2814978 h 6858000"/>
              <a:gd name="connsiteX57" fmla="*/ 8989367 w 10655455"/>
              <a:gd name="connsiteY57" fmla="*/ 2152172 h 6858000"/>
              <a:gd name="connsiteX58" fmla="*/ 9108816 w 10655455"/>
              <a:gd name="connsiteY58" fmla="*/ 2082751 h 6858000"/>
              <a:gd name="connsiteX59" fmla="*/ 1321854 w 10655455"/>
              <a:gd name="connsiteY59" fmla="*/ 2071857 h 6858000"/>
              <a:gd name="connsiteX60" fmla="*/ 5365317 w 10655455"/>
              <a:gd name="connsiteY60" fmla="*/ 2071857 h 6858000"/>
              <a:gd name="connsiteX61" fmla="*/ 5985373 w 10655455"/>
              <a:gd name="connsiteY61" fmla="*/ 2437296 h 6858000"/>
              <a:gd name="connsiteX62" fmla="*/ 8011470 w 10655455"/>
              <a:gd name="connsiteY62" fmla="*/ 5926372 h 6858000"/>
              <a:gd name="connsiteX63" fmla="*/ 8011470 w 10655455"/>
              <a:gd name="connsiteY63" fmla="*/ 6639850 h 6858000"/>
              <a:gd name="connsiteX64" fmla="*/ 7904625 w 10655455"/>
              <a:gd name="connsiteY64" fmla="*/ 6823844 h 6858000"/>
              <a:gd name="connsiteX65" fmla="*/ 7884791 w 10655455"/>
              <a:gd name="connsiteY65" fmla="*/ 6858000 h 6858000"/>
              <a:gd name="connsiteX66" fmla="*/ 0 w 10655455"/>
              <a:gd name="connsiteY66" fmla="*/ 6858000 h 6858000"/>
              <a:gd name="connsiteX67" fmla="*/ 0 w 10655455"/>
              <a:gd name="connsiteY67" fmla="*/ 3635967 h 6858000"/>
              <a:gd name="connsiteX68" fmla="*/ 27177 w 10655455"/>
              <a:gd name="connsiteY68" fmla="*/ 3588964 h 6858000"/>
              <a:gd name="connsiteX69" fmla="*/ 693065 w 10655455"/>
              <a:gd name="connsiteY69" fmla="*/ 2437296 h 6858000"/>
              <a:gd name="connsiteX70" fmla="*/ 1321854 w 10655455"/>
              <a:gd name="connsiteY70" fmla="*/ 2071857 h 6858000"/>
              <a:gd name="connsiteX71" fmla="*/ 0 w 10655455"/>
              <a:gd name="connsiteY71" fmla="*/ 0 h 6858000"/>
              <a:gd name="connsiteX72" fmla="*/ 6966294 w 10655455"/>
              <a:gd name="connsiteY72" fmla="*/ 0 h 6858000"/>
              <a:gd name="connsiteX73" fmla="*/ 6852387 w 10655455"/>
              <a:gd name="connsiteY73" fmla="*/ 196155 h 6858000"/>
              <a:gd name="connsiteX74" fmla="*/ 6043321 w 10655455"/>
              <a:gd name="connsiteY74" fmla="*/ 1589421 h 6858000"/>
              <a:gd name="connsiteX75" fmla="*/ 5423265 w 10655455"/>
              <a:gd name="connsiteY75" fmla="*/ 1954861 h 6858000"/>
              <a:gd name="connsiteX76" fmla="*/ 1379802 w 10655455"/>
              <a:gd name="connsiteY76" fmla="*/ 1954861 h 6858000"/>
              <a:gd name="connsiteX77" fmla="*/ 751013 w 10655455"/>
              <a:gd name="connsiteY77" fmla="*/ 1589421 h 6858000"/>
              <a:gd name="connsiteX78" fmla="*/ 1951 w 10655455"/>
              <a:gd name="connsiteY78" fmla="*/ 293901 h 6858000"/>
              <a:gd name="connsiteX79" fmla="*/ 0 w 10655455"/>
              <a:gd name="connsiteY79" fmla="*/ 290527 h 6858000"/>
              <a:gd name="connsiteX80" fmla="*/ 0 w 10655455"/>
              <a:gd name="connsiteY80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8606137 w 10655455"/>
              <a:gd name="connsiteY54" fmla="*/ 2950515 h 6858000"/>
              <a:gd name="connsiteX55" fmla="*/ 8606137 w 10655455"/>
              <a:gd name="connsiteY55" fmla="*/ 2814978 h 6858000"/>
              <a:gd name="connsiteX56" fmla="*/ 8989367 w 10655455"/>
              <a:gd name="connsiteY56" fmla="*/ 2152172 h 6858000"/>
              <a:gd name="connsiteX57" fmla="*/ 9108816 w 10655455"/>
              <a:gd name="connsiteY57" fmla="*/ 2082751 h 6858000"/>
              <a:gd name="connsiteX58" fmla="*/ 1321854 w 10655455"/>
              <a:gd name="connsiteY58" fmla="*/ 2071857 h 6858000"/>
              <a:gd name="connsiteX59" fmla="*/ 5365317 w 10655455"/>
              <a:gd name="connsiteY59" fmla="*/ 2071857 h 6858000"/>
              <a:gd name="connsiteX60" fmla="*/ 5985373 w 10655455"/>
              <a:gd name="connsiteY60" fmla="*/ 2437296 h 6858000"/>
              <a:gd name="connsiteX61" fmla="*/ 8011470 w 10655455"/>
              <a:gd name="connsiteY61" fmla="*/ 5926372 h 6858000"/>
              <a:gd name="connsiteX62" fmla="*/ 8011470 w 10655455"/>
              <a:gd name="connsiteY62" fmla="*/ 6639850 h 6858000"/>
              <a:gd name="connsiteX63" fmla="*/ 7904625 w 10655455"/>
              <a:gd name="connsiteY63" fmla="*/ 6823844 h 6858000"/>
              <a:gd name="connsiteX64" fmla="*/ 7884791 w 10655455"/>
              <a:gd name="connsiteY64" fmla="*/ 6858000 h 6858000"/>
              <a:gd name="connsiteX65" fmla="*/ 0 w 10655455"/>
              <a:gd name="connsiteY65" fmla="*/ 6858000 h 6858000"/>
              <a:gd name="connsiteX66" fmla="*/ 0 w 10655455"/>
              <a:gd name="connsiteY66" fmla="*/ 3635967 h 6858000"/>
              <a:gd name="connsiteX67" fmla="*/ 27177 w 10655455"/>
              <a:gd name="connsiteY67" fmla="*/ 3588964 h 6858000"/>
              <a:gd name="connsiteX68" fmla="*/ 693065 w 10655455"/>
              <a:gd name="connsiteY68" fmla="*/ 2437296 h 6858000"/>
              <a:gd name="connsiteX69" fmla="*/ 1321854 w 10655455"/>
              <a:gd name="connsiteY69" fmla="*/ 2071857 h 6858000"/>
              <a:gd name="connsiteX70" fmla="*/ 0 w 10655455"/>
              <a:gd name="connsiteY70" fmla="*/ 0 h 6858000"/>
              <a:gd name="connsiteX71" fmla="*/ 6966294 w 10655455"/>
              <a:gd name="connsiteY71" fmla="*/ 0 h 6858000"/>
              <a:gd name="connsiteX72" fmla="*/ 6852387 w 10655455"/>
              <a:gd name="connsiteY72" fmla="*/ 196155 h 6858000"/>
              <a:gd name="connsiteX73" fmla="*/ 6043321 w 10655455"/>
              <a:gd name="connsiteY73" fmla="*/ 1589421 h 6858000"/>
              <a:gd name="connsiteX74" fmla="*/ 5423265 w 10655455"/>
              <a:gd name="connsiteY74" fmla="*/ 1954861 h 6858000"/>
              <a:gd name="connsiteX75" fmla="*/ 1379802 w 10655455"/>
              <a:gd name="connsiteY75" fmla="*/ 1954861 h 6858000"/>
              <a:gd name="connsiteX76" fmla="*/ 751013 w 10655455"/>
              <a:gd name="connsiteY76" fmla="*/ 1589421 h 6858000"/>
              <a:gd name="connsiteX77" fmla="*/ 1951 w 10655455"/>
              <a:gd name="connsiteY77" fmla="*/ 293901 h 6858000"/>
              <a:gd name="connsiteX78" fmla="*/ 0 w 10655455"/>
              <a:gd name="connsiteY78" fmla="*/ 290527 h 6858000"/>
              <a:gd name="connsiteX79" fmla="*/ 0 w 10655455"/>
              <a:gd name="connsiteY79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8606137 w 10655455"/>
              <a:gd name="connsiteY53" fmla="*/ 2950515 h 6858000"/>
              <a:gd name="connsiteX54" fmla="*/ 8606137 w 10655455"/>
              <a:gd name="connsiteY54" fmla="*/ 2814978 h 6858000"/>
              <a:gd name="connsiteX55" fmla="*/ 8989367 w 10655455"/>
              <a:gd name="connsiteY55" fmla="*/ 2152172 h 6858000"/>
              <a:gd name="connsiteX56" fmla="*/ 9108816 w 10655455"/>
              <a:gd name="connsiteY56" fmla="*/ 2082751 h 6858000"/>
              <a:gd name="connsiteX57" fmla="*/ 1321854 w 10655455"/>
              <a:gd name="connsiteY57" fmla="*/ 2071857 h 6858000"/>
              <a:gd name="connsiteX58" fmla="*/ 5365317 w 10655455"/>
              <a:gd name="connsiteY58" fmla="*/ 2071857 h 6858000"/>
              <a:gd name="connsiteX59" fmla="*/ 5985373 w 10655455"/>
              <a:gd name="connsiteY59" fmla="*/ 2437296 h 6858000"/>
              <a:gd name="connsiteX60" fmla="*/ 8011470 w 10655455"/>
              <a:gd name="connsiteY60" fmla="*/ 5926372 h 6858000"/>
              <a:gd name="connsiteX61" fmla="*/ 8011470 w 10655455"/>
              <a:gd name="connsiteY61" fmla="*/ 6639850 h 6858000"/>
              <a:gd name="connsiteX62" fmla="*/ 7904625 w 10655455"/>
              <a:gd name="connsiteY62" fmla="*/ 6823844 h 6858000"/>
              <a:gd name="connsiteX63" fmla="*/ 7884791 w 10655455"/>
              <a:gd name="connsiteY63" fmla="*/ 6858000 h 6858000"/>
              <a:gd name="connsiteX64" fmla="*/ 0 w 10655455"/>
              <a:gd name="connsiteY64" fmla="*/ 6858000 h 6858000"/>
              <a:gd name="connsiteX65" fmla="*/ 0 w 10655455"/>
              <a:gd name="connsiteY65" fmla="*/ 3635967 h 6858000"/>
              <a:gd name="connsiteX66" fmla="*/ 27177 w 10655455"/>
              <a:gd name="connsiteY66" fmla="*/ 3588964 h 6858000"/>
              <a:gd name="connsiteX67" fmla="*/ 693065 w 10655455"/>
              <a:gd name="connsiteY67" fmla="*/ 2437296 h 6858000"/>
              <a:gd name="connsiteX68" fmla="*/ 1321854 w 10655455"/>
              <a:gd name="connsiteY68" fmla="*/ 2071857 h 6858000"/>
              <a:gd name="connsiteX69" fmla="*/ 0 w 10655455"/>
              <a:gd name="connsiteY69" fmla="*/ 0 h 6858000"/>
              <a:gd name="connsiteX70" fmla="*/ 6966294 w 10655455"/>
              <a:gd name="connsiteY70" fmla="*/ 0 h 6858000"/>
              <a:gd name="connsiteX71" fmla="*/ 6852387 w 10655455"/>
              <a:gd name="connsiteY71" fmla="*/ 196155 h 6858000"/>
              <a:gd name="connsiteX72" fmla="*/ 6043321 w 10655455"/>
              <a:gd name="connsiteY72" fmla="*/ 1589421 h 6858000"/>
              <a:gd name="connsiteX73" fmla="*/ 5423265 w 10655455"/>
              <a:gd name="connsiteY73" fmla="*/ 1954861 h 6858000"/>
              <a:gd name="connsiteX74" fmla="*/ 1379802 w 10655455"/>
              <a:gd name="connsiteY74" fmla="*/ 1954861 h 6858000"/>
              <a:gd name="connsiteX75" fmla="*/ 751013 w 10655455"/>
              <a:gd name="connsiteY75" fmla="*/ 1589421 h 6858000"/>
              <a:gd name="connsiteX76" fmla="*/ 1951 w 10655455"/>
              <a:gd name="connsiteY76" fmla="*/ 293901 h 6858000"/>
              <a:gd name="connsiteX77" fmla="*/ 0 w 10655455"/>
              <a:gd name="connsiteY77" fmla="*/ 290527 h 6858000"/>
              <a:gd name="connsiteX78" fmla="*/ 0 w 10655455"/>
              <a:gd name="connsiteY78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8606137 w 10655455"/>
              <a:gd name="connsiteY52" fmla="*/ 2950515 h 6858000"/>
              <a:gd name="connsiteX53" fmla="*/ 8606137 w 10655455"/>
              <a:gd name="connsiteY53" fmla="*/ 2814978 h 6858000"/>
              <a:gd name="connsiteX54" fmla="*/ 8989367 w 10655455"/>
              <a:gd name="connsiteY54" fmla="*/ 2152172 h 6858000"/>
              <a:gd name="connsiteX55" fmla="*/ 9108816 w 10655455"/>
              <a:gd name="connsiteY55" fmla="*/ 2082751 h 6858000"/>
              <a:gd name="connsiteX56" fmla="*/ 1321854 w 10655455"/>
              <a:gd name="connsiteY56" fmla="*/ 2071857 h 6858000"/>
              <a:gd name="connsiteX57" fmla="*/ 5365317 w 10655455"/>
              <a:gd name="connsiteY57" fmla="*/ 2071857 h 6858000"/>
              <a:gd name="connsiteX58" fmla="*/ 5985373 w 10655455"/>
              <a:gd name="connsiteY58" fmla="*/ 2437296 h 6858000"/>
              <a:gd name="connsiteX59" fmla="*/ 8011470 w 10655455"/>
              <a:gd name="connsiteY59" fmla="*/ 5926372 h 6858000"/>
              <a:gd name="connsiteX60" fmla="*/ 8011470 w 10655455"/>
              <a:gd name="connsiteY60" fmla="*/ 6639850 h 6858000"/>
              <a:gd name="connsiteX61" fmla="*/ 7904625 w 10655455"/>
              <a:gd name="connsiteY61" fmla="*/ 6823844 h 6858000"/>
              <a:gd name="connsiteX62" fmla="*/ 7884791 w 10655455"/>
              <a:gd name="connsiteY62" fmla="*/ 6858000 h 6858000"/>
              <a:gd name="connsiteX63" fmla="*/ 0 w 10655455"/>
              <a:gd name="connsiteY63" fmla="*/ 6858000 h 6858000"/>
              <a:gd name="connsiteX64" fmla="*/ 0 w 10655455"/>
              <a:gd name="connsiteY64" fmla="*/ 3635967 h 6858000"/>
              <a:gd name="connsiteX65" fmla="*/ 27177 w 10655455"/>
              <a:gd name="connsiteY65" fmla="*/ 3588964 h 6858000"/>
              <a:gd name="connsiteX66" fmla="*/ 693065 w 10655455"/>
              <a:gd name="connsiteY66" fmla="*/ 2437296 h 6858000"/>
              <a:gd name="connsiteX67" fmla="*/ 1321854 w 10655455"/>
              <a:gd name="connsiteY67" fmla="*/ 2071857 h 6858000"/>
              <a:gd name="connsiteX68" fmla="*/ 0 w 10655455"/>
              <a:gd name="connsiteY68" fmla="*/ 0 h 6858000"/>
              <a:gd name="connsiteX69" fmla="*/ 6966294 w 10655455"/>
              <a:gd name="connsiteY69" fmla="*/ 0 h 6858000"/>
              <a:gd name="connsiteX70" fmla="*/ 6852387 w 10655455"/>
              <a:gd name="connsiteY70" fmla="*/ 196155 h 6858000"/>
              <a:gd name="connsiteX71" fmla="*/ 6043321 w 10655455"/>
              <a:gd name="connsiteY71" fmla="*/ 1589421 h 6858000"/>
              <a:gd name="connsiteX72" fmla="*/ 5423265 w 10655455"/>
              <a:gd name="connsiteY72" fmla="*/ 1954861 h 6858000"/>
              <a:gd name="connsiteX73" fmla="*/ 1379802 w 10655455"/>
              <a:gd name="connsiteY73" fmla="*/ 1954861 h 6858000"/>
              <a:gd name="connsiteX74" fmla="*/ 751013 w 10655455"/>
              <a:gd name="connsiteY74" fmla="*/ 1589421 h 6858000"/>
              <a:gd name="connsiteX75" fmla="*/ 1951 w 10655455"/>
              <a:gd name="connsiteY75" fmla="*/ 293901 h 6858000"/>
              <a:gd name="connsiteX76" fmla="*/ 0 w 10655455"/>
              <a:gd name="connsiteY76" fmla="*/ 290527 h 6858000"/>
              <a:gd name="connsiteX77" fmla="*/ 0 w 10655455"/>
              <a:gd name="connsiteY77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8606137 w 10655455"/>
              <a:gd name="connsiteY51" fmla="*/ 2950515 h 6858000"/>
              <a:gd name="connsiteX52" fmla="*/ 8606137 w 10655455"/>
              <a:gd name="connsiteY52" fmla="*/ 2814978 h 6858000"/>
              <a:gd name="connsiteX53" fmla="*/ 8989367 w 10655455"/>
              <a:gd name="connsiteY53" fmla="*/ 2152172 h 6858000"/>
              <a:gd name="connsiteX54" fmla="*/ 9108816 w 10655455"/>
              <a:gd name="connsiteY54" fmla="*/ 2082751 h 6858000"/>
              <a:gd name="connsiteX55" fmla="*/ 1321854 w 10655455"/>
              <a:gd name="connsiteY55" fmla="*/ 2071857 h 6858000"/>
              <a:gd name="connsiteX56" fmla="*/ 5365317 w 10655455"/>
              <a:gd name="connsiteY56" fmla="*/ 2071857 h 6858000"/>
              <a:gd name="connsiteX57" fmla="*/ 5985373 w 10655455"/>
              <a:gd name="connsiteY57" fmla="*/ 2437296 h 6858000"/>
              <a:gd name="connsiteX58" fmla="*/ 8011470 w 10655455"/>
              <a:gd name="connsiteY58" fmla="*/ 5926372 h 6858000"/>
              <a:gd name="connsiteX59" fmla="*/ 8011470 w 10655455"/>
              <a:gd name="connsiteY59" fmla="*/ 6639850 h 6858000"/>
              <a:gd name="connsiteX60" fmla="*/ 7904625 w 10655455"/>
              <a:gd name="connsiteY60" fmla="*/ 6823844 h 6858000"/>
              <a:gd name="connsiteX61" fmla="*/ 7884791 w 10655455"/>
              <a:gd name="connsiteY61" fmla="*/ 6858000 h 6858000"/>
              <a:gd name="connsiteX62" fmla="*/ 0 w 10655455"/>
              <a:gd name="connsiteY62" fmla="*/ 6858000 h 6858000"/>
              <a:gd name="connsiteX63" fmla="*/ 0 w 10655455"/>
              <a:gd name="connsiteY63" fmla="*/ 3635967 h 6858000"/>
              <a:gd name="connsiteX64" fmla="*/ 27177 w 10655455"/>
              <a:gd name="connsiteY64" fmla="*/ 3588964 h 6858000"/>
              <a:gd name="connsiteX65" fmla="*/ 693065 w 10655455"/>
              <a:gd name="connsiteY65" fmla="*/ 2437296 h 6858000"/>
              <a:gd name="connsiteX66" fmla="*/ 1321854 w 10655455"/>
              <a:gd name="connsiteY66" fmla="*/ 2071857 h 6858000"/>
              <a:gd name="connsiteX67" fmla="*/ 0 w 10655455"/>
              <a:gd name="connsiteY67" fmla="*/ 0 h 6858000"/>
              <a:gd name="connsiteX68" fmla="*/ 6966294 w 10655455"/>
              <a:gd name="connsiteY68" fmla="*/ 0 h 6858000"/>
              <a:gd name="connsiteX69" fmla="*/ 6852387 w 10655455"/>
              <a:gd name="connsiteY69" fmla="*/ 196155 h 6858000"/>
              <a:gd name="connsiteX70" fmla="*/ 6043321 w 10655455"/>
              <a:gd name="connsiteY70" fmla="*/ 1589421 h 6858000"/>
              <a:gd name="connsiteX71" fmla="*/ 5423265 w 10655455"/>
              <a:gd name="connsiteY71" fmla="*/ 1954861 h 6858000"/>
              <a:gd name="connsiteX72" fmla="*/ 1379802 w 10655455"/>
              <a:gd name="connsiteY72" fmla="*/ 1954861 h 6858000"/>
              <a:gd name="connsiteX73" fmla="*/ 751013 w 10655455"/>
              <a:gd name="connsiteY73" fmla="*/ 1589421 h 6858000"/>
              <a:gd name="connsiteX74" fmla="*/ 1951 w 10655455"/>
              <a:gd name="connsiteY74" fmla="*/ 293901 h 6858000"/>
              <a:gd name="connsiteX75" fmla="*/ 0 w 10655455"/>
              <a:gd name="connsiteY75" fmla="*/ 290527 h 6858000"/>
              <a:gd name="connsiteX76" fmla="*/ 0 w 10655455"/>
              <a:gd name="connsiteY76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8606137 w 10655455"/>
              <a:gd name="connsiteY51" fmla="*/ 2814978 h 6858000"/>
              <a:gd name="connsiteX52" fmla="*/ 8989367 w 10655455"/>
              <a:gd name="connsiteY52" fmla="*/ 2152172 h 6858000"/>
              <a:gd name="connsiteX53" fmla="*/ 9108816 w 10655455"/>
              <a:gd name="connsiteY53" fmla="*/ 2082751 h 6858000"/>
              <a:gd name="connsiteX54" fmla="*/ 1321854 w 10655455"/>
              <a:gd name="connsiteY54" fmla="*/ 2071857 h 6858000"/>
              <a:gd name="connsiteX55" fmla="*/ 5365317 w 10655455"/>
              <a:gd name="connsiteY55" fmla="*/ 2071857 h 6858000"/>
              <a:gd name="connsiteX56" fmla="*/ 5985373 w 10655455"/>
              <a:gd name="connsiteY56" fmla="*/ 2437296 h 6858000"/>
              <a:gd name="connsiteX57" fmla="*/ 8011470 w 10655455"/>
              <a:gd name="connsiteY57" fmla="*/ 5926372 h 6858000"/>
              <a:gd name="connsiteX58" fmla="*/ 8011470 w 10655455"/>
              <a:gd name="connsiteY58" fmla="*/ 6639850 h 6858000"/>
              <a:gd name="connsiteX59" fmla="*/ 7904625 w 10655455"/>
              <a:gd name="connsiteY59" fmla="*/ 6823844 h 6858000"/>
              <a:gd name="connsiteX60" fmla="*/ 7884791 w 10655455"/>
              <a:gd name="connsiteY60" fmla="*/ 6858000 h 6858000"/>
              <a:gd name="connsiteX61" fmla="*/ 0 w 10655455"/>
              <a:gd name="connsiteY61" fmla="*/ 6858000 h 6858000"/>
              <a:gd name="connsiteX62" fmla="*/ 0 w 10655455"/>
              <a:gd name="connsiteY62" fmla="*/ 3635967 h 6858000"/>
              <a:gd name="connsiteX63" fmla="*/ 27177 w 10655455"/>
              <a:gd name="connsiteY63" fmla="*/ 3588964 h 6858000"/>
              <a:gd name="connsiteX64" fmla="*/ 693065 w 10655455"/>
              <a:gd name="connsiteY64" fmla="*/ 2437296 h 6858000"/>
              <a:gd name="connsiteX65" fmla="*/ 1321854 w 10655455"/>
              <a:gd name="connsiteY65" fmla="*/ 2071857 h 6858000"/>
              <a:gd name="connsiteX66" fmla="*/ 0 w 10655455"/>
              <a:gd name="connsiteY66" fmla="*/ 0 h 6858000"/>
              <a:gd name="connsiteX67" fmla="*/ 6966294 w 10655455"/>
              <a:gd name="connsiteY67" fmla="*/ 0 h 6858000"/>
              <a:gd name="connsiteX68" fmla="*/ 6852387 w 10655455"/>
              <a:gd name="connsiteY68" fmla="*/ 196155 h 6858000"/>
              <a:gd name="connsiteX69" fmla="*/ 6043321 w 10655455"/>
              <a:gd name="connsiteY69" fmla="*/ 1589421 h 6858000"/>
              <a:gd name="connsiteX70" fmla="*/ 5423265 w 10655455"/>
              <a:gd name="connsiteY70" fmla="*/ 1954861 h 6858000"/>
              <a:gd name="connsiteX71" fmla="*/ 1379802 w 10655455"/>
              <a:gd name="connsiteY71" fmla="*/ 1954861 h 6858000"/>
              <a:gd name="connsiteX72" fmla="*/ 751013 w 10655455"/>
              <a:gd name="connsiteY72" fmla="*/ 1589421 h 6858000"/>
              <a:gd name="connsiteX73" fmla="*/ 1951 w 10655455"/>
              <a:gd name="connsiteY73" fmla="*/ 293901 h 6858000"/>
              <a:gd name="connsiteX74" fmla="*/ 0 w 10655455"/>
              <a:gd name="connsiteY74" fmla="*/ 290527 h 6858000"/>
              <a:gd name="connsiteX75" fmla="*/ 0 w 10655455"/>
              <a:gd name="connsiteY75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8606137 w 10655455"/>
              <a:gd name="connsiteY50" fmla="*/ 2814978 h 6858000"/>
              <a:gd name="connsiteX51" fmla="*/ 8989367 w 10655455"/>
              <a:gd name="connsiteY51" fmla="*/ 2152172 h 6858000"/>
              <a:gd name="connsiteX52" fmla="*/ 9108816 w 10655455"/>
              <a:gd name="connsiteY52" fmla="*/ 2082751 h 6858000"/>
              <a:gd name="connsiteX53" fmla="*/ 1321854 w 10655455"/>
              <a:gd name="connsiteY53" fmla="*/ 2071857 h 6858000"/>
              <a:gd name="connsiteX54" fmla="*/ 5365317 w 10655455"/>
              <a:gd name="connsiteY54" fmla="*/ 2071857 h 6858000"/>
              <a:gd name="connsiteX55" fmla="*/ 5985373 w 10655455"/>
              <a:gd name="connsiteY55" fmla="*/ 2437296 h 6858000"/>
              <a:gd name="connsiteX56" fmla="*/ 8011470 w 10655455"/>
              <a:gd name="connsiteY56" fmla="*/ 5926372 h 6858000"/>
              <a:gd name="connsiteX57" fmla="*/ 8011470 w 10655455"/>
              <a:gd name="connsiteY57" fmla="*/ 6639850 h 6858000"/>
              <a:gd name="connsiteX58" fmla="*/ 7904625 w 10655455"/>
              <a:gd name="connsiteY58" fmla="*/ 6823844 h 6858000"/>
              <a:gd name="connsiteX59" fmla="*/ 7884791 w 10655455"/>
              <a:gd name="connsiteY59" fmla="*/ 6858000 h 6858000"/>
              <a:gd name="connsiteX60" fmla="*/ 0 w 10655455"/>
              <a:gd name="connsiteY60" fmla="*/ 6858000 h 6858000"/>
              <a:gd name="connsiteX61" fmla="*/ 0 w 10655455"/>
              <a:gd name="connsiteY61" fmla="*/ 3635967 h 6858000"/>
              <a:gd name="connsiteX62" fmla="*/ 27177 w 10655455"/>
              <a:gd name="connsiteY62" fmla="*/ 3588964 h 6858000"/>
              <a:gd name="connsiteX63" fmla="*/ 693065 w 10655455"/>
              <a:gd name="connsiteY63" fmla="*/ 2437296 h 6858000"/>
              <a:gd name="connsiteX64" fmla="*/ 1321854 w 10655455"/>
              <a:gd name="connsiteY64" fmla="*/ 2071857 h 6858000"/>
              <a:gd name="connsiteX65" fmla="*/ 0 w 10655455"/>
              <a:gd name="connsiteY65" fmla="*/ 0 h 6858000"/>
              <a:gd name="connsiteX66" fmla="*/ 6966294 w 10655455"/>
              <a:gd name="connsiteY66" fmla="*/ 0 h 6858000"/>
              <a:gd name="connsiteX67" fmla="*/ 6852387 w 10655455"/>
              <a:gd name="connsiteY67" fmla="*/ 196155 h 6858000"/>
              <a:gd name="connsiteX68" fmla="*/ 6043321 w 10655455"/>
              <a:gd name="connsiteY68" fmla="*/ 1589421 h 6858000"/>
              <a:gd name="connsiteX69" fmla="*/ 5423265 w 10655455"/>
              <a:gd name="connsiteY69" fmla="*/ 1954861 h 6858000"/>
              <a:gd name="connsiteX70" fmla="*/ 1379802 w 10655455"/>
              <a:gd name="connsiteY70" fmla="*/ 1954861 h 6858000"/>
              <a:gd name="connsiteX71" fmla="*/ 751013 w 10655455"/>
              <a:gd name="connsiteY71" fmla="*/ 1589421 h 6858000"/>
              <a:gd name="connsiteX72" fmla="*/ 1951 w 10655455"/>
              <a:gd name="connsiteY72" fmla="*/ 293901 h 6858000"/>
              <a:gd name="connsiteX73" fmla="*/ 0 w 10655455"/>
              <a:gd name="connsiteY73" fmla="*/ 290527 h 6858000"/>
              <a:gd name="connsiteX74" fmla="*/ 0 w 10655455"/>
              <a:gd name="connsiteY74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8606137 w 10655455"/>
              <a:gd name="connsiteY49" fmla="*/ 2814978 h 6858000"/>
              <a:gd name="connsiteX50" fmla="*/ 8989367 w 10655455"/>
              <a:gd name="connsiteY50" fmla="*/ 2152172 h 6858000"/>
              <a:gd name="connsiteX51" fmla="*/ 9108816 w 10655455"/>
              <a:gd name="connsiteY51" fmla="*/ 2082751 h 6858000"/>
              <a:gd name="connsiteX52" fmla="*/ 1321854 w 10655455"/>
              <a:gd name="connsiteY52" fmla="*/ 2071857 h 6858000"/>
              <a:gd name="connsiteX53" fmla="*/ 5365317 w 10655455"/>
              <a:gd name="connsiteY53" fmla="*/ 2071857 h 6858000"/>
              <a:gd name="connsiteX54" fmla="*/ 5985373 w 10655455"/>
              <a:gd name="connsiteY54" fmla="*/ 2437296 h 6858000"/>
              <a:gd name="connsiteX55" fmla="*/ 8011470 w 10655455"/>
              <a:gd name="connsiteY55" fmla="*/ 5926372 h 6858000"/>
              <a:gd name="connsiteX56" fmla="*/ 8011470 w 10655455"/>
              <a:gd name="connsiteY56" fmla="*/ 6639850 h 6858000"/>
              <a:gd name="connsiteX57" fmla="*/ 7904625 w 10655455"/>
              <a:gd name="connsiteY57" fmla="*/ 6823844 h 6858000"/>
              <a:gd name="connsiteX58" fmla="*/ 7884791 w 10655455"/>
              <a:gd name="connsiteY58" fmla="*/ 6858000 h 6858000"/>
              <a:gd name="connsiteX59" fmla="*/ 0 w 10655455"/>
              <a:gd name="connsiteY59" fmla="*/ 6858000 h 6858000"/>
              <a:gd name="connsiteX60" fmla="*/ 0 w 10655455"/>
              <a:gd name="connsiteY60" fmla="*/ 3635967 h 6858000"/>
              <a:gd name="connsiteX61" fmla="*/ 27177 w 10655455"/>
              <a:gd name="connsiteY61" fmla="*/ 3588964 h 6858000"/>
              <a:gd name="connsiteX62" fmla="*/ 693065 w 10655455"/>
              <a:gd name="connsiteY62" fmla="*/ 2437296 h 6858000"/>
              <a:gd name="connsiteX63" fmla="*/ 1321854 w 10655455"/>
              <a:gd name="connsiteY63" fmla="*/ 2071857 h 6858000"/>
              <a:gd name="connsiteX64" fmla="*/ 0 w 10655455"/>
              <a:gd name="connsiteY64" fmla="*/ 0 h 6858000"/>
              <a:gd name="connsiteX65" fmla="*/ 6966294 w 10655455"/>
              <a:gd name="connsiteY65" fmla="*/ 0 h 6858000"/>
              <a:gd name="connsiteX66" fmla="*/ 6852387 w 10655455"/>
              <a:gd name="connsiteY66" fmla="*/ 196155 h 6858000"/>
              <a:gd name="connsiteX67" fmla="*/ 6043321 w 10655455"/>
              <a:gd name="connsiteY67" fmla="*/ 1589421 h 6858000"/>
              <a:gd name="connsiteX68" fmla="*/ 5423265 w 10655455"/>
              <a:gd name="connsiteY68" fmla="*/ 1954861 h 6858000"/>
              <a:gd name="connsiteX69" fmla="*/ 1379802 w 10655455"/>
              <a:gd name="connsiteY69" fmla="*/ 1954861 h 6858000"/>
              <a:gd name="connsiteX70" fmla="*/ 751013 w 10655455"/>
              <a:gd name="connsiteY70" fmla="*/ 1589421 h 6858000"/>
              <a:gd name="connsiteX71" fmla="*/ 1951 w 10655455"/>
              <a:gd name="connsiteY71" fmla="*/ 293901 h 6858000"/>
              <a:gd name="connsiteX72" fmla="*/ 0 w 10655455"/>
              <a:gd name="connsiteY72" fmla="*/ 290527 h 6858000"/>
              <a:gd name="connsiteX73" fmla="*/ 0 w 10655455"/>
              <a:gd name="connsiteY73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8989367 w 10655455"/>
              <a:gd name="connsiteY48" fmla="*/ 2152172 h 6858000"/>
              <a:gd name="connsiteX49" fmla="*/ 8606137 w 10655455"/>
              <a:gd name="connsiteY49" fmla="*/ 2814978 h 6858000"/>
              <a:gd name="connsiteX50" fmla="*/ 8989367 w 10655455"/>
              <a:gd name="connsiteY50" fmla="*/ 2152172 h 6858000"/>
              <a:gd name="connsiteX51" fmla="*/ 1321854 w 10655455"/>
              <a:gd name="connsiteY51" fmla="*/ 2071857 h 6858000"/>
              <a:gd name="connsiteX52" fmla="*/ 5365317 w 10655455"/>
              <a:gd name="connsiteY52" fmla="*/ 2071857 h 6858000"/>
              <a:gd name="connsiteX53" fmla="*/ 5985373 w 10655455"/>
              <a:gd name="connsiteY53" fmla="*/ 2437296 h 6858000"/>
              <a:gd name="connsiteX54" fmla="*/ 8011470 w 10655455"/>
              <a:gd name="connsiteY54" fmla="*/ 5926372 h 6858000"/>
              <a:gd name="connsiteX55" fmla="*/ 8011470 w 10655455"/>
              <a:gd name="connsiteY55" fmla="*/ 6639850 h 6858000"/>
              <a:gd name="connsiteX56" fmla="*/ 7904625 w 10655455"/>
              <a:gd name="connsiteY56" fmla="*/ 6823844 h 6858000"/>
              <a:gd name="connsiteX57" fmla="*/ 7884791 w 10655455"/>
              <a:gd name="connsiteY57" fmla="*/ 6858000 h 6858000"/>
              <a:gd name="connsiteX58" fmla="*/ 0 w 10655455"/>
              <a:gd name="connsiteY58" fmla="*/ 6858000 h 6858000"/>
              <a:gd name="connsiteX59" fmla="*/ 0 w 10655455"/>
              <a:gd name="connsiteY59" fmla="*/ 3635967 h 6858000"/>
              <a:gd name="connsiteX60" fmla="*/ 27177 w 10655455"/>
              <a:gd name="connsiteY60" fmla="*/ 3588964 h 6858000"/>
              <a:gd name="connsiteX61" fmla="*/ 693065 w 10655455"/>
              <a:gd name="connsiteY61" fmla="*/ 2437296 h 6858000"/>
              <a:gd name="connsiteX62" fmla="*/ 1321854 w 10655455"/>
              <a:gd name="connsiteY62" fmla="*/ 2071857 h 6858000"/>
              <a:gd name="connsiteX63" fmla="*/ 0 w 10655455"/>
              <a:gd name="connsiteY63" fmla="*/ 0 h 6858000"/>
              <a:gd name="connsiteX64" fmla="*/ 6966294 w 10655455"/>
              <a:gd name="connsiteY64" fmla="*/ 0 h 6858000"/>
              <a:gd name="connsiteX65" fmla="*/ 6852387 w 10655455"/>
              <a:gd name="connsiteY65" fmla="*/ 196155 h 6858000"/>
              <a:gd name="connsiteX66" fmla="*/ 6043321 w 10655455"/>
              <a:gd name="connsiteY66" fmla="*/ 1589421 h 6858000"/>
              <a:gd name="connsiteX67" fmla="*/ 5423265 w 10655455"/>
              <a:gd name="connsiteY67" fmla="*/ 1954861 h 6858000"/>
              <a:gd name="connsiteX68" fmla="*/ 1379802 w 10655455"/>
              <a:gd name="connsiteY68" fmla="*/ 1954861 h 6858000"/>
              <a:gd name="connsiteX69" fmla="*/ 751013 w 10655455"/>
              <a:gd name="connsiteY69" fmla="*/ 1589421 h 6858000"/>
              <a:gd name="connsiteX70" fmla="*/ 1951 w 10655455"/>
              <a:gd name="connsiteY70" fmla="*/ 293901 h 6858000"/>
              <a:gd name="connsiteX71" fmla="*/ 0 w 10655455"/>
              <a:gd name="connsiteY71" fmla="*/ 290527 h 6858000"/>
              <a:gd name="connsiteX72" fmla="*/ 0 w 10655455"/>
              <a:gd name="connsiteY72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1321854 w 10655455"/>
              <a:gd name="connsiteY48" fmla="*/ 2071857 h 6858000"/>
              <a:gd name="connsiteX49" fmla="*/ 5365317 w 10655455"/>
              <a:gd name="connsiteY49" fmla="*/ 2071857 h 6858000"/>
              <a:gd name="connsiteX50" fmla="*/ 5985373 w 10655455"/>
              <a:gd name="connsiteY50" fmla="*/ 2437296 h 6858000"/>
              <a:gd name="connsiteX51" fmla="*/ 8011470 w 10655455"/>
              <a:gd name="connsiteY51" fmla="*/ 5926372 h 6858000"/>
              <a:gd name="connsiteX52" fmla="*/ 8011470 w 10655455"/>
              <a:gd name="connsiteY52" fmla="*/ 6639850 h 6858000"/>
              <a:gd name="connsiteX53" fmla="*/ 7904625 w 10655455"/>
              <a:gd name="connsiteY53" fmla="*/ 6823844 h 6858000"/>
              <a:gd name="connsiteX54" fmla="*/ 7884791 w 10655455"/>
              <a:gd name="connsiteY54" fmla="*/ 6858000 h 6858000"/>
              <a:gd name="connsiteX55" fmla="*/ 0 w 10655455"/>
              <a:gd name="connsiteY55" fmla="*/ 6858000 h 6858000"/>
              <a:gd name="connsiteX56" fmla="*/ 0 w 10655455"/>
              <a:gd name="connsiteY56" fmla="*/ 3635967 h 6858000"/>
              <a:gd name="connsiteX57" fmla="*/ 27177 w 10655455"/>
              <a:gd name="connsiteY57" fmla="*/ 3588964 h 6858000"/>
              <a:gd name="connsiteX58" fmla="*/ 693065 w 10655455"/>
              <a:gd name="connsiteY58" fmla="*/ 2437296 h 6858000"/>
              <a:gd name="connsiteX59" fmla="*/ 1321854 w 10655455"/>
              <a:gd name="connsiteY59" fmla="*/ 2071857 h 6858000"/>
              <a:gd name="connsiteX60" fmla="*/ 0 w 10655455"/>
              <a:gd name="connsiteY60" fmla="*/ 0 h 6858000"/>
              <a:gd name="connsiteX61" fmla="*/ 6966294 w 10655455"/>
              <a:gd name="connsiteY61" fmla="*/ 0 h 6858000"/>
              <a:gd name="connsiteX62" fmla="*/ 6852387 w 10655455"/>
              <a:gd name="connsiteY62" fmla="*/ 196155 h 6858000"/>
              <a:gd name="connsiteX63" fmla="*/ 6043321 w 10655455"/>
              <a:gd name="connsiteY63" fmla="*/ 1589421 h 6858000"/>
              <a:gd name="connsiteX64" fmla="*/ 5423265 w 10655455"/>
              <a:gd name="connsiteY64" fmla="*/ 1954861 h 6858000"/>
              <a:gd name="connsiteX65" fmla="*/ 1379802 w 10655455"/>
              <a:gd name="connsiteY65" fmla="*/ 1954861 h 6858000"/>
              <a:gd name="connsiteX66" fmla="*/ 751013 w 10655455"/>
              <a:gd name="connsiteY66" fmla="*/ 1589421 h 6858000"/>
              <a:gd name="connsiteX67" fmla="*/ 1951 w 10655455"/>
              <a:gd name="connsiteY67" fmla="*/ 293901 h 6858000"/>
              <a:gd name="connsiteX68" fmla="*/ 0 w 10655455"/>
              <a:gd name="connsiteY68" fmla="*/ 290527 h 6858000"/>
              <a:gd name="connsiteX69" fmla="*/ 0 w 10655455"/>
              <a:gd name="connsiteY69" fmla="*/ 0 h 6858000"/>
              <a:gd name="connsiteX0" fmla="*/ 8526285 w 10606716"/>
              <a:gd name="connsiteY0" fmla="*/ 6283111 h 6858000"/>
              <a:gd name="connsiteX1" fmla="*/ 10157124 w 10606716"/>
              <a:gd name="connsiteY1" fmla="*/ 6283111 h 6858000"/>
              <a:gd name="connsiteX2" fmla="*/ 10407209 w 10606716"/>
              <a:gd name="connsiteY2" fmla="*/ 6430504 h 6858000"/>
              <a:gd name="connsiteX3" fmla="*/ 10606716 w 10606716"/>
              <a:gd name="connsiteY3" fmla="*/ 6774068 h 6858000"/>
              <a:gd name="connsiteX4" fmla="*/ 8025501 w 10606716"/>
              <a:gd name="connsiteY4" fmla="*/ 6858000 h 6858000"/>
              <a:gd name="connsiteX5" fmla="*/ 8129453 w 10606716"/>
              <a:gd name="connsiteY5" fmla="*/ 6678214 h 6858000"/>
              <a:gd name="connsiteX6" fmla="*/ 8272677 w 10606716"/>
              <a:gd name="connsiteY6" fmla="*/ 6430504 h 6858000"/>
              <a:gd name="connsiteX7" fmla="*/ 8526285 w 10606716"/>
              <a:gd name="connsiteY7" fmla="*/ 6283111 h 6858000"/>
              <a:gd name="connsiteX8" fmla="*/ 8508611 w 10606716"/>
              <a:gd name="connsiteY8" fmla="*/ 4776272 h 6858000"/>
              <a:gd name="connsiteX9" fmla="*/ 9153763 w 10606716"/>
              <a:gd name="connsiteY9" fmla="*/ 4776272 h 6858000"/>
              <a:gd name="connsiteX10" fmla="*/ 9252696 w 10606716"/>
              <a:gd name="connsiteY10" fmla="*/ 4834580 h 6858000"/>
              <a:gd name="connsiteX11" fmla="*/ 9575969 w 10606716"/>
              <a:gd name="connsiteY11" fmla="*/ 5391278 h 6858000"/>
              <a:gd name="connsiteX12" fmla="*/ 9575969 w 10606716"/>
              <a:gd name="connsiteY12" fmla="*/ 5505116 h 6858000"/>
              <a:gd name="connsiteX13" fmla="*/ 9252696 w 10606716"/>
              <a:gd name="connsiteY13" fmla="*/ 6061815 h 6858000"/>
              <a:gd name="connsiteX14" fmla="*/ 9153763 w 10606716"/>
              <a:gd name="connsiteY14" fmla="*/ 6120122 h 6858000"/>
              <a:gd name="connsiteX15" fmla="*/ 8508611 w 10606716"/>
              <a:gd name="connsiteY15" fmla="*/ 6120122 h 6858000"/>
              <a:gd name="connsiteX16" fmla="*/ 8408284 w 10606716"/>
              <a:gd name="connsiteY16" fmla="*/ 6061815 h 6858000"/>
              <a:gd name="connsiteX17" fmla="*/ 8086404 w 10606716"/>
              <a:gd name="connsiteY17" fmla="*/ 5505116 h 6858000"/>
              <a:gd name="connsiteX18" fmla="*/ 8086404 w 10606716"/>
              <a:gd name="connsiteY18" fmla="*/ 5391278 h 6858000"/>
              <a:gd name="connsiteX19" fmla="*/ 8408284 w 10606716"/>
              <a:gd name="connsiteY19" fmla="*/ 4834580 h 6858000"/>
              <a:gd name="connsiteX20" fmla="*/ 8508611 w 10606716"/>
              <a:gd name="connsiteY20" fmla="*/ 4776272 h 6858000"/>
              <a:gd name="connsiteX21" fmla="*/ 8438383 w 10606716"/>
              <a:gd name="connsiteY21" fmla="*/ 4182594 h 6858000"/>
              <a:gd name="connsiteX22" fmla="*/ 8671249 w 10606716"/>
              <a:gd name="connsiteY22" fmla="*/ 4182594 h 6858000"/>
              <a:gd name="connsiteX23" fmla="*/ 8706958 w 10606716"/>
              <a:gd name="connsiteY23" fmla="*/ 4203640 h 6858000"/>
              <a:gd name="connsiteX24" fmla="*/ 8823642 w 10606716"/>
              <a:gd name="connsiteY24" fmla="*/ 4404579 h 6858000"/>
              <a:gd name="connsiteX25" fmla="*/ 8823642 w 10606716"/>
              <a:gd name="connsiteY25" fmla="*/ 4445668 h 6858000"/>
              <a:gd name="connsiteX26" fmla="*/ 8706958 w 10606716"/>
              <a:gd name="connsiteY26" fmla="*/ 4646606 h 6858000"/>
              <a:gd name="connsiteX27" fmla="*/ 8671249 w 10606716"/>
              <a:gd name="connsiteY27" fmla="*/ 4667652 h 6858000"/>
              <a:gd name="connsiteX28" fmla="*/ 8438383 w 10606716"/>
              <a:gd name="connsiteY28" fmla="*/ 4667652 h 6858000"/>
              <a:gd name="connsiteX29" fmla="*/ 8402170 w 10606716"/>
              <a:gd name="connsiteY29" fmla="*/ 4646606 h 6858000"/>
              <a:gd name="connsiteX30" fmla="*/ 8285989 w 10606716"/>
              <a:gd name="connsiteY30" fmla="*/ 4445668 h 6858000"/>
              <a:gd name="connsiteX31" fmla="*/ 8285989 w 10606716"/>
              <a:gd name="connsiteY31" fmla="*/ 4404579 h 6858000"/>
              <a:gd name="connsiteX32" fmla="*/ 8402170 w 10606716"/>
              <a:gd name="connsiteY32" fmla="*/ 4203640 h 6858000"/>
              <a:gd name="connsiteX33" fmla="*/ 8438383 w 10606716"/>
              <a:gd name="connsiteY33" fmla="*/ 4182594 h 6858000"/>
              <a:gd name="connsiteX34" fmla="*/ 7678681 w 10606716"/>
              <a:gd name="connsiteY34" fmla="*/ 3459104 h 6858000"/>
              <a:gd name="connsiteX35" fmla="*/ 8119685 w 10606716"/>
              <a:gd name="connsiteY35" fmla="*/ 3459104 h 6858000"/>
              <a:gd name="connsiteX36" fmla="*/ 8187313 w 10606716"/>
              <a:gd name="connsiteY36" fmla="*/ 3498961 h 6858000"/>
              <a:gd name="connsiteX37" fmla="*/ 8408292 w 10606716"/>
              <a:gd name="connsiteY37" fmla="*/ 3879501 h 6858000"/>
              <a:gd name="connsiteX38" fmla="*/ 8408292 w 10606716"/>
              <a:gd name="connsiteY38" fmla="*/ 3957318 h 6858000"/>
              <a:gd name="connsiteX39" fmla="*/ 8187313 w 10606716"/>
              <a:gd name="connsiteY39" fmla="*/ 4337857 h 6858000"/>
              <a:gd name="connsiteX40" fmla="*/ 8119685 w 10606716"/>
              <a:gd name="connsiteY40" fmla="*/ 4377714 h 6858000"/>
              <a:gd name="connsiteX41" fmla="*/ 7678681 w 10606716"/>
              <a:gd name="connsiteY41" fmla="*/ 4377714 h 6858000"/>
              <a:gd name="connsiteX42" fmla="*/ 7610101 w 10606716"/>
              <a:gd name="connsiteY42" fmla="*/ 4337857 h 6858000"/>
              <a:gd name="connsiteX43" fmla="*/ 7390076 w 10606716"/>
              <a:gd name="connsiteY43" fmla="*/ 3957318 h 6858000"/>
              <a:gd name="connsiteX44" fmla="*/ 7390076 w 10606716"/>
              <a:gd name="connsiteY44" fmla="*/ 3879501 h 6858000"/>
              <a:gd name="connsiteX45" fmla="*/ 7610101 w 10606716"/>
              <a:gd name="connsiteY45" fmla="*/ 3498961 h 6858000"/>
              <a:gd name="connsiteX46" fmla="*/ 7678681 w 10606716"/>
              <a:gd name="connsiteY46" fmla="*/ 3459104 h 6858000"/>
              <a:gd name="connsiteX47" fmla="*/ 1321854 w 10606716"/>
              <a:gd name="connsiteY47" fmla="*/ 2071857 h 6858000"/>
              <a:gd name="connsiteX48" fmla="*/ 5365317 w 10606716"/>
              <a:gd name="connsiteY48" fmla="*/ 2071857 h 6858000"/>
              <a:gd name="connsiteX49" fmla="*/ 5985373 w 10606716"/>
              <a:gd name="connsiteY49" fmla="*/ 2437296 h 6858000"/>
              <a:gd name="connsiteX50" fmla="*/ 8011470 w 10606716"/>
              <a:gd name="connsiteY50" fmla="*/ 5926372 h 6858000"/>
              <a:gd name="connsiteX51" fmla="*/ 8011470 w 10606716"/>
              <a:gd name="connsiteY51" fmla="*/ 6639850 h 6858000"/>
              <a:gd name="connsiteX52" fmla="*/ 7904625 w 10606716"/>
              <a:gd name="connsiteY52" fmla="*/ 6823844 h 6858000"/>
              <a:gd name="connsiteX53" fmla="*/ 7884791 w 10606716"/>
              <a:gd name="connsiteY53" fmla="*/ 6858000 h 6858000"/>
              <a:gd name="connsiteX54" fmla="*/ 0 w 10606716"/>
              <a:gd name="connsiteY54" fmla="*/ 6858000 h 6858000"/>
              <a:gd name="connsiteX55" fmla="*/ 0 w 10606716"/>
              <a:gd name="connsiteY55" fmla="*/ 3635967 h 6858000"/>
              <a:gd name="connsiteX56" fmla="*/ 27177 w 10606716"/>
              <a:gd name="connsiteY56" fmla="*/ 3588964 h 6858000"/>
              <a:gd name="connsiteX57" fmla="*/ 693065 w 10606716"/>
              <a:gd name="connsiteY57" fmla="*/ 2437296 h 6858000"/>
              <a:gd name="connsiteX58" fmla="*/ 1321854 w 10606716"/>
              <a:gd name="connsiteY58" fmla="*/ 2071857 h 6858000"/>
              <a:gd name="connsiteX59" fmla="*/ 0 w 10606716"/>
              <a:gd name="connsiteY59" fmla="*/ 0 h 6858000"/>
              <a:gd name="connsiteX60" fmla="*/ 6966294 w 10606716"/>
              <a:gd name="connsiteY60" fmla="*/ 0 h 6858000"/>
              <a:gd name="connsiteX61" fmla="*/ 6852387 w 10606716"/>
              <a:gd name="connsiteY61" fmla="*/ 196155 h 6858000"/>
              <a:gd name="connsiteX62" fmla="*/ 6043321 w 10606716"/>
              <a:gd name="connsiteY62" fmla="*/ 1589421 h 6858000"/>
              <a:gd name="connsiteX63" fmla="*/ 5423265 w 10606716"/>
              <a:gd name="connsiteY63" fmla="*/ 1954861 h 6858000"/>
              <a:gd name="connsiteX64" fmla="*/ 1379802 w 10606716"/>
              <a:gd name="connsiteY64" fmla="*/ 1954861 h 6858000"/>
              <a:gd name="connsiteX65" fmla="*/ 751013 w 10606716"/>
              <a:gd name="connsiteY65" fmla="*/ 1589421 h 6858000"/>
              <a:gd name="connsiteX66" fmla="*/ 1951 w 10606716"/>
              <a:gd name="connsiteY66" fmla="*/ 293901 h 6858000"/>
              <a:gd name="connsiteX67" fmla="*/ 0 w 10606716"/>
              <a:gd name="connsiteY67" fmla="*/ 290527 h 6858000"/>
              <a:gd name="connsiteX68" fmla="*/ 0 w 10606716"/>
              <a:gd name="connsiteY68" fmla="*/ 0 h 6858000"/>
              <a:gd name="connsiteX0" fmla="*/ 8526285 w 10407209"/>
              <a:gd name="connsiteY0" fmla="*/ 6283111 h 6858000"/>
              <a:gd name="connsiteX1" fmla="*/ 10157124 w 10407209"/>
              <a:gd name="connsiteY1" fmla="*/ 6283111 h 6858000"/>
              <a:gd name="connsiteX2" fmla="*/ 10407209 w 10407209"/>
              <a:gd name="connsiteY2" fmla="*/ 6430504 h 6858000"/>
              <a:gd name="connsiteX3" fmla="*/ 8025501 w 10407209"/>
              <a:gd name="connsiteY3" fmla="*/ 6858000 h 6858000"/>
              <a:gd name="connsiteX4" fmla="*/ 8129453 w 10407209"/>
              <a:gd name="connsiteY4" fmla="*/ 6678214 h 6858000"/>
              <a:gd name="connsiteX5" fmla="*/ 8272677 w 10407209"/>
              <a:gd name="connsiteY5" fmla="*/ 6430504 h 6858000"/>
              <a:gd name="connsiteX6" fmla="*/ 8526285 w 10407209"/>
              <a:gd name="connsiteY6" fmla="*/ 6283111 h 6858000"/>
              <a:gd name="connsiteX7" fmla="*/ 8508611 w 10407209"/>
              <a:gd name="connsiteY7" fmla="*/ 4776272 h 6858000"/>
              <a:gd name="connsiteX8" fmla="*/ 9153763 w 10407209"/>
              <a:gd name="connsiteY8" fmla="*/ 4776272 h 6858000"/>
              <a:gd name="connsiteX9" fmla="*/ 9252696 w 10407209"/>
              <a:gd name="connsiteY9" fmla="*/ 4834580 h 6858000"/>
              <a:gd name="connsiteX10" fmla="*/ 9575969 w 10407209"/>
              <a:gd name="connsiteY10" fmla="*/ 5391278 h 6858000"/>
              <a:gd name="connsiteX11" fmla="*/ 9575969 w 10407209"/>
              <a:gd name="connsiteY11" fmla="*/ 5505116 h 6858000"/>
              <a:gd name="connsiteX12" fmla="*/ 9252696 w 10407209"/>
              <a:gd name="connsiteY12" fmla="*/ 6061815 h 6858000"/>
              <a:gd name="connsiteX13" fmla="*/ 9153763 w 10407209"/>
              <a:gd name="connsiteY13" fmla="*/ 6120122 h 6858000"/>
              <a:gd name="connsiteX14" fmla="*/ 8508611 w 10407209"/>
              <a:gd name="connsiteY14" fmla="*/ 6120122 h 6858000"/>
              <a:gd name="connsiteX15" fmla="*/ 8408284 w 10407209"/>
              <a:gd name="connsiteY15" fmla="*/ 6061815 h 6858000"/>
              <a:gd name="connsiteX16" fmla="*/ 8086404 w 10407209"/>
              <a:gd name="connsiteY16" fmla="*/ 5505116 h 6858000"/>
              <a:gd name="connsiteX17" fmla="*/ 8086404 w 10407209"/>
              <a:gd name="connsiteY17" fmla="*/ 5391278 h 6858000"/>
              <a:gd name="connsiteX18" fmla="*/ 8408284 w 10407209"/>
              <a:gd name="connsiteY18" fmla="*/ 4834580 h 6858000"/>
              <a:gd name="connsiteX19" fmla="*/ 8508611 w 10407209"/>
              <a:gd name="connsiteY19" fmla="*/ 4776272 h 6858000"/>
              <a:gd name="connsiteX20" fmla="*/ 8438383 w 10407209"/>
              <a:gd name="connsiteY20" fmla="*/ 4182594 h 6858000"/>
              <a:gd name="connsiteX21" fmla="*/ 8671249 w 10407209"/>
              <a:gd name="connsiteY21" fmla="*/ 4182594 h 6858000"/>
              <a:gd name="connsiteX22" fmla="*/ 8706958 w 10407209"/>
              <a:gd name="connsiteY22" fmla="*/ 4203640 h 6858000"/>
              <a:gd name="connsiteX23" fmla="*/ 8823642 w 10407209"/>
              <a:gd name="connsiteY23" fmla="*/ 4404579 h 6858000"/>
              <a:gd name="connsiteX24" fmla="*/ 8823642 w 10407209"/>
              <a:gd name="connsiteY24" fmla="*/ 4445668 h 6858000"/>
              <a:gd name="connsiteX25" fmla="*/ 8706958 w 10407209"/>
              <a:gd name="connsiteY25" fmla="*/ 4646606 h 6858000"/>
              <a:gd name="connsiteX26" fmla="*/ 8671249 w 10407209"/>
              <a:gd name="connsiteY26" fmla="*/ 4667652 h 6858000"/>
              <a:gd name="connsiteX27" fmla="*/ 8438383 w 10407209"/>
              <a:gd name="connsiteY27" fmla="*/ 4667652 h 6858000"/>
              <a:gd name="connsiteX28" fmla="*/ 8402170 w 10407209"/>
              <a:gd name="connsiteY28" fmla="*/ 4646606 h 6858000"/>
              <a:gd name="connsiteX29" fmla="*/ 8285989 w 10407209"/>
              <a:gd name="connsiteY29" fmla="*/ 4445668 h 6858000"/>
              <a:gd name="connsiteX30" fmla="*/ 8285989 w 10407209"/>
              <a:gd name="connsiteY30" fmla="*/ 4404579 h 6858000"/>
              <a:gd name="connsiteX31" fmla="*/ 8402170 w 10407209"/>
              <a:gd name="connsiteY31" fmla="*/ 4203640 h 6858000"/>
              <a:gd name="connsiteX32" fmla="*/ 8438383 w 10407209"/>
              <a:gd name="connsiteY32" fmla="*/ 4182594 h 6858000"/>
              <a:gd name="connsiteX33" fmla="*/ 7678681 w 10407209"/>
              <a:gd name="connsiteY33" fmla="*/ 3459104 h 6858000"/>
              <a:gd name="connsiteX34" fmla="*/ 8119685 w 10407209"/>
              <a:gd name="connsiteY34" fmla="*/ 3459104 h 6858000"/>
              <a:gd name="connsiteX35" fmla="*/ 8187313 w 10407209"/>
              <a:gd name="connsiteY35" fmla="*/ 3498961 h 6858000"/>
              <a:gd name="connsiteX36" fmla="*/ 8408292 w 10407209"/>
              <a:gd name="connsiteY36" fmla="*/ 3879501 h 6858000"/>
              <a:gd name="connsiteX37" fmla="*/ 8408292 w 10407209"/>
              <a:gd name="connsiteY37" fmla="*/ 3957318 h 6858000"/>
              <a:gd name="connsiteX38" fmla="*/ 8187313 w 10407209"/>
              <a:gd name="connsiteY38" fmla="*/ 4337857 h 6858000"/>
              <a:gd name="connsiteX39" fmla="*/ 8119685 w 10407209"/>
              <a:gd name="connsiteY39" fmla="*/ 4377714 h 6858000"/>
              <a:gd name="connsiteX40" fmla="*/ 7678681 w 10407209"/>
              <a:gd name="connsiteY40" fmla="*/ 4377714 h 6858000"/>
              <a:gd name="connsiteX41" fmla="*/ 7610101 w 10407209"/>
              <a:gd name="connsiteY41" fmla="*/ 4337857 h 6858000"/>
              <a:gd name="connsiteX42" fmla="*/ 7390076 w 10407209"/>
              <a:gd name="connsiteY42" fmla="*/ 3957318 h 6858000"/>
              <a:gd name="connsiteX43" fmla="*/ 7390076 w 10407209"/>
              <a:gd name="connsiteY43" fmla="*/ 3879501 h 6858000"/>
              <a:gd name="connsiteX44" fmla="*/ 7610101 w 10407209"/>
              <a:gd name="connsiteY44" fmla="*/ 3498961 h 6858000"/>
              <a:gd name="connsiteX45" fmla="*/ 7678681 w 10407209"/>
              <a:gd name="connsiteY45" fmla="*/ 3459104 h 6858000"/>
              <a:gd name="connsiteX46" fmla="*/ 1321854 w 10407209"/>
              <a:gd name="connsiteY46" fmla="*/ 2071857 h 6858000"/>
              <a:gd name="connsiteX47" fmla="*/ 5365317 w 10407209"/>
              <a:gd name="connsiteY47" fmla="*/ 2071857 h 6858000"/>
              <a:gd name="connsiteX48" fmla="*/ 5985373 w 10407209"/>
              <a:gd name="connsiteY48" fmla="*/ 2437296 h 6858000"/>
              <a:gd name="connsiteX49" fmla="*/ 8011470 w 10407209"/>
              <a:gd name="connsiteY49" fmla="*/ 5926372 h 6858000"/>
              <a:gd name="connsiteX50" fmla="*/ 8011470 w 10407209"/>
              <a:gd name="connsiteY50" fmla="*/ 6639850 h 6858000"/>
              <a:gd name="connsiteX51" fmla="*/ 7904625 w 10407209"/>
              <a:gd name="connsiteY51" fmla="*/ 6823844 h 6858000"/>
              <a:gd name="connsiteX52" fmla="*/ 7884791 w 10407209"/>
              <a:gd name="connsiteY52" fmla="*/ 6858000 h 6858000"/>
              <a:gd name="connsiteX53" fmla="*/ 0 w 10407209"/>
              <a:gd name="connsiteY53" fmla="*/ 6858000 h 6858000"/>
              <a:gd name="connsiteX54" fmla="*/ 0 w 10407209"/>
              <a:gd name="connsiteY54" fmla="*/ 3635967 h 6858000"/>
              <a:gd name="connsiteX55" fmla="*/ 27177 w 10407209"/>
              <a:gd name="connsiteY55" fmla="*/ 3588964 h 6858000"/>
              <a:gd name="connsiteX56" fmla="*/ 693065 w 10407209"/>
              <a:gd name="connsiteY56" fmla="*/ 2437296 h 6858000"/>
              <a:gd name="connsiteX57" fmla="*/ 1321854 w 10407209"/>
              <a:gd name="connsiteY57" fmla="*/ 2071857 h 6858000"/>
              <a:gd name="connsiteX58" fmla="*/ 0 w 10407209"/>
              <a:gd name="connsiteY58" fmla="*/ 0 h 6858000"/>
              <a:gd name="connsiteX59" fmla="*/ 6966294 w 10407209"/>
              <a:gd name="connsiteY59" fmla="*/ 0 h 6858000"/>
              <a:gd name="connsiteX60" fmla="*/ 6852387 w 10407209"/>
              <a:gd name="connsiteY60" fmla="*/ 196155 h 6858000"/>
              <a:gd name="connsiteX61" fmla="*/ 6043321 w 10407209"/>
              <a:gd name="connsiteY61" fmla="*/ 1589421 h 6858000"/>
              <a:gd name="connsiteX62" fmla="*/ 5423265 w 10407209"/>
              <a:gd name="connsiteY62" fmla="*/ 1954861 h 6858000"/>
              <a:gd name="connsiteX63" fmla="*/ 1379802 w 10407209"/>
              <a:gd name="connsiteY63" fmla="*/ 1954861 h 6858000"/>
              <a:gd name="connsiteX64" fmla="*/ 751013 w 10407209"/>
              <a:gd name="connsiteY64" fmla="*/ 1589421 h 6858000"/>
              <a:gd name="connsiteX65" fmla="*/ 1951 w 10407209"/>
              <a:gd name="connsiteY65" fmla="*/ 293901 h 6858000"/>
              <a:gd name="connsiteX66" fmla="*/ 0 w 10407209"/>
              <a:gd name="connsiteY66" fmla="*/ 290527 h 6858000"/>
              <a:gd name="connsiteX67" fmla="*/ 0 w 10407209"/>
              <a:gd name="connsiteY67" fmla="*/ 0 h 6858000"/>
              <a:gd name="connsiteX0" fmla="*/ 8526285 w 10161361"/>
              <a:gd name="connsiteY0" fmla="*/ 6283111 h 6858000"/>
              <a:gd name="connsiteX1" fmla="*/ 10157124 w 10161361"/>
              <a:gd name="connsiteY1" fmla="*/ 6283111 h 6858000"/>
              <a:gd name="connsiteX2" fmla="*/ 8025501 w 10161361"/>
              <a:gd name="connsiteY2" fmla="*/ 6858000 h 6858000"/>
              <a:gd name="connsiteX3" fmla="*/ 8129453 w 10161361"/>
              <a:gd name="connsiteY3" fmla="*/ 6678214 h 6858000"/>
              <a:gd name="connsiteX4" fmla="*/ 8272677 w 10161361"/>
              <a:gd name="connsiteY4" fmla="*/ 6430504 h 6858000"/>
              <a:gd name="connsiteX5" fmla="*/ 8526285 w 10161361"/>
              <a:gd name="connsiteY5" fmla="*/ 6283111 h 6858000"/>
              <a:gd name="connsiteX6" fmla="*/ 8508611 w 10161361"/>
              <a:gd name="connsiteY6" fmla="*/ 4776272 h 6858000"/>
              <a:gd name="connsiteX7" fmla="*/ 9153763 w 10161361"/>
              <a:gd name="connsiteY7" fmla="*/ 4776272 h 6858000"/>
              <a:gd name="connsiteX8" fmla="*/ 9252696 w 10161361"/>
              <a:gd name="connsiteY8" fmla="*/ 4834580 h 6858000"/>
              <a:gd name="connsiteX9" fmla="*/ 9575969 w 10161361"/>
              <a:gd name="connsiteY9" fmla="*/ 5391278 h 6858000"/>
              <a:gd name="connsiteX10" fmla="*/ 9575969 w 10161361"/>
              <a:gd name="connsiteY10" fmla="*/ 5505116 h 6858000"/>
              <a:gd name="connsiteX11" fmla="*/ 9252696 w 10161361"/>
              <a:gd name="connsiteY11" fmla="*/ 6061815 h 6858000"/>
              <a:gd name="connsiteX12" fmla="*/ 9153763 w 10161361"/>
              <a:gd name="connsiteY12" fmla="*/ 6120122 h 6858000"/>
              <a:gd name="connsiteX13" fmla="*/ 8508611 w 10161361"/>
              <a:gd name="connsiteY13" fmla="*/ 6120122 h 6858000"/>
              <a:gd name="connsiteX14" fmla="*/ 8408284 w 10161361"/>
              <a:gd name="connsiteY14" fmla="*/ 6061815 h 6858000"/>
              <a:gd name="connsiteX15" fmla="*/ 8086404 w 10161361"/>
              <a:gd name="connsiteY15" fmla="*/ 5505116 h 6858000"/>
              <a:gd name="connsiteX16" fmla="*/ 8086404 w 10161361"/>
              <a:gd name="connsiteY16" fmla="*/ 5391278 h 6858000"/>
              <a:gd name="connsiteX17" fmla="*/ 8408284 w 10161361"/>
              <a:gd name="connsiteY17" fmla="*/ 4834580 h 6858000"/>
              <a:gd name="connsiteX18" fmla="*/ 8508611 w 10161361"/>
              <a:gd name="connsiteY18" fmla="*/ 4776272 h 6858000"/>
              <a:gd name="connsiteX19" fmla="*/ 8438383 w 10161361"/>
              <a:gd name="connsiteY19" fmla="*/ 4182594 h 6858000"/>
              <a:gd name="connsiteX20" fmla="*/ 8671249 w 10161361"/>
              <a:gd name="connsiteY20" fmla="*/ 4182594 h 6858000"/>
              <a:gd name="connsiteX21" fmla="*/ 8706958 w 10161361"/>
              <a:gd name="connsiteY21" fmla="*/ 4203640 h 6858000"/>
              <a:gd name="connsiteX22" fmla="*/ 8823642 w 10161361"/>
              <a:gd name="connsiteY22" fmla="*/ 4404579 h 6858000"/>
              <a:gd name="connsiteX23" fmla="*/ 8823642 w 10161361"/>
              <a:gd name="connsiteY23" fmla="*/ 4445668 h 6858000"/>
              <a:gd name="connsiteX24" fmla="*/ 8706958 w 10161361"/>
              <a:gd name="connsiteY24" fmla="*/ 4646606 h 6858000"/>
              <a:gd name="connsiteX25" fmla="*/ 8671249 w 10161361"/>
              <a:gd name="connsiteY25" fmla="*/ 4667652 h 6858000"/>
              <a:gd name="connsiteX26" fmla="*/ 8438383 w 10161361"/>
              <a:gd name="connsiteY26" fmla="*/ 4667652 h 6858000"/>
              <a:gd name="connsiteX27" fmla="*/ 8402170 w 10161361"/>
              <a:gd name="connsiteY27" fmla="*/ 4646606 h 6858000"/>
              <a:gd name="connsiteX28" fmla="*/ 8285989 w 10161361"/>
              <a:gd name="connsiteY28" fmla="*/ 4445668 h 6858000"/>
              <a:gd name="connsiteX29" fmla="*/ 8285989 w 10161361"/>
              <a:gd name="connsiteY29" fmla="*/ 4404579 h 6858000"/>
              <a:gd name="connsiteX30" fmla="*/ 8402170 w 10161361"/>
              <a:gd name="connsiteY30" fmla="*/ 4203640 h 6858000"/>
              <a:gd name="connsiteX31" fmla="*/ 8438383 w 10161361"/>
              <a:gd name="connsiteY31" fmla="*/ 4182594 h 6858000"/>
              <a:gd name="connsiteX32" fmla="*/ 7678681 w 10161361"/>
              <a:gd name="connsiteY32" fmla="*/ 3459104 h 6858000"/>
              <a:gd name="connsiteX33" fmla="*/ 8119685 w 10161361"/>
              <a:gd name="connsiteY33" fmla="*/ 3459104 h 6858000"/>
              <a:gd name="connsiteX34" fmla="*/ 8187313 w 10161361"/>
              <a:gd name="connsiteY34" fmla="*/ 3498961 h 6858000"/>
              <a:gd name="connsiteX35" fmla="*/ 8408292 w 10161361"/>
              <a:gd name="connsiteY35" fmla="*/ 3879501 h 6858000"/>
              <a:gd name="connsiteX36" fmla="*/ 8408292 w 10161361"/>
              <a:gd name="connsiteY36" fmla="*/ 3957318 h 6858000"/>
              <a:gd name="connsiteX37" fmla="*/ 8187313 w 10161361"/>
              <a:gd name="connsiteY37" fmla="*/ 4337857 h 6858000"/>
              <a:gd name="connsiteX38" fmla="*/ 8119685 w 10161361"/>
              <a:gd name="connsiteY38" fmla="*/ 4377714 h 6858000"/>
              <a:gd name="connsiteX39" fmla="*/ 7678681 w 10161361"/>
              <a:gd name="connsiteY39" fmla="*/ 4377714 h 6858000"/>
              <a:gd name="connsiteX40" fmla="*/ 7610101 w 10161361"/>
              <a:gd name="connsiteY40" fmla="*/ 4337857 h 6858000"/>
              <a:gd name="connsiteX41" fmla="*/ 7390076 w 10161361"/>
              <a:gd name="connsiteY41" fmla="*/ 3957318 h 6858000"/>
              <a:gd name="connsiteX42" fmla="*/ 7390076 w 10161361"/>
              <a:gd name="connsiteY42" fmla="*/ 3879501 h 6858000"/>
              <a:gd name="connsiteX43" fmla="*/ 7610101 w 10161361"/>
              <a:gd name="connsiteY43" fmla="*/ 3498961 h 6858000"/>
              <a:gd name="connsiteX44" fmla="*/ 7678681 w 10161361"/>
              <a:gd name="connsiteY44" fmla="*/ 3459104 h 6858000"/>
              <a:gd name="connsiteX45" fmla="*/ 1321854 w 10161361"/>
              <a:gd name="connsiteY45" fmla="*/ 2071857 h 6858000"/>
              <a:gd name="connsiteX46" fmla="*/ 5365317 w 10161361"/>
              <a:gd name="connsiteY46" fmla="*/ 2071857 h 6858000"/>
              <a:gd name="connsiteX47" fmla="*/ 5985373 w 10161361"/>
              <a:gd name="connsiteY47" fmla="*/ 2437296 h 6858000"/>
              <a:gd name="connsiteX48" fmla="*/ 8011470 w 10161361"/>
              <a:gd name="connsiteY48" fmla="*/ 5926372 h 6858000"/>
              <a:gd name="connsiteX49" fmla="*/ 8011470 w 10161361"/>
              <a:gd name="connsiteY49" fmla="*/ 6639850 h 6858000"/>
              <a:gd name="connsiteX50" fmla="*/ 7904625 w 10161361"/>
              <a:gd name="connsiteY50" fmla="*/ 6823844 h 6858000"/>
              <a:gd name="connsiteX51" fmla="*/ 7884791 w 10161361"/>
              <a:gd name="connsiteY51" fmla="*/ 6858000 h 6858000"/>
              <a:gd name="connsiteX52" fmla="*/ 0 w 10161361"/>
              <a:gd name="connsiteY52" fmla="*/ 6858000 h 6858000"/>
              <a:gd name="connsiteX53" fmla="*/ 0 w 10161361"/>
              <a:gd name="connsiteY53" fmla="*/ 3635967 h 6858000"/>
              <a:gd name="connsiteX54" fmla="*/ 27177 w 10161361"/>
              <a:gd name="connsiteY54" fmla="*/ 3588964 h 6858000"/>
              <a:gd name="connsiteX55" fmla="*/ 693065 w 10161361"/>
              <a:gd name="connsiteY55" fmla="*/ 2437296 h 6858000"/>
              <a:gd name="connsiteX56" fmla="*/ 1321854 w 10161361"/>
              <a:gd name="connsiteY56" fmla="*/ 2071857 h 6858000"/>
              <a:gd name="connsiteX57" fmla="*/ 0 w 10161361"/>
              <a:gd name="connsiteY57" fmla="*/ 0 h 6858000"/>
              <a:gd name="connsiteX58" fmla="*/ 6966294 w 10161361"/>
              <a:gd name="connsiteY58" fmla="*/ 0 h 6858000"/>
              <a:gd name="connsiteX59" fmla="*/ 6852387 w 10161361"/>
              <a:gd name="connsiteY59" fmla="*/ 196155 h 6858000"/>
              <a:gd name="connsiteX60" fmla="*/ 6043321 w 10161361"/>
              <a:gd name="connsiteY60" fmla="*/ 1589421 h 6858000"/>
              <a:gd name="connsiteX61" fmla="*/ 5423265 w 10161361"/>
              <a:gd name="connsiteY61" fmla="*/ 1954861 h 6858000"/>
              <a:gd name="connsiteX62" fmla="*/ 1379802 w 10161361"/>
              <a:gd name="connsiteY62" fmla="*/ 1954861 h 6858000"/>
              <a:gd name="connsiteX63" fmla="*/ 751013 w 10161361"/>
              <a:gd name="connsiteY63" fmla="*/ 1589421 h 6858000"/>
              <a:gd name="connsiteX64" fmla="*/ 1951 w 10161361"/>
              <a:gd name="connsiteY64" fmla="*/ 293901 h 6858000"/>
              <a:gd name="connsiteX65" fmla="*/ 0 w 10161361"/>
              <a:gd name="connsiteY65" fmla="*/ 290527 h 6858000"/>
              <a:gd name="connsiteX66" fmla="*/ 0 w 10161361"/>
              <a:gd name="connsiteY66" fmla="*/ 0 h 6858000"/>
              <a:gd name="connsiteX0" fmla="*/ 8526285 w 9591645"/>
              <a:gd name="connsiteY0" fmla="*/ 6283111 h 6858000"/>
              <a:gd name="connsiteX1" fmla="*/ 8025501 w 9591645"/>
              <a:gd name="connsiteY1" fmla="*/ 6858000 h 6858000"/>
              <a:gd name="connsiteX2" fmla="*/ 8129453 w 9591645"/>
              <a:gd name="connsiteY2" fmla="*/ 6678214 h 6858000"/>
              <a:gd name="connsiteX3" fmla="*/ 8272677 w 9591645"/>
              <a:gd name="connsiteY3" fmla="*/ 6430504 h 6858000"/>
              <a:gd name="connsiteX4" fmla="*/ 8526285 w 9591645"/>
              <a:gd name="connsiteY4" fmla="*/ 6283111 h 6858000"/>
              <a:gd name="connsiteX5" fmla="*/ 8508611 w 9591645"/>
              <a:gd name="connsiteY5" fmla="*/ 4776272 h 6858000"/>
              <a:gd name="connsiteX6" fmla="*/ 9153763 w 9591645"/>
              <a:gd name="connsiteY6" fmla="*/ 4776272 h 6858000"/>
              <a:gd name="connsiteX7" fmla="*/ 9252696 w 9591645"/>
              <a:gd name="connsiteY7" fmla="*/ 4834580 h 6858000"/>
              <a:gd name="connsiteX8" fmla="*/ 9575969 w 9591645"/>
              <a:gd name="connsiteY8" fmla="*/ 5391278 h 6858000"/>
              <a:gd name="connsiteX9" fmla="*/ 9575969 w 9591645"/>
              <a:gd name="connsiteY9" fmla="*/ 5505116 h 6858000"/>
              <a:gd name="connsiteX10" fmla="*/ 9252696 w 9591645"/>
              <a:gd name="connsiteY10" fmla="*/ 6061815 h 6858000"/>
              <a:gd name="connsiteX11" fmla="*/ 9153763 w 9591645"/>
              <a:gd name="connsiteY11" fmla="*/ 6120122 h 6858000"/>
              <a:gd name="connsiteX12" fmla="*/ 8508611 w 9591645"/>
              <a:gd name="connsiteY12" fmla="*/ 6120122 h 6858000"/>
              <a:gd name="connsiteX13" fmla="*/ 8408284 w 9591645"/>
              <a:gd name="connsiteY13" fmla="*/ 6061815 h 6858000"/>
              <a:gd name="connsiteX14" fmla="*/ 8086404 w 9591645"/>
              <a:gd name="connsiteY14" fmla="*/ 5505116 h 6858000"/>
              <a:gd name="connsiteX15" fmla="*/ 8086404 w 9591645"/>
              <a:gd name="connsiteY15" fmla="*/ 5391278 h 6858000"/>
              <a:gd name="connsiteX16" fmla="*/ 8408284 w 9591645"/>
              <a:gd name="connsiteY16" fmla="*/ 4834580 h 6858000"/>
              <a:gd name="connsiteX17" fmla="*/ 8508611 w 9591645"/>
              <a:gd name="connsiteY17" fmla="*/ 4776272 h 6858000"/>
              <a:gd name="connsiteX18" fmla="*/ 8438383 w 9591645"/>
              <a:gd name="connsiteY18" fmla="*/ 4182594 h 6858000"/>
              <a:gd name="connsiteX19" fmla="*/ 8671249 w 9591645"/>
              <a:gd name="connsiteY19" fmla="*/ 4182594 h 6858000"/>
              <a:gd name="connsiteX20" fmla="*/ 8706958 w 9591645"/>
              <a:gd name="connsiteY20" fmla="*/ 4203640 h 6858000"/>
              <a:gd name="connsiteX21" fmla="*/ 8823642 w 9591645"/>
              <a:gd name="connsiteY21" fmla="*/ 4404579 h 6858000"/>
              <a:gd name="connsiteX22" fmla="*/ 8823642 w 9591645"/>
              <a:gd name="connsiteY22" fmla="*/ 4445668 h 6858000"/>
              <a:gd name="connsiteX23" fmla="*/ 8706958 w 9591645"/>
              <a:gd name="connsiteY23" fmla="*/ 4646606 h 6858000"/>
              <a:gd name="connsiteX24" fmla="*/ 8671249 w 9591645"/>
              <a:gd name="connsiteY24" fmla="*/ 4667652 h 6858000"/>
              <a:gd name="connsiteX25" fmla="*/ 8438383 w 9591645"/>
              <a:gd name="connsiteY25" fmla="*/ 4667652 h 6858000"/>
              <a:gd name="connsiteX26" fmla="*/ 8402170 w 9591645"/>
              <a:gd name="connsiteY26" fmla="*/ 4646606 h 6858000"/>
              <a:gd name="connsiteX27" fmla="*/ 8285989 w 9591645"/>
              <a:gd name="connsiteY27" fmla="*/ 4445668 h 6858000"/>
              <a:gd name="connsiteX28" fmla="*/ 8285989 w 9591645"/>
              <a:gd name="connsiteY28" fmla="*/ 4404579 h 6858000"/>
              <a:gd name="connsiteX29" fmla="*/ 8402170 w 9591645"/>
              <a:gd name="connsiteY29" fmla="*/ 4203640 h 6858000"/>
              <a:gd name="connsiteX30" fmla="*/ 8438383 w 9591645"/>
              <a:gd name="connsiteY30" fmla="*/ 4182594 h 6858000"/>
              <a:gd name="connsiteX31" fmla="*/ 7678681 w 9591645"/>
              <a:gd name="connsiteY31" fmla="*/ 3459104 h 6858000"/>
              <a:gd name="connsiteX32" fmla="*/ 8119685 w 9591645"/>
              <a:gd name="connsiteY32" fmla="*/ 3459104 h 6858000"/>
              <a:gd name="connsiteX33" fmla="*/ 8187313 w 9591645"/>
              <a:gd name="connsiteY33" fmla="*/ 3498961 h 6858000"/>
              <a:gd name="connsiteX34" fmla="*/ 8408292 w 9591645"/>
              <a:gd name="connsiteY34" fmla="*/ 3879501 h 6858000"/>
              <a:gd name="connsiteX35" fmla="*/ 8408292 w 9591645"/>
              <a:gd name="connsiteY35" fmla="*/ 3957318 h 6858000"/>
              <a:gd name="connsiteX36" fmla="*/ 8187313 w 9591645"/>
              <a:gd name="connsiteY36" fmla="*/ 4337857 h 6858000"/>
              <a:gd name="connsiteX37" fmla="*/ 8119685 w 9591645"/>
              <a:gd name="connsiteY37" fmla="*/ 4377714 h 6858000"/>
              <a:gd name="connsiteX38" fmla="*/ 7678681 w 9591645"/>
              <a:gd name="connsiteY38" fmla="*/ 4377714 h 6858000"/>
              <a:gd name="connsiteX39" fmla="*/ 7610101 w 9591645"/>
              <a:gd name="connsiteY39" fmla="*/ 4337857 h 6858000"/>
              <a:gd name="connsiteX40" fmla="*/ 7390076 w 9591645"/>
              <a:gd name="connsiteY40" fmla="*/ 3957318 h 6858000"/>
              <a:gd name="connsiteX41" fmla="*/ 7390076 w 9591645"/>
              <a:gd name="connsiteY41" fmla="*/ 3879501 h 6858000"/>
              <a:gd name="connsiteX42" fmla="*/ 7610101 w 9591645"/>
              <a:gd name="connsiteY42" fmla="*/ 3498961 h 6858000"/>
              <a:gd name="connsiteX43" fmla="*/ 7678681 w 9591645"/>
              <a:gd name="connsiteY43" fmla="*/ 3459104 h 6858000"/>
              <a:gd name="connsiteX44" fmla="*/ 1321854 w 9591645"/>
              <a:gd name="connsiteY44" fmla="*/ 2071857 h 6858000"/>
              <a:gd name="connsiteX45" fmla="*/ 5365317 w 9591645"/>
              <a:gd name="connsiteY45" fmla="*/ 2071857 h 6858000"/>
              <a:gd name="connsiteX46" fmla="*/ 5985373 w 9591645"/>
              <a:gd name="connsiteY46" fmla="*/ 2437296 h 6858000"/>
              <a:gd name="connsiteX47" fmla="*/ 8011470 w 9591645"/>
              <a:gd name="connsiteY47" fmla="*/ 5926372 h 6858000"/>
              <a:gd name="connsiteX48" fmla="*/ 8011470 w 9591645"/>
              <a:gd name="connsiteY48" fmla="*/ 6639850 h 6858000"/>
              <a:gd name="connsiteX49" fmla="*/ 7904625 w 9591645"/>
              <a:gd name="connsiteY49" fmla="*/ 6823844 h 6858000"/>
              <a:gd name="connsiteX50" fmla="*/ 7884791 w 9591645"/>
              <a:gd name="connsiteY50" fmla="*/ 6858000 h 6858000"/>
              <a:gd name="connsiteX51" fmla="*/ 0 w 9591645"/>
              <a:gd name="connsiteY51" fmla="*/ 6858000 h 6858000"/>
              <a:gd name="connsiteX52" fmla="*/ 0 w 9591645"/>
              <a:gd name="connsiteY52" fmla="*/ 3635967 h 6858000"/>
              <a:gd name="connsiteX53" fmla="*/ 27177 w 9591645"/>
              <a:gd name="connsiteY53" fmla="*/ 3588964 h 6858000"/>
              <a:gd name="connsiteX54" fmla="*/ 693065 w 9591645"/>
              <a:gd name="connsiteY54" fmla="*/ 2437296 h 6858000"/>
              <a:gd name="connsiteX55" fmla="*/ 1321854 w 9591645"/>
              <a:gd name="connsiteY55" fmla="*/ 2071857 h 6858000"/>
              <a:gd name="connsiteX56" fmla="*/ 0 w 9591645"/>
              <a:gd name="connsiteY56" fmla="*/ 0 h 6858000"/>
              <a:gd name="connsiteX57" fmla="*/ 6966294 w 9591645"/>
              <a:gd name="connsiteY57" fmla="*/ 0 h 6858000"/>
              <a:gd name="connsiteX58" fmla="*/ 6852387 w 9591645"/>
              <a:gd name="connsiteY58" fmla="*/ 196155 h 6858000"/>
              <a:gd name="connsiteX59" fmla="*/ 6043321 w 9591645"/>
              <a:gd name="connsiteY59" fmla="*/ 1589421 h 6858000"/>
              <a:gd name="connsiteX60" fmla="*/ 5423265 w 9591645"/>
              <a:gd name="connsiteY60" fmla="*/ 1954861 h 6858000"/>
              <a:gd name="connsiteX61" fmla="*/ 1379802 w 9591645"/>
              <a:gd name="connsiteY61" fmla="*/ 1954861 h 6858000"/>
              <a:gd name="connsiteX62" fmla="*/ 751013 w 9591645"/>
              <a:gd name="connsiteY62" fmla="*/ 1589421 h 6858000"/>
              <a:gd name="connsiteX63" fmla="*/ 1951 w 9591645"/>
              <a:gd name="connsiteY63" fmla="*/ 293901 h 6858000"/>
              <a:gd name="connsiteX64" fmla="*/ 0 w 9591645"/>
              <a:gd name="connsiteY64" fmla="*/ 290527 h 6858000"/>
              <a:gd name="connsiteX65" fmla="*/ 0 w 9591645"/>
              <a:gd name="connsiteY65" fmla="*/ 0 h 6858000"/>
              <a:gd name="connsiteX0" fmla="*/ 8272677 w 9591645"/>
              <a:gd name="connsiteY0" fmla="*/ 6430504 h 6858000"/>
              <a:gd name="connsiteX1" fmla="*/ 8025501 w 9591645"/>
              <a:gd name="connsiteY1" fmla="*/ 6858000 h 6858000"/>
              <a:gd name="connsiteX2" fmla="*/ 8129453 w 9591645"/>
              <a:gd name="connsiteY2" fmla="*/ 6678214 h 6858000"/>
              <a:gd name="connsiteX3" fmla="*/ 8272677 w 9591645"/>
              <a:gd name="connsiteY3" fmla="*/ 6430504 h 6858000"/>
              <a:gd name="connsiteX4" fmla="*/ 8508611 w 9591645"/>
              <a:gd name="connsiteY4" fmla="*/ 4776272 h 6858000"/>
              <a:gd name="connsiteX5" fmla="*/ 9153763 w 9591645"/>
              <a:gd name="connsiteY5" fmla="*/ 4776272 h 6858000"/>
              <a:gd name="connsiteX6" fmla="*/ 9252696 w 9591645"/>
              <a:gd name="connsiteY6" fmla="*/ 4834580 h 6858000"/>
              <a:gd name="connsiteX7" fmla="*/ 9575969 w 9591645"/>
              <a:gd name="connsiteY7" fmla="*/ 5391278 h 6858000"/>
              <a:gd name="connsiteX8" fmla="*/ 9575969 w 9591645"/>
              <a:gd name="connsiteY8" fmla="*/ 5505116 h 6858000"/>
              <a:gd name="connsiteX9" fmla="*/ 9252696 w 9591645"/>
              <a:gd name="connsiteY9" fmla="*/ 6061815 h 6858000"/>
              <a:gd name="connsiteX10" fmla="*/ 9153763 w 9591645"/>
              <a:gd name="connsiteY10" fmla="*/ 6120122 h 6858000"/>
              <a:gd name="connsiteX11" fmla="*/ 8508611 w 9591645"/>
              <a:gd name="connsiteY11" fmla="*/ 6120122 h 6858000"/>
              <a:gd name="connsiteX12" fmla="*/ 8408284 w 9591645"/>
              <a:gd name="connsiteY12" fmla="*/ 6061815 h 6858000"/>
              <a:gd name="connsiteX13" fmla="*/ 8086404 w 9591645"/>
              <a:gd name="connsiteY13" fmla="*/ 5505116 h 6858000"/>
              <a:gd name="connsiteX14" fmla="*/ 8086404 w 9591645"/>
              <a:gd name="connsiteY14" fmla="*/ 5391278 h 6858000"/>
              <a:gd name="connsiteX15" fmla="*/ 8408284 w 9591645"/>
              <a:gd name="connsiteY15" fmla="*/ 4834580 h 6858000"/>
              <a:gd name="connsiteX16" fmla="*/ 8508611 w 9591645"/>
              <a:gd name="connsiteY16" fmla="*/ 4776272 h 6858000"/>
              <a:gd name="connsiteX17" fmla="*/ 8438383 w 9591645"/>
              <a:gd name="connsiteY17" fmla="*/ 4182594 h 6858000"/>
              <a:gd name="connsiteX18" fmla="*/ 8671249 w 9591645"/>
              <a:gd name="connsiteY18" fmla="*/ 4182594 h 6858000"/>
              <a:gd name="connsiteX19" fmla="*/ 8706958 w 9591645"/>
              <a:gd name="connsiteY19" fmla="*/ 4203640 h 6858000"/>
              <a:gd name="connsiteX20" fmla="*/ 8823642 w 9591645"/>
              <a:gd name="connsiteY20" fmla="*/ 4404579 h 6858000"/>
              <a:gd name="connsiteX21" fmla="*/ 8823642 w 9591645"/>
              <a:gd name="connsiteY21" fmla="*/ 4445668 h 6858000"/>
              <a:gd name="connsiteX22" fmla="*/ 8706958 w 9591645"/>
              <a:gd name="connsiteY22" fmla="*/ 4646606 h 6858000"/>
              <a:gd name="connsiteX23" fmla="*/ 8671249 w 9591645"/>
              <a:gd name="connsiteY23" fmla="*/ 4667652 h 6858000"/>
              <a:gd name="connsiteX24" fmla="*/ 8438383 w 9591645"/>
              <a:gd name="connsiteY24" fmla="*/ 4667652 h 6858000"/>
              <a:gd name="connsiteX25" fmla="*/ 8402170 w 9591645"/>
              <a:gd name="connsiteY25" fmla="*/ 4646606 h 6858000"/>
              <a:gd name="connsiteX26" fmla="*/ 8285989 w 9591645"/>
              <a:gd name="connsiteY26" fmla="*/ 4445668 h 6858000"/>
              <a:gd name="connsiteX27" fmla="*/ 8285989 w 9591645"/>
              <a:gd name="connsiteY27" fmla="*/ 4404579 h 6858000"/>
              <a:gd name="connsiteX28" fmla="*/ 8402170 w 9591645"/>
              <a:gd name="connsiteY28" fmla="*/ 4203640 h 6858000"/>
              <a:gd name="connsiteX29" fmla="*/ 8438383 w 9591645"/>
              <a:gd name="connsiteY29" fmla="*/ 4182594 h 6858000"/>
              <a:gd name="connsiteX30" fmla="*/ 7678681 w 9591645"/>
              <a:gd name="connsiteY30" fmla="*/ 3459104 h 6858000"/>
              <a:gd name="connsiteX31" fmla="*/ 8119685 w 9591645"/>
              <a:gd name="connsiteY31" fmla="*/ 3459104 h 6858000"/>
              <a:gd name="connsiteX32" fmla="*/ 8187313 w 9591645"/>
              <a:gd name="connsiteY32" fmla="*/ 3498961 h 6858000"/>
              <a:gd name="connsiteX33" fmla="*/ 8408292 w 9591645"/>
              <a:gd name="connsiteY33" fmla="*/ 3879501 h 6858000"/>
              <a:gd name="connsiteX34" fmla="*/ 8408292 w 9591645"/>
              <a:gd name="connsiteY34" fmla="*/ 3957318 h 6858000"/>
              <a:gd name="connsiteX35" fmla="*/ 8187313 w 9591645"/>
              <a:gd name="connsiteY35" fmla="*/ 4337857 h 6858000"/>
              <a:gd name="connsiteX36" fmla="*/ 8119685 w 9591645"/>
              <a:gd name="connsiteY36" fmla="*/ 4377714 h 6858000"/>
              <a:gd name="connsiteX37" fmla="*/ 7678681 w 9591645"/>
              <a:gd name="connsiteY37" fmla="*/ 4377714 h 6858000"/>
              <a:gd name="connsiteX38" fmla="*/ 7610101 w 9591645"/>
              <a:gd name="connsiteY38" fmla="*/ 4337857 h 6858000"/>
              <a:gd name="connsiteX39" fmla="*/ 7390076 w 9591645"/>
              <a:gd name="connsiteY39" fmla="*/ 3957318 h 6858000"/>
              <a:gd name="connsiteX40" fmla="*/ 7390076 w 9591645"/>
              <a:gd name="connsiteY40" fmla="*/ 3879501 h 6858000"/>
              <a:gd name="connsiteX41" fmla="*/ 7610101 w 9591645"/>
              <a:gd name="connsiteY41" fmla="*/ 3498961 h 6858000"/>
              <a:gd name="connsiteX42" fmla="*/ 7678681 w 9591645"/>
              <a:gd name="connsiteY42" fmla="*/ 3459104 h 6858000"/>
              <a:gd name="connsiteX43" fmla="*/ 1321854 w 9591645"/>
              <a:gd name="connsiteY43" fmla="*/ 2071857 h 6858000"/>
              <a:gd name="connsiteX44" fmla="*/ 5365317 w 9591645"/>
              <a:gd name="connsiteY44" fmla="*/ 2071857 h 6858000"/>
              <a:gd name="connsiteX45" fmla="*/ 5985373 w 9591645"/>
              <a:gd name="connsiteY45" fmla="*/ 2437296 h 6858000"/>
              <a:gd name="connsiteX46" fmla="*/ 8011470 w 9591645"/>
              <a:gd name="connsiteY46" fmla="*/ 5926372 h 6858000"/>
              <a:gd name="connsiteX47" fmla="*/ 8011470 w 9591645"/>
              <a:gd name="connsiteY47" fmla="*/ 6639850 h 6858000"/>
              <a:gd name="connsiteX48" fmla="*/ 7904625 w 9591645"/>
              <a:gd name="connsiteY48" fmla="*/ 6823844 h 6858000"/>
              <a:gd name="connsiteX49" fmla="*/ 7884791 w 9591645"/>
              <a:gd name="connsiteY49" fmla="*/ 6858000 h 6858000"/>
              <a:gd name="connsiteX50" fmla="*/ 0 w 9591645"/>
              <a:gd name="connsiteY50" fmla="*/ 6858000 h 6858000"/>
              <a:gd name="connsiteX51" fmla="*/ 0 w 9591645"/>
              <a:gd name="connsiteY51" fmla="*/ 3635967 h 6858000"/>
              <a:gd name="connsiteX52" fmla="*/ 27177 w 9591645"/>
              <a:gd name="connsiteY52" fmla="*/ 3588964 h 6858000"/>
              <a:gd name="connsiteX53" fmla="*/ 693065 w 9591645"/>
              <a:gd name="connsiteY53" fmla="*/ 2437296 h 6858000"/>
              <a:gd name="connsiteX54" fmla="*/ 1321854 w 9591645"/>
              <a:gd name="connsiteY54" fmla="*/ 2071857 h 6858000"/>
              <a:gd name="connsiteX55" fmla="*/ 0 w 9591645"/>
              <a:gd name="connsiteY55" fmla="*/ 0 h 6858000"/>
              <a:gd name="connsiteX56" fmla="*/ 6966294 w 9591645"/>
              <a:gd name="connsiteY56" fmla="*/ 0 h 6858000"/>
              <a:gd name="connsiteX57" fmla="*/ 6852387 w 9591645"/>
              <a:gd name="connsiteY57" fmla="*/ 196155 h 6858000"/>
              <a:gd name="connsiteX58" fmla="*/ 6043321 w 9591645"/>
              <a:gd name="connsiteY58" fmla="*/ 1589421 h 6858000"/>
              <a:gd name="connsiteX59" fmla="*/ 5423265 w 9591645"/>
              <a:gd name="connsiteY59" fmla="*/ 1954861 h 6858000"/>
              <a:gd name="connsiteX60" fmla="*/ 1379802 w 9591645"/>
              <a:gd name="connsiteY60" fmla="*/ 1954861 h 6858000"/>
              <a:gd name="connsiteX61" fmla="*/ 751013 w 9591645"/>
              <a:gd name="connsiteY61" fmla="*/ 1589421 h 6858000"/>
              <a:gd name="connsiteX62" fmla="*/ 1951 w 9591645"/>
              <a:gd name="connsiteY62" fmla="*/ 293901 h 6858000"/>
              <a:gd name="connsiteX63" fmla="*/ 0 w 9591645"/>
              <a:gd name="connsiteY63" fmla="*/ 290527 h 6858000"/>
              <a:gd name="connsiteX64" fmla="*/ 0 w 9591645"/>
              <a:gd name="connsiteY64" fmla="*/ 0 h 6858000"/>
              <a:gd name="connsiteX0" fmla="*/ 8129453 w 9591645"/>
              <a:gd name="connsiteY0" fmla="*/ 6678214 h 6858000"/>
              <a:gd name="connsiteX1" fmla="*/ 8025501 w 9591645"/>
              <a:gd name="connsiteY1" fmla="*/ 6858000 h 6858000"/>
              <a:gd name="connsiteX2" fmla="*/ 8129453 w 9591645"/>
              <a:gd name="connsiteY2" fmla="*/ 6678214 h 6858000"/>
              <a:gd name="connsiteX3" fmla="*/ 8508611 w 9591645"/>
              <a:gd name="connsiteY3" fmla="*/ 4776272 h 6858000"/>
              <a:gd name="connsiteX4" fmla="*/ 9153763 w 9591645"/>
              <a:gd name="connsiteY4" fmla="*/ 4776272 h 6858000"/>
              <a:gd name="connsiteX5" fmla="*/ 9252696 w 9591645"/>
              <a:gd name="connsiteY5" fmla="*/ 4834580 h 6858000"/>
              <a:gd name="connsiteX6" fmla="*/ 9575969 w 9591645"/>
              <a:gd name="connsiteY6" fmla="*/ 5391278 h 6858000"/>
              <a:gd name="connsiteX7" fmla="*/ 9575969 w 9591645"/>
              <a:gd name="connsiteY7" fmla="*/ 5505116 h 6858000"/>
              <a:gd name="connsiteX8" fmla="*/ 9252696 w 9591645"/>
              <a:gd name="connsiteY8" fmla="*/ 6061815 h 6858000"/>
              <a:gd name="connsiteX9" fmla="*/ 9153763 w 9591645"/>
              <a:gd name="connsiteY9" fmla="*/ 6120122 h 6858000"/>
              <a:gd name="connsiteX10" fmla="*/ 8508611 w 9591645"/>
              <a:gd name="connsiteY10" fmla="*/ 6120122 h 6858000"/>
              <a:gd name="connsiteX11" fmla="*/ 8408284 w 9591645"/>
              <a:gd name="connsiteY11" fmla="*/ 6061815 h 6858000"/>
              <a:gd name="connsiteX12" fmla="*/ 8086404 w 9591645"/>
              <a:gd name="connsiteY12" fmla="*/ 5505116 h 6858000"/>
              <a:gd name="connsiteX13" fmla="*/ 8086404 w 9591645"/>
              <a:gd name="connsiteY13" fmla="*/ 5391278 h 6858000"/>
              <a:gd name="connsiteX14" fmla="*/ 8408284 w 9591645"/>
              <a:gd name="connsiteY14" fmla="*/ 4834580 h 6858000"/>
              <a:gd name="connsiteX15" fmla="*/ 8508611 w 9591645"/>
              <a:gd name="connsiteY15" fmla="*/ 4776272 h 6858000"/>
              <a:gd name="connsiteX16" fmla="*/ 8438383 w 9591645"/>
              <a:gd name="connsiteY16" fmla="*/ 4182594 h 6858000"/>
              <a:gd name="connsiteX17" fmla="*/ 8671249 w 9591645"/>
              <a:gd name="connsiteY17" fmla="*/ 4182594 h 6858000"/>
              <a:gd name="connsiteX18" fmla="*/ 8706958 w 9591645"/>
              <a:gd name="connsiteY18" fmla="*/ 4203640 h 6858000"/>
              <a:gd name="connsiteX19" fmla="*/ 8823642 w 9591645"/>
              <a:gd name="connsiteY19" fmla="*/ 4404579 h 6858000"/>
              <a:gd name="connsiteX20" fmla="*/ 8823642 w 9591645"/>
              <a:gd name="connsiteY20" fmla="*/ 4445668 h 6858000"/>
              <a:gd name="connsiteX21" fmla="*/ 8706958 w 9591645"/>
              <a:gd name="connsiteY21" fmla="*/ 4646606 h 6858000"/>
              <a:gd name="connsiteX22" fmla="*/ 8671249 w 9591645"/>
              <a:gd name="connsiteY22" fmla="*/ 4667652 h 6858000"/>
              <a:gd name="connsiteX23" fmla="*/ 8438383 w 9591645"/>
              <a:gd name="connsiteY23" fmla="*/ 4667652 h 6858000"/>
              <a:gd name="connsiteX24" fmla="*/ 8402170 w 9591645"/>
              <a:gd name="connsiteY24" fmla="*/ 4646606 h 6858000"/>
              <a:gd name="connsiteX25" fmla="*/ 8285989 w 9591645"/>
              <a:gd name="connsiteY25" fmla="*/ 4445668 h 6858000"/>
              <a:gd name="connsiteX26" fmla="*/ 8285989 w 9591645"/>
              <a:gd name="connsiteY26" fmla="*/ 4404579 h 6858000"/>
              <a:gd name="connsiteX27" fmla="*/ 8402170 w 9591645"/>
              <a:gd name="connsiteY27" fmla="*/ 4203640 h 6858000"/>
              <a:gd name="connsiteX28" fmla="*/ 8438383 w 9591645"/>
              <a:gd name="connsiteY28" fmla="*/ 4182594 h 6858000"/>
              <a:gd name="connsiteX29" fmla="*/ 7678681 w 9591645"/>
              <a:gd name="connsiteY29" fmla="*/ 3459104 h 6858000"/>
              <a:gd name="connsiteX30" fmla="*/ 8119685 w 9591645"/>
              <a:gd name="connsiteY30" fmla="*/ 3459104 h 6858000"/>
              <a:gd name="connsiteX31" fmla="*/ 8187313 w 9591645"/>
              <a:gd name="connsiteY31" fmla="*/ 3498961 h 6858000"/>
              <a:gd name="connsiteX32" fmla="*/ 8408292 w 9591645"/>
              <a:gd name="connsiteY32" fmla="*/ 3879501 h 6858000"/>
              <a:gd name="connsiteX33" fmla="*/ 8408292 w 9591645"/>
              <a:gd name="connsiteY33" fmla="*/ 3957318 h 6858000"/>
              <a:gd name="connsiteX34" fmla="*/ 8187313 w 9591645"/>
              <a:gd name="connsiteY34" fmla="*/ 4337857 h 6858000"/>
              <a:gd name="connsiteX35" fmla="*/ 8119685 w 9591645"/>
              <a:gd name="connsiteY35" fmla="*/ 4377714 h 6858000"/>
              <a:gd name="connsiteX36" fmla="*/ 7678681 w 9591645"/>
              <a:gd name="connsiteY36" fmla="*/ 4377714 h 6858000"/>
              <a:gd name="connsiteX37" fmla="*/ 7610101 w 9591645"/>
              <a:gd name="connsiteY37" fmla="*/ 4337857 h 6858000"/>
              <a:gd name="connsiteX38" fmla="*/ 7390076 w 9591645"/>
              <a:gd name="connsiteY38" fmla="*/ 3957318 h 6858000"/>
              <a:gd name="connsiteX39" fmla="*/ 7390076 w 9591645"/>
              <a:gd name="connsiteY39" fmla="*/ 3879501 h 6858000"/>
              <a:gd name="connsiteX40" fmla="*/ 7610101 w 9591645"/>
              <a:gd name="connsiteY40" fmla="*/ 3498961 h 6858000"/>
              <a:gd name="connsiteX41" fmla="*/ 7678681 w 9591645"/>
              <a:gd name="connsiteY41" fmla="*/ 3459104 h 6858000"/>
              <a:gd name="connsiteX42" fmla="*/ 1321854 w 9591645"/>
              <a:gd name="connsiteY42" fmla="*/ 2071857 h 6858000"/>
              <a:gd name="connsiteX43" fmla="*/ 5365317 w 9591645"/>
              <a:gd name="connsiteY43" fmla="*/ 2071857 h 6858000"/>
              <a:gd name="connsiteX44" fmla="*/ 5985373 w 9591645"/>
              <a:gd name="connsiteY44" fmla="*/ 2437296 h 6858000"/>
              <a:gd name="connsiteX45" fmla="*/ 8011470 w 9591645"/>
              <a:gd name="connsiteY45" fmla="*/ 5926372 h 6858000"/>
              <a:gd name="connsiteX46" fmla="*/ 8011470 w 9591645"/>
              <a:gd name="connsiteY46" fmla="*/ 6639850 h 6858000"/>
              <a:gd name="connsiteX47" fmla="*/ 7904625 w 9591645"/>
              <a:gd name="connsiteY47" fmla="*/ 6823844 h 6858000"/>
              <a:gd name="connsiteX48" fmla="*/ 7884791 w 9591645"/>
              <a:gd name="connsiteY48" fmla="*/ 6858000 h 6858000"/>
              <a:gd name="connsiteX49" fmla="*/ 0 w 9591645"/>
              <a:gd name="connsiteY49" fmla="*/ 6858000 h 6858000"/>
              <a:gd name="connsiteX50" fmla="*/ 0 w 9591645"/>
              <a:gd name="connsiteY50" fmla="*/ 3635967 h 6858000"/>
              <a:gd name="connsiteX51" fmla="*/ 27177 w 9591645"/>
              <a:gd name="connsiteY51" fmla="*/ 3588964 h 6858000"/>
              <a:gd name="connsiteX52" fmla="*/ 693065 w 9591645"/>
              <a:gd name="connsiteY52" fmla="*/ 2437296 h 6858000"/>
              <a:gd name="connsiteX53" fmla="*/ 1321854 w 9591645"/>
              <a:gd name="connsiteY53" fmla="*/ 2071857 h 6858000"/>
              <a:gd name="connsiteX54" fmla="*/ 0 w 9591645"/>
              <a:gd name="connsiteY54" fmla="*/ 0 h 6858000"/>
              <a:gd name="connsiteX55" fmla="*/ 6966294 w 9591645"/>
              <a:gd name="connsiteY55" fmla="*/ 0 h 6858000"/>
              <a:gd name="connsiteX56" fmla="*/ 6852387 w 9591645"/>
              <a:gd name="connsiteY56" fmla="*/ 196155 h 6858000"/>
              <a:gd name="connsiteX57" fmla="*/ 6043321 w 9591645"/>
              <a:gd name="connsiteY57" fmla="*/ 1589421 h 6858000"/>
              <a:gd name="connsiteX58" fmla="*/ 5423265 w 9591645"/>
              <a:gd name="connsiteY58" fmla="*/ 1954861 h 6858000"/>
              <a:gd name="connsiteX59" fmla="*/ 1379802 w 9591645"/>
              <a:gd name="connsiteY59" fmla="*/ 1954861 h 6858000"/>
              <a:gd name="connsiteX60" fmla="*/ 751013 w 9591645"/>
              <a:gd name="connsiteY60" fmla="*/ 1589421 h 6858000"/>
              <a:gd name="connsiteX61" fmla="*/ 1951 w 9591645"/>
              <a:gd name="connsiteY61" fmla="*/ 293901 h 6858000"/>
              <a:gd name="connsiteX62" fmla="*/ 0 w 9591645"/>
              <a:gd name="connsiteY62" fmla="*/ 290527 h 6858000"/>
              <a:gd name="connsiteX63" fmla="*/ 0 w 9591645"/>
              <a:gd name="connsiteY63" fmla="*/ 0 h 6858000"/>
              <a:gd name="connsiteX0" fmla="*/ 8508611 w 9591645"/>
              <a:gd name="connsiteY0" fmla="*/ 4776272 h 6858000"/>
              <a:gd name="connsiteX1" fmla="*/ 9153763 w 9591645"/>
              <a:gd name="connsiteY1" fmla="*/ 4776272 h 6858000"/>
              <a:gd name="connsiteX2" fmla="*/ 9252696 w 9591645"/>
              <a:gd name="connsiteY2" fmla="*/ 4834580 h 6858000"/>
              <a:gd name="connsiteX3" fmla="*/ 9575969 w 9591645"/>
              <a:gd name="connsiteY3" fmla="*/ 5391278 h 6858000"/>
              <a:gd name="connsiteX4" fmla="*/ 9575969 w 9591645"/>
              <a:gd name="connsiteY4" fmla="*/ 5505116 h 6858000"/>
              <a:gd name="connsiteX5" fmla="*/ 9252696 w 9591645"/>
              <a:gd name="connsiteY5" fmla="*/ 6061815 h 6858000"/>
              <a:gd name="connsiteX6" fmla="*/ 9153763 w 9591645"/>
              <a:gd name="connsiteY6" fmla="*/ 6120122 h 6858000"/>
              <a:gd name="connsiteX7" fmla="*/ 8508611 w 9591645"/>
              <a:gd name="connsiteY7" fmla="*/ 6120122 h 6858000"/>
              <a:gd name="connsiteX8" fmla="*/ 8408284 w 9591645"/>
              <a:gd name="connsiteY8" fmla="*/ 6061815 h 6858000"/>
              <a:gd name="connsiteX9" fmla="*/ 8086404 w 9591645"/>
              <a:gd name="connsiteY9" fmla="*/ 5505116 h 6858000"/>
              <a:gd name="connsiteX10" fmla="*/ 8086404 w 9591645"/>
              <a:gd name="connsiteY10" fmla="*/ 5391278 h 6858000"/>
              <a:gd name="connsiteX11" fmla="*/ 8408284 w 9591645"/>
              <a:gd name="connsiteY11" fmla="*/ 4834580 h 6858000"/>
              <a:gd name="connsiteX12" fmla="*/ 8508611 w 9591645"/>
              <a:gd name="connsiteY12" fmla="*/ 4776272 h 6858000"/>
              <a:gd name="connsiteX13" fmla="*/ 8438383 w 9591645"/>
              <a:gd name="connsiteY13" fmla="*/ 4182594 h 6858000"/>
              <a:gd name="connsiteX14" fmla="*/ 8671249 w 9591645"/>
              <a:gd name="connsiteY14" fmla="*/ 4182594 h 6858000"/>
              <a:gd name="connsiteX15" fmla="*/ 8706958 w 9591645"/>
              <a:gd name="connsiteY15" fmla="*/ 4203640 h 6858000"/>
              <a:gd name="connsiteX16" fmla="*/ 8823642 w 9591645"/>
              <a:gd name="connsiteY16" fmla="*/ 4404579 h 6858000"/>
              <a:gd name="connsiteX17" fmla="*/ 8823642 w 9591645"/>
              <a:gd name="connsiteY17" fmla="*/ 4445668 h 6858000"/>
              <a:gd name="connsiteX18" fmla="*/ 8706958 w 9591645"/>
              <a:gd name="connsiteY18" fmla="*/ 4646606 h 6858000"/>
              <a:gd name="connsiteX19" fmla="*/ 8671249 w 9591645"/>
              <a:gd name="connsiteY19" fmla="*/ 4667652 h 6858000"/>
              <a:gd name="connsiteX20" fmla="*/ 8438383 w 9591645"/>
              <a:gd name="connsiteY20" fmla="*/ 4667652 h 6858000"/>
              <a:gd name="connsiteX21" fmla="*/ 8402170 w 9591645"/>
              <a:gd name="connsiteY21" fmla="*/ 4646606 h 6858000"/>
              <a:gd name="connsiteX22" fmla="*/ 8285989 w 9591645"/>
              <a:gd name="connsiteY22" fmla="*/ 4445668 h 6858000"/>
              <a:gd name="connsiteX23" fmla="*/ 8285989 w 9591645"/>
              <a:gd name="connsiteY23" fmla="*/ 4404579 h 6858000"/>
              <a:gd name="connsiteX24" fmla="*/ 8402170 w 9591645"/>
              <a:gd name="connsiteY24" fmla="*/ 4203640 h 6858000"/>
              <a:gd name="connsiteX25" fmla="*/ 8438383 w 9591645"/>
              <a:gd name="connsiteY25" fmla="*/ 4182594 h 6858000"/>
              <a:gd name="connsiteX26" fmla="*/ 7678681 w 9591645"/>
              <a:gd name="connsiteY26" fmla="*/ 3459104 h 6858000"/>
              <a:gd name="connsiteX27" fmla="*/ 8119685 w 9591645"/>
              <a:gd name="connsiteY27" fmla="*/ 3459104 h 6858000"/>
              <a:gd name="connsiteX28" fmla="*/ 8187313 w 9591645"/>
              <a:gd name="connsiteY28" fmla="*/ 3498961 h 6858000"/>
              <a:gd name="connsiteX29" fmla="*/ 8408292 w 9591645"/>
              <a:gd name="connsiteY29" fmla="*/ 3879501 h 6858000"/>
              <a:gd name="connsiteX30" fmla="*/ 8408292 w 9591645"/>
              <a:gd name="connsiteY30" fmla="*/ 3957318 h 6858000"/>
              <a:gd name="connsiteX31" fmla="*/ 8187313 w 9591645"/>
              <a:gd name="connsiteY31" fmla="*/ 4337857 h 6858000"/>
              <a:gd name="connsiteX32" fmla="*/ 8119685 w 9591645"/>
              <a:gd name="connsiteY32" fmla="*/ 4377714 h 6858000"/>
              <a:gd name="connsiteX33" fmla="*/ 7678681 w 9591645"/>
              <a:gd name="connsiteY33" fmla="*/ 4377714 h 6858000"/>
              <a:gd name="connsiteX34" fmla="*/ 7610101 w 9591645"/>
              <a:gd name="connsiteY34" fmla="*/ 4337857 h 6858000"/>
              <a:gd name="connsiteX35" fmla="*/ 7390076 w 9591645"/>
              <a:gd name="connsiteY35" fmla="*/ 3957318 h 6858000"/>
              <a:gd name="connsiteX36" fmla="*/ 7390076 w 9591645"/>
              <a:gd name="connsiteY36" fmla="*/ 3879501 h 6858000"/>
              <a:gd name="connsiteX37" fmla="*/ 7610101 w 9591645"/>
              <a:gd name="connsiteY37" fmla="*/ 3498961 h 6858000"/>
              <a:gd name="connsiteX38" fmla="*/ 7678681 w 9591645"/>
              <a:gd name="connsiteY38" fmla="*/ 3459104 h 6858000"/>
              <a:gd name="connsiteX39" fmla="*/ 1321854 w 9591645"/>
              <a:gd name="connsiteY39" fmla="*/ 2071857 h 6858000"/>
              <a:gd name="connsiteX40" fmla="*/ 5365317 w 9591645"/>
              <a:gd name="connsiteY40" fmla="*/ 2071857 h 6858000"/>
              <a:gd name="connsiteX41" fmla="*/ 5985373 w 9591645"/>
              <a:gd name="connsiteY41" fmla="*/ 2437296 h 6858000"/>
              <a:gd name="connsiteX42" fmla="*/ 8011470 w 9591645"/>
              <a:gd name="connsiteY42" fmla="*/ 5926372 h 6858000"/>
              <a:gd name="connsiteX43" fmla="*/ 8011470 w 9591645"/>
              <a:gd name="connsiteY43" fmla="*/ 6639850 h 6858000"/>
              <a:gd name="connsiteX44" fmla="*/ 7904625 w 9591645"/>
              <a:gd name="connsiteY44" fmla="*/ 6823844 h 6858000"/>
              <a:gd name="connsiteX45" fmla="*/ 7884791 w 9591645"/>
              <a:gd name="connsiteY45" fmla="*/ 6858000 h 6858000"/>
              <a:gd name="connsiteX46" fmla="*/ 0 w 9591645"/>
              <a:gd name="connsiteY46" fmla="*/ 6858000 h 6858000"/>
              <a:gd name="connsiteX47" fmla="*/ 0 w 9591645"/>
              <a:gd name="connsiteY47" fmla="*/ 3635967 h 6858000"/>
              <a:gd name="connsiteX48" fmla="*/ 27177 w 9591645"/>
              <a:gd name="connsiteY48" fmla="*/ 3588964 h 6858000"/>
              <a:gd name="connsiteX49" fmla="*/ 693065 w 9591645"/>
              <a:gd name="connsiteY49" fmla="*/ 2437296 h 6858000"/>
              <a:gd name="connsiteX50" fmla="*/ 1321854 w 9591645"/>
              <a:gd name="connsiteY50" fmla="*/ 2071857 h 6858000"/>
              <a:gd name="connsiteX51" fmla="*/ 0 w 9591645"/>
              <a:gd name="connsiteY51" fmla="*/ 0 h 6858000"/>
              <a:gd name="connsiteX52" fmla="*/ 6966294 w 9591645"/>
              <a:gd name="connsiteY52" fmla="*/ 0 h 6858000"/>
              <a:gd name="connsiteX53" fmla="*/ 6852387 w 9591645"/>
              <a:gd name="connsiteY53" fmla="*/ 196155 h 6858000"/>
              <a:gd name="connsiteX54" fmla="*/ 6043321 w 9591645"/>
              <a:gd name="connsiteY54" fmla="*/ 1589421 h 6858000"/>
              <a:gd name="connsiteX55" fmla="*/ 5423265 w 9591645"/>
              <a:gd name="connsiteY55" fmla="*/ 1954861 h 6858000"/>
              <a:gd name="connsiteX56" fmla="*/ 1379802 w 9591645"/>
              <a:gd name="connsiteY56" fmla="*/ 1954861 h 6858000"/>
              <a:gd name="connsiteX57" fmla="*/ 751013 w 9591645"/>
              <a:gd name="connsiteY57" fmla="*/ 1589421 h 6858000"/>
              <a:gd name="connsiteX58" fmla="*/ 1951 w 9591645"/>
              <a:gd name="connsiteY58" fmla="*/ 293901 h 6858000"/>
              <a:gd name="connsiteX59" fmla="*/ 0 w 9591645"/>
              <a:gd name="connsiteY59" fmla="*/ 290527 h 6858000"/>
              <a:gd name="connsiteX60" fmla="*/ 0 w 9591645"/>
              <a:gd name="connsiteY60" fmla="*/ 0 h 6858000"/>
              <a:gd name="connsiteX0" fmla="*/ 8508611 w 9591645"/>
              <a:gd name="connsiteY0" fmla="*/ 4776272 h 6858000"/>
              <a:gd name="connsiteX1" fmla="*/ 9153763 w 9591645"/>
              <a:gd name="connsiteY1" fmla="*/ 4776272 h 6858000"/>
              <a:gd name="connsiteX2" fmla="*/ 9252696 w 9591645"/>
              <a:gd name="connsiteY2" fmla="*/ 4834580 h 6858000"/>
              <a:gd name="connsiteX3" fmla="*/ 9575969 w 9591645"/>
              <a:gd name="connsiteY3" fmla="*/ 5391278 h 6858000"/>
              <a:gd name="connsiteX4" fmla="*/ 9575969 w 9591645"/>
              <a:gd name="connsiteY4" fmla="*/ 5505116 h 6858000"/>
              <a:gd name="connsiteX5" fmla="*/ 9252696 w 9591645"/>
              <a:gd name="connsiteY5" fmla="*/ 6061815 h 6858000"/>
              <a:gd name="connsiteX6" fmla="*/ 8923364 w 9591645"/>
              <a:gd name="connsiteY6" fmla="*/ 6129723 h 6858000"/>
              <a:gd name="connsiteX7" fmla="*/ 8508611 w 9591645"/>
              <a:gd name="connsiteY7" fmla="*/ 6120122 h 6858000"/>
              <a:gd name="connsiteX8" fmla="*/ 8408284 w 9591645"/>
              <a:gd name="connsiteY8" fmla="*/ 6061815 h 6858000"/>
              <a:gd name="connsiteX9" fmla="*/ 8086404 w 9591645"/>
              <a:gd name="connsiteY9" fmla="*/ 5505116 h 6858000"/>
              <a:gd name="connsiteX10" fmla="*/ 8086404 w 9591645"/>
              <a:gd name="connsiteY10" fmla="*/ 5391278 h 6858000"/>
              <a:gd name="connsiteX11" fmla="*/ 8408284 w 9591645"/>
              <a:gd name="connsiteY11" fmla="*/ 4834580 h 6858000"/>
              <a:gd name="connsiteX12" fmla="*/ 8508611 w 9591645"/>
              <a:gd name="connsiteY12" fmla="*/ 4776272 h 6858000"/>
              <a:gd name="connsiteX13" fmla="*/ 8438383 w 9591645"/>
              <a:gd name="connsiteY13" fmla="*/ 4182594 h 6858000"/>
              <a:gd name="connsiteX14" fmla="*/ 8671249 w 9591645"/>
              <a:gd name="connsiteY14" fmla="*/ 4182594 h 6858000"/>
              <a:gd name="connsiteX15" fmla="*/ 8706958 w 9591645"/>
              <a:gd name="connsiteY15" fmla="*/ 4203640 h 6858000"/>
              <a:gd name="connsiteX16" fmla="*/ 8823642 w 9591645"/>
              <a:gd name="connsiteY16" fmla="*/ 4404579 h 6858000"/>
              <a:gd name="connsiteX17" fmla="*/ 8823642 w 9591645"/>
              <a:gd name="connsiteY17" fmla="*/ 4445668 h 6858000"/>
              <a:gd name="connsiteX18" fmla="*/ 8706958 w 9591645"/>
              <a:gd name="connsiteY18" fmla="*/ 4646606 h 6858000"/>
              <a:gd name="connsiteX19" fmla="*/ 8671249 w 9591645"/>
              <a:gd name="connsiteY19" fmla="*/ 4667652 h 6858000"/>
              <a:gd name="connsiteX20" fmla="*/ 8438383 w 9591645"/>
              <a:gd name="connsiteY20" fmla="*/ 4667652 h 6858000"/>
              <a:gd name="connsiteX21" fmla="*/ 8402170 w 9591645"/>
              <a:gd name="connsiteY21" fmla="*/ 4646606 h 6858000"/>
              <a:gd name="connsiteX22" fmla="*/ 8285989 w 9591645"/>
              <a:gd name="connsiteY22" fmla="*/ 4445668 h 6858000"/>
              <a:gd name="connsiteX23" fmla="*/ 8285989 w 9591645"/>
              <a:gd name="connsiteY23" fmla="*/ 4404579 h 6858000"/>
              <a:gd name="connsiteX24" fmla="*/ 8402170 w 9591645"/>
              <a:gd name="connsiteY24" fmla="*/ 4203640 h 6858000"/>
              <a:gd name="connsiteX25" fmla="*/ 8438383 w 9591645"/>
              <a:gd name="connsiteY25" fmla="*/ 4182594 h 6858000"/>
              <a:gd name="connsiteX26" fmla="*/ 7678681 w 9591645"/>
              <a:gd name="connsiteY26" fmla="*/ 3459104 h 6858000"/>
              <a:gd name="connsiteX27" fmla="*/ 8119685 w 9591645"/>
              <a:gd name="connsiteY27" fmla="*/ 3459104 h 6858000"/>
              <a:gd name="connsiteX28" fmla="*/ 8187313 w 9591645"/>
              <a:gd name="connsiteY28" fmla="*/ 3498961 h 6858000"/>
              <a:gd name="connsiteX29" fmla="*/ 8408292 w 9591645"/>
              <a:gd name="connsiteY29" fmla="*/ 3879501 h 6858000"/>
              <a:gd name="connsiteX30" fmla="*/ 8408292 w 9591645"/>
              <a:gd name="connsiteY30" fmla="*/ 3957318 h 6858000"/>
              <a:gd name="connsiteX31" fmla="*/ 8187313 w 9591645"/>
              <a:gd name="connsiteY31" fmla="*/ 4337857 h 6858000"/>
              <a:gd name="connsiteX32" fmla="*/ 8119685 w 9591645"/>
              <a:gd name="connsiteY32" fmla="*/ 4377714 h 6858000"/>
              <a:gd name="connsiteX33" fmla="*/ 7678681 w 9591645"/>
              <a:gd name="connsiteY33" fmla="*/ 4377714 h 6858000"/>
              <a:gd name="connsiteX34" fmla="*/ 7610101 w 9591645"/>
              <a:gd name="connsiteY34" fmla="*/ 4337857 h 6858000"/>
              <a:gd name="connsiteX35" fmla="*/ 7390076 w 9591645"/>
              <a:gd name="connsiteY35" fmla="*/ 3957318 h 6858000"/>
              <a:gd name="connsiteX36" fmla="*/ 7390076 w 9591645"/>
              <a:gd name="connsiteY36" fmla="*/ 3879501 h 6858000"/>
              <a:gd name="connsiteX37" fmla="*/ 7610101 w 9591645"/>
              <a:gd name="connsiteY37" fmla="*/ 3498961 h 6858000"/>
              <a:gd name="connsiteX38" fmla="*/ 7678681 w 9591645"/>
              <a:gd name="connsiteY38" fmla="*/ 3459104 h 6858000"/>
              <a:gd name="connsiteX39" fmla="*/ 1321854 w 9591645"/>
              <a:gd name="connsiteY39" fmla="*/ 2071857 h 6858000"/>
              <a:gd name="connsiteX40" fmla="*/ 5365317 w 9591645"/>
              <a:gd name="connsiteY40" fmla="*/ 2071857 h 6858000"/>
              <a:gd name="connsiteX41" fmla="*/ 5985373 w 9591645"/>
              <a:gd name="connsiteY41" fmla="*/ 2437296 h 6858000"/>
              <a:gd name="connsiteX42" fmla="*/ 8011470 w 9591645"/>
              <a:gd name="connsiteY42" fmla="*/ 5926372 h 6858000"/>
              <a:gd name="connsiteX43" fmla="*/ 8011470 w 9591645"/>
              <a:gd name="connsiteY43" fmla="*/ 6639850 h 6858000"/>
              <a:gd name="connsiteX44" fmla="*/ 7904625 w 9591645"/>
              <a:gd name="connsiteY44" fmla="*/ 6823844 h 6858000"/>
              <a:gd name="connsiteX45" fmla="*/ 7884791 w 9591645"/>
              <a:gd name="connsiteY45" fmla="*/ 6858000 h 6858000"/>
              <a:gd name="connsiteX46" fmla="*/ 0 w 9591645"/>
              <a:gd name="connsiteY46" fmla="*/ 6858000 h 6858000"/>
              <a:gd name="connsiteX47" fmla="*/ 0 w 9591645"/>
              <a:gd name="connsiteY47" fmla="*/ 3635967 h 6858000"/>
              <a:gd name="connsiteX48" fmla="*/ 27177 w 9591645"/>
              <a:gd name="connsiteY48" fmla="*/ 3588964 h 6858000"/>
              <a:gd name="connsiteX49" fmla="*/ 693065 w 9591645"/>
              <a:gd name="connsiteY49" fmla="*/ 2437296 h 6858000"/>
              <a:gd name="connsiteX50" fmla="*/ 1321854 w 9591645"/>
              <a:gd name="connsiteY50" fmla="*/ 2071857 h 6858000"/>
              <a:gd name="connsiteX51" fmla="*/ 0 w 9591645"/>
              <a:gd name="connsiteY51" fmla="*/ 0 h 6858000"/>
              <a:gd name="connsiteX52" fmla="*/ 6966294 w 9591645"/>
              <a:gd name="connsiteY52" fmla="*/ 0 h 6858000"/>
              <a:gd name="connsiteX53" fmla="*/ 6852387 w 9591645"/>
              <a:gd name="connsiteY53" fmla="*/ 196155 h 6858000"/>
              <a:gd name="connsiteX54" fmla="*/ 6043321 w 9591645"/>
              <a:gd name="connsiteY54" fmla="*/ 1589421 h 6858000"/>
              <a:gd name="connsiteX55" fmla="*/ 5423265 w 9591645"/>
              <a:gd name="connsiteY55" fmla="*/ 1954861 h 6858000"/>
              <a:gd name="connsiteX56" fmla="*/ 1379802 w 9591645"/>
              <a:gd name="connsiteY56" fmla="*/ 1954861 h 6858000"/>
              <a:gd name="connsiteX57" fmla="*/ 751013 w 9591645"/>
              <a:gd name="connsiteY57" fmla="*/ 1589421 h 6858000"/>
              <a:gd name="connsiteX58" fmla="*/ 1951 w 9591645"/>
              <a:gd name="connsiteY58" fmla="*/ 293901 h 6858000"/>
              <a:gd name="connsiteX59" fmla="*/ 0 w 9591645"/>
              <a:gd name="connsiteY59" fmla="*/ 290527 h 6858000"/>
              <a:gd name="connsiteX60" fmla="*/ 0 w 9591645"/>
              <a:gd name="connsiteY60" fmla="*/ 0 h 6858000"/>
              <a:gd name="connsiteX0" fmla="*/ 8508611 w 9592013"/>
              <a:gd name="connsiteY0" fmla="*/ 4776272 h 6858000"/>
              <a:gd name="connsiteX1" fmla="*/ 9153763 w 9592013"/>
              <a:gd name="connsiteY1" fmla="*/ 4776272 h 6858000"/>
              <a:gd name="connsiteX2" fmla="*/ 9252696 w 9592013"/>
              <a:gd name="connsiteY2" fmla="*/ 4834580 h 6858000"/>
              <a:gd name="connsiteX3" fmla="*/ 9575969 w 9592013"/>
              <a:gd name="connsiteY3" fmla="*/ 5391278 h 6858000"/>
              <a:gd name="connsiteX4" fmla="*/ 9575969 w 9592013"/>
              <a:gd name="connsiteY4" fmla="*/ 5505116 h 6858000"/>
              <a:gd name="connsiteX5" fmla="*/ 9444696 w 9592013"/>
              <a:gd name="connsiteY5" fmla="*/ 5735415 h 6858000"/>
              <a:gd name="connsiteX6" fmla="*/ 8923364 w 9592013"/>
              <a:gd name="connsiteY6" fmla="*/ 6129723 h 6858000"/>
              <a:gd name="connsiteX7" fmla="*/ 8508611 w 9592013"/>
              <a:gd name="connsiteY7" fmla="*/ 6120122 h 6858000"/>
              <a:gd name="connsiteX8" fmla="*/ 8408284 w 9592013"/>
              <a:gd name="connsiteY8" fmla="*/ 6061815 h 6858000"/>
              <a:gd name="connsiteX9" fmla="*/ 8086404 w 9592013"/>
              <a:gd name="connsiteY9" fmla="*/ 5505116 h 6858000"/>
              <a:gd name="connsiteX10" fmla="*/ 8086404 w 9592013"/>
              <a:gd name="connsiteY10" fmla="*/ 5391278 h 6858000"/>
              <a:gd name="connsiteX11" fmla="*/ 8408284 w 9592013"/>
              <a:gd name="connsiteY11" fmla="*/ 4834580 h 6858000"/>
              <a:gd name="connsiteX12" fmla="*/ 8508611 w 9592013"/>
              <a:gd name="connsiteY12" fmla="*/ 4776272 h 6858000"/>
              <a:gd name="connsiteX13" fmla="*/ 8438383 w 9592013"/>
              <a:gd name="connsiteY13" fmla="*/ 4182594 h 6858000"/>
              <a:gd name="connsiteX14" fmla="*/ 8671249 w 9592013"/>
              <a:gd name="connsiteY14" fmla="*/ 4182594 h 6858000"/>
              <a:gd name="connsiteX15" fmla="*/ 8706958 w 9592013"/>
              <a:gd name="connsiteY15" fmla="*/ 4203640 h 6858000"/>
              <a:gd name="connsiteX16" fmla="*/ 8823642 w 9592013"/>
              <a:gd name="connsiteY16" fmla="*/ 4404579 h 6858000"/>
              <a:gd name="connsiteX17" fmla="*/ 8823642 w 9592013"/>
              <a:gd name="connsiteY17" fmla="*/ 4445668 h 6858000"/>
              <a:gd name="connsiteX18" fmla="*/ 8706958 w 9592013"/>
              <a:gd name="connsiteY18" fmla="*/ 4646606 h 6858000"/>
              <a:gd name="connsiteX19" fmla="*/ 8671249 w 9592013"/>
              <a:gd name="connsiteY19" fmla="*/ 4667652 h 6858000"/>
              <a:gd name="connsiteX20" fmla="*/ 8438383 w 9592013"/>
              <a:gd name="connsiteY20" fmla="*/ 4667652 h 6858000"/>
              <a:gd name="connsiteX21" fmla="*/ 8402170 w 9592013"/>
              <a:gd name="connsiteY21" fmla="*/ 4646606 h 6858000"/>
              <a:gd name="connsiteX22" fmla="*/ 8285989 w 9592013"/>
              <a:gd name="connsiteY22" fmla="*/ 4445668 h 6858000"/>
              <a:gd name="connsiteX23" fmla="*/ 8285989 w 9592013"/>
              <a:gd name="connsiteY23" fmla="*/ 4404579 h 6858000"/>
              <a:gd name="connsiteX24" fmla="*/ 8402170 w 9592013"/>
              <a:gd name="connsiteY24" fmla="*/ 4203640 h 6858000"/>
              <a:gd name="connsiteX25" fmla="*/ 8438383 w 9592013"/>
              <a:gd name="connsiteY25" fmla="*/ 4182594 h 6858000"/>
              <a:gd name="connsiteX26" fmla="*/ 7678681 w 9592013"/>
              <a:gd name="connsiteY26" fmla="*/ 3459104 h 6858000"/>
              <a:gd name="connsiteX27" fmla="*/ 8119685 w 9592013"/>
              <a:gd name="connsiteY27" fmla="*/ 3459104 h 6858000"/>
              <a:gd name="connsiteX28" fmla="*/ 8187313 w 9592013"/>
              <a:gd name="connsiteY28" fmla="*/ 3498961 h 6858000"/>
              <a:gd name="connsiteX29" fmla="*/ 8408292 w 9592013"/>
              <a:gd name="connsiteY29" fmla="*/ 3879501 h 6858000"/>
              <a:gd name="connsiteX30" fmla="*/ 8408292 w 9592013"/>
              <a:gd name="connsiteY30" fmla="*/ 3957318 h 6858000"/>
              <a:gd name="connsiteX31" fmla="*/ 8187313 w 9592013"/>
              <a:gd name="connsiteY31" fmla="*/ 4337857 h 6858000"/>
              <a:gd name="connsiteX32" fmla="*/ 8119685 w 9592013"/>
              <a:gd name="connsiteY32" fmla="*/ 4377714 h 6858000"/>
              <a:gd name="connsiteX33" fmla="*/ 7678681 w 9592013"/>
              <a:gd name="connsiteY33" fmla="*/ 4377714 h 6858000"/>
              <a:gd name="connsiteX34" fmla="*/ 7610101 w 9592013"/>
              <a:gd name="connsiteY34" fmla="*/ 4337857 h 6858000"/>
              <a:gd name="connsiteX35" fmla="*/ 7390076 w 9592013"/>
              <a:gd name="connsiteY35" fmla="*/ 3957318 h 6858000"/>
              <a:gd name="connsiteX36" fmla="*/ 7390076 w 9592013"/>
              <a:gd name="connsiteY36" fmla="*/ 3879501 h 6858000"/>
              <a:gd name="connsiteX37" fmla="*/ 7610101 w 9592013"/>
              <a:gd name="connsiteY37" fmla="*/ 3498961 h 6858000"/>
              <a:gd name="connsiteX38" fmla="*/ 7678681 w 9592013"/>
              <a:gd name="connsiteY38" fmla="*/ 3459104 h 6858000"/>
              <a:gd name="connsiteX39" fmla="*/ 1321854 w 9592013"/>
              <a:gd name="connsiteY39" fmla="*/ 2071857 h 6858000"/>
              <a:gd name="connsiteX40" fmla="*/ 5365317 w 9592013"/>
              <a:gd name="connsiteY40" fmla="*/ 2071857 h 6858000"/>
              <a:gd name="connsiteX41" fmla="*/ 5985373 w 9592013"/>
              <a:gd name="connsiteY41" fmla="*/ 2437296 h 6858000"/>
              <a:gd name="connsiteX42" fmla="*/ 8011470 w 9592013"/>
              <a:gd name="connsiteY42" fmla="*/ 5926372 h 6858000"/>
              <a:gd name="connsiteX43" fmla="*/ 8011470 w 9592013"/>
              <a:gd name="connsiteY43" fmla="*/ 6639850 h 6858000"/>
              <a:gd name="connsiteX44" fmla="*/ 7904625 w 9592013"/>
              <a:gd name="connsiteY44" fmla="*/ 6823844 h 6858000"/>
              <a:gd name="connsiteX45" fmla="*/ 7884791 w 9592013"/>
              <a:gd name="connsiteY45" fmla="*/ 6858000 h 6858000"/>
              <a:gd name="connsiteX46" fmla="*/ 0 w 9592013"/>
              <a:gd name="connsiteY46" fmla="*/ 6858000 h 6858000"/>
              <a:gd name="connsiteX47" fmla="*/ 0 w 9592013"/>
              <a:gd name="connsiteY47" fmla="*/ 3635967 h 6858000"/>
              <a:gd name="connsiteX48" fmla="*/ 27177 w 9592013"/>
              <a:gd name="connsiteY48" fmla="*/ 3588964 h 6858000"/>
              <a:gd name="connsiteX49" fmla="*/ 693065 w 9592013"/>
              <a:gd name="connsiteY49" fmla="*/ 2437296 h 6858000"/>
              <a:gd name="connsiteX50" fmla="*/ 1321854 w 9592013"/>
              <a:gd name="connsiteY50" fmla="*/ 2071857 h 6858000"/>
              <a:gd name="connsiteX51" fmla="*/ 0 w 9592013"/>
              <a:gd name="connsiteY51" fmla="*/ 0 h 6858000"/>
              <a:gd name="connsiteX52" fmla="*/ 6966294 w 9592013"/>
              <a:gd name="connsiteY52" fmla="*/ 0 h 6858000"/>
              <a:gd name="connsiteX53" fmla="*/ 6852387 w 9592013"/>
              <a:gd name="connsiteY53" fmla="*/ 196155 h 6858000"/>
              <a:gd name="connsiteX54" fmla="*/ 6043321 w 9592013"/>
              <a:gd name="connsiteY54" fmla="*/ 1589421 h 6858000"/>
              <a:gd name="connsiteX55" fmla="*/ 5423265 w 9592013"/>
              <a:gd name="connsiteY55" fmla="*/ 1954861 h 6858000"/>
              <a:gd name="connsiteX56" fmla="*/ 1379802 w 9592013"/>
              <a:gd name="connsiteY56" fmla="*/ 1954861 h 6858000"/>
              <a:gd name="connsiteX57" fmla="*/ 751013 w 9592013"/>
              <a:gd name="connsiteY57" fmla="*/ 1589421 h 6858000"/>
              <a:gd name="connsiteX58" fmla="*/ 1951 w 9592013"/>
              <a:gd name="connsiteY58" fmla="*/ 293901 h 6858000"/>
              <a:gd name="connsiteX59" fmla="*/ 0 w 9592013"/>
              <a:gd name="connsiteY59" fmla="*/ 290527 h 6858000"/>
              <a:gd name="connsiteX60" fmla="*/ 0 w 9592013"/>
              <a:gd name="connsiteY60" fmla="*/ 0 h 6858000"/>
              <a:gd name="connsiteX0" fmla="*/ 8508611 w 9592013"/>
              <a:gd name="connsiteY0" fmla="*/ 4776272 h 6858000"/>
              <a:gd name="connsiteX1" fmla="*/ 9153763 w 9592013"/>
              <a:gd name="connsiteY1" fmla="*/ 4776272 h 6858000"/>
              <a:gd name="connsiteX2" fmla="*/ 9252696 w 9592013"/>
              <a:gd name="connsiteY2" fmla="*/ 4834580 h 6858000"/>
              <a:gd name="connsiteX3" fmla="*/ 9575969 w 9592013"/>
              <a:gd name="connsiteY3" fmla="*/ 5391278 h 6858000"/>
              <a:gd name="connsiteX4" fmla="*/ 9575969 w 9592013"/>
              <a:gd name="connsiteY4" fmla="*/ 5505116 h 6858000"/>
              <a:gd name="connsiteX5" fmla="*/ 9444696 w 9592013"/>
              <a:gd name="connsiteY5" fmla="*/ 5735415 h 6858000"/>
              <a:gd name="connsiteX6" fmla="*/ 8508611 w 9592013"/>
              <a:gd name="connsiteY6" fmla="*/ 6120122 h 6858000"/>
              <a:gd name="connsiteX7" fmla="*/ 8408284 w 9592013"/>
              <a:gd name="connsiteY7" fmla="*/ 6061815 h 6858000"/>
              <a:gd name="connsiteX8" fmla="*/ 8086404 w 9592013"/>
              <a:gd name="connsiteY8" fmla="*/ 5505116 h 6858000"/>
              <a:gd name="connsiteX9" fmla="*/ 8086404 w 9592013"/>
              <a:gd name="connsiteY9" fmla="*/ 5391278 h 6858000"/>
              <a:gd name="connsiteX10" fmla="*/ 8408284 w 9592013"/>
              <a:gd name="connsiteY10" fmla="*/ 4834580 h 6858000"/>
              <a:gd name="connsiteX11" fmla="*/ 8508611 w 9592013"/>
              <a:gd name="connsiteY11" fmla="*/ 4776272 h 6858000"/>
              <a:gd name="connsiteX12" fmla="*/ 8438383 w 9592013"/>
              <a:gd name="connsiteY12" fmla="*/ 4182594 h 6858000"/>
              <a:gd name="connsiteX13" fmla="*/ 8671249 w 9592013"/>
              <a:gd name="connsiteY13" fmla="*/ 4182594 h 6858000"/>
              <a:gd name="connsiteX14" fmla="*/ 8706958 w 9592013"/>
              <a:gd name="connsiteY14" fmla="*/ 4203640 h 6858000"/>
              <a:gd name="connsiteX15" fmla="*/ 8823642 w 9592013"/>
              <a:gd name="connsiteY15" fmla="*/ 4404579 h 6858000"/>
              <a:gd name="connsiteX16" fmla="*/ 8823642 w 9592013"/>
              <a:gd name="connsiteY16" fmla="*/ 4445668 h 6858000"/>
              <a:gd name="connsiteX17" fmla="*/ 8706958 w 9592013"/>
              <a:gd name="connsiteY17" fmla="*/ 4646606 h 6858000"/>
              <a:gd name="connsiteX18" fmla="*/ 8671249 w 9592013"/>
              <a:gd name="connsiteY18" fmla="*/ 4667652 h 6858000"/>
              <a:gd name="connsiteX19" fmla="*/ 8438383 w 9592013"/>
              <a:gd name="connsiteY19" fmla="*/ 4667652 h 6858000"/>
              <a:gd name="connsiteX20" fmla="*/ 8402170 w 9592013"/>
              <a:gd name="connsiteY20" fmla="*/ 4646606 h 6858000"/>
              <a:gd name="connsiteX21" fmla="*/ 8285989 w 9592013"/>
              <a:gd name="connsiteY21" fmla="*/ 4445668 h 6858000"/>
              <a:gd name="connsiteX22" fmla="*/ 8285989 w 9592013"/>
              <a:gd name="connsiteY22" fmla="*/ 4404579 h 6858000"/>
              <a:gd name="connsiteX23" fmla="*/ 8402170 w 9592013"/>
              <a:gd name="connsiteY23" fmla="*/ 4203640 h 6858000"/>
              <a:gd name="connsiteX24" fmla="*/ 8438383 w 9592013"/>
              <a:gd name="connsiteY24" fmla="*/ 4182594 h 6858000"/>
              <a:gd name="connsiteX25" fmla="*/ 7678681 w 9592013"/>
              <a:gd name="connsiteY25" fmla="*/ 3459104 h 6858000"/>
              <a:gd name="connsiteX26" fmla="*/ 8119685 w 9592013"/>
              <a:gd name="connsiteY26" fmla="*/ 3459104 h 6858000"/>
              <a:gd name="connsiteX27" fmla="*/ 8187313 w 9592013"/>
              <a:gd name="connsiteY27" fmla="*/ 3498961 h 6858000"/>
              <a:gd name="connsiteX28" fmla="*/ 8408292 w 9592013"/>
              <a:gd name="connsiteY28" fmla="*/ 3879501 h 6858000"/>
              <a:gd name="connsiteX29" fmla="*/ 8408292 w 9592013"/>
              <a:gd name="connsiteY29" fmla="*/ 3957318 h 6858000"/>
              <a:gd name="connsiteX30" fmla="*/ 8187313 w 9592013"/>
              <a:gd name="connsiteY30" fmla="*/ 4337857 h 6858000"/>
              <a:gd name="connsiteX31" fmla="*/ 8119685 w 9592013"/>
              <a:gd name="connsiteY31" fmla="*/ 4377714 h 6858000"/>
              <a:gd name="connsiteX32" fmla="*/ 7678681 w 9592013"/>
              <a:gd name="connsiteY32" fmla="*/ 4377714 h 6858000"/>
              <a:gd name="connsiteX33" fmla="*/ 7610101 w 9592013"/>
              <a:gd name="connsiteY33" fmla="*/ 4337857 h 6858000"/>
              <a:gd name="connsiteX34" fmla="*/ 7390076 w 9592013"/>
              <a:gd name="connsiteY34" fmla="*/ 3957318 h 6858000"/>
              <a:gd name="connsiteX35" fmla="*/ 7390076 w 9592013"/>
              <a:gd name="connsiteY35" fmla="*/ 3879501 h 6858000"/>
              <a:gd name="connsiteX36" fmla="*/ 7610101 w 9592013"/>
              <a:gd name="connsiteY36" fmla="*/ 3498961 h 6858000"/>
              <a:gd name="connsiteX37" fmla="*/ 7678681 w 9592013"/>
              <a:gd name="connsiteY37" fmla="*/ 3459104 h 6858000"/>
              <a:gd name="connsiteX38" fmla="*/ 1321854 w 9592013"/>
              <a:gd name="connsiteY38" fmla="*/ 2071857 h 6858000"/>
              <a:gd name="connsiteX39" fmla="*/ 5365317 w 9592013"/>
              <a:gd name="connsiteY39" fmla="*/ 2071857 h 6858000"/>
              <a:gd name="connsiteX40" fmla="*/ 5985373 w 9592013"/>
              <a:gd name="connsiteY40" fmla="*/ 2437296 h 6858000"/>
              <a:gd name="connsiteX41" fmla="*/ 8011470 w 9592013"/>
              <a:gd name="connsiteY41" fmla="*/ 5926372 h 6858000"/>
              <a:gd name="connsiteX42" fmla="*/ 8011470 w 9592013"/>
              <a:gd name="connsiteY42" fmla="*/ 6639850 h 6858000"/>
              <a:gd name="connsiteX43" fmla="*/ 7904625 w 9592013"/>
              <a:gd name="connsiteY43" fmla="*/ 6823844 h 6858000"/>
              <a:gd name="connsiteX44" fmla="*/ 7884791 w 9592013"/>
              <a:gd name="connsiteY44" fmla="*/ 6858000 h 6858000"/>
              <a:gd name="connsiteX45" fmla="*/ 0 w 9592013"/>
              <a:gd name="connsiteY45" fmla="*/ 6858000 h 6858000"/>
              <a:gd name="connsiteX46" fmla="*/ 0 w 9592013"/>
              <a:gd name="connsiteY46" fmla="*/ 3635967 h 6858000"/>
              <a:gd name="connsiteX47" fmla="*/ 27177 w 9592013"/>
              <a:gd name="connsiteY47" fmla="*/ 3588964 h 6858000"/>
              <a:gd name="connsiteX48" fmla="*/ 693065 w 9592013"/>
              <a:gd name="connsiteY48" fmla="*/ 2437296 h 6858000"/>
              <a:gd name="connsiteX49" fmla="*/ 1321854 w 9592013"/>
              <a:gd name="connsiteY49" fmla="*/ 2071857 h 6858000"/>
              <a:gd name="connsiteX50" fmla="*/ 0 w 9592013"/>
              <a:gd name="connsiteY50" fmla="*/ 0 h 6858000"/>
              <a:gd name="connsiteX51" fmla="*/ 6966294 w 9592013"/>
              <a:gd name="connsiteY51" fmla="*/ 0 h 6858000"/>
              <a:gd name="connsiteX52" fmla="*/ 6852387 w 9592013"/>
              <a:gd name="connsiteY52" fmla="*/ 196155 h 6858000"/>
              <a:gd name="connsiteX53" fmla="*/ 6043321 w 9592013"/>
              <a:gd name="connsiteY53" fmla="*/ 1589421 h 6858000"/>
              <a:gd name="connsiteX54" fmla="*/ 5423265 w 9592013"/>
              <a:gd name="connsiteY54" fmla="*/ 1954861 h 6858000"/>
              <a:gd name="connsiteX55" fmla="*/ 1379802 w 9592013"/>
              <a:gd name="connsiteY55" fmla="*/ 1954861 h 6858000"/>
              <a:gd name="connsiteX56" fmla="*/ 751013 w 9592013"/>
              <a:gd name="connsiteY56" fmla="*/ 1589421 h 6858000"/>
              <a:gd name="connsiteX57" fmla="*/ 1951 w 9592013"/>
              <a:gd name="connsiteY57" fmla="*/ 293901 h 6858000"/>
              <a:gd name="connsiteX58" fmla="*/ 0 w 9592013"/>
              <a:gd name="connsiteY58" fmla="*/ 290527 h 6858000"/>
              <a:gd name="connsiteX59" fmla="*/ 0 w 9592013"/>
              <a:gd name="connsiteY59" fmla="*/ 0 h 6858000"/>
              <a:gd name="connsiteX0" fmla="*/ 8508611 w 9592013"/>
              <a:gd name="connsiteY0" fmla="*/ 4776272 h 6858000"/>
              <a:gd name="connsiteX1" fmla="*/ 9153763 w 9592013"/>
              <a:gd name="connsiteY1" fmla="*/ 4776272 h 6858000"/>
              <a:gd name="connsiteX2" fmla="*/ 9252696 w 9592013"/>
              <a:gd name="connsiteY2" fmla="*/ 4834580 h 6858000"/>
              <a:gd name="connsiteX3" fmla="*/ 9575969 w 9592013"/>
              <a:gd name="connsiteY3" fmla="*/ 5391278 h 6858000"/>
              <a:gd name="connsiteX4" fmla="*/ 9575969 w 9592013"/>
              <a:gd name="connsiteY4" fmla="*/ 5505116 h 6858000"/>
              <a:gd name="connsiteX5" fmla="*/ 9444696 w 9592013"/>
              <a:gd name="connsiteY5" fmla="*/ 5735415 h 6858000"/>
              <a:gd name="connsiteX6" fmla="*/ 8408284 w 9592013"/>
              <a:gd name="connsiteY6" fmla="*/ 6061815 h 6858000"/>
              <a:gd name="connsiteX7" fmla="*/ 8086404 w 9592013"/>
              <a:gd name="connsiteY7" fmla="*/ 5505116 h 6858000"/>
              <a:gd name="connsiteX8" fmla="*/ 8086404 w 9592013"/>
              <a:gd name="connsiteY8" fmla="*/ 5391278 h 6858000"/>
              <a:gd name="connsiteX9" fmla="*/ 8408284 w 9592013"/>
              <a:gd name="connsiteY9" fmla="*/ 4834580 h 6858000"/>
              <a:gd name="connsiteX10" fmla="*/ 8508611 w 9592013"/>
              <a:gd name="connsiteY10" fmla="*/ 4776272 h 6858000"/>
              <a:gd name="connsiteX11" fmla="*/ 8438383 w 9592013"/>
              <a:gd name="connsiteY11" fmla="*/ 4182594 h 6858000"/>
              <a:gd name="connsiteX12" fmla="*/ 8671249 w 9592013"/>
              <a:gd name="connsiteY12" fmla="*/ 4182594 h 6858000"/>
              <a:gd name="connsiteX13" fmla="*/ 8706958 w 9592013"/>
              <a:gd name="connsiteY13" fmla="*/ 4203640 h 6858000"/>
              <a:gd name="connsiteX14" fmla="*/ 8823642 w 9592013"/>
              <a:gd name="connsiteY14" fmla="*/ 4404579 h 6858000"/>
              <a:gd name="connsiteX15" fmla="*/ 8823642 w 9592013"/>
              <a:gd name="connsiteY15" fmla="*/ 4445668 h 6858000"/>
              <a:gd name="connsiteX16" fmla="*/ 8706958 w 9592013"/>
              <a:gd name="connsiteY16" fmla="*/ 4646606 h 6858000"/>
              <a:gd name="connsiteX17" fmla="*/ 8671249 w 9592013"/>
              <a:gd name="connsiteY17" fmla="*/ 4667652 h 6858000"/>
              <a:gd name="connsiteX18" fmla="*/ 8438383 w 9592013"/>
              <a:gd name="connsiteY18" fmla="*/ 4667652 h 6858000"/>
              <a:gd name="connsiteX19" fmla="*/ 8402170 w 9592013"/>
              <a:gd name="connsiteY19" fmla="*/ 4646606 h 6858000"/>
              <a:gd name="connsiteX20" fmla="*/ 8285989 w 9592013"/>
              <a:gd name="connsiteY20" fmla="*/ 4445668 h 6858000"/>
              <a:gd name="connsiteX21" fmla="*/ 8285989 w 9592013"/>
              <a:gd name="connsiteY21" fmla="*/ 4404579 h 6858000"/>
              <a:gd name="connsiteX22" fmla="*/ 8402170 w 9592013"/>
              <a:gd name="connsiteY22" fmla="*/ 4203640 h 6858000"/>
              <a:gd name="connsiteX23" fmla="*/ 8438383 w 9592013"/>
              <a:gd name="connsiteY23" fmla="*/ 4182594 h 6858000"/>
              <a:gd name="connsiteX24" fmla="*/ 7678681 w 9592013"/>
              <a:gd name="connsiteY24" fmla="*/ 3459104 h 6858000"/>
              <a:gd name="connsiteX25" fmla="*/ 8119685 w 9592013"/>
              <a:gd name="connsiteY25" fmla="*/ 3459104 h 6858000"/>
              <a:gd name="connsiteX26" fmla="*/ 8187313 w 9592013"/>
              <a:gd name="connsiteY26" fmla="*/ 3498961 h 6858000"/>
              <a:gd name="connsiteX27" fmla="*/ 8408292 w 9592013"/>
              <a:gd name="connsiteY27" fmla="*/ 3879501 h 6858000"/>
              <a:gd name="connsiteX28" fmla="*/ 8408292 w 9592013"/>
              <a:gd name="connsiteY28" fmla="*/ 3957318 h 6858000"/>
              <a:gd name="connsiteX29" fmla="*/ 8187313 w 9592013"/>
              <a:gd name="connsiteY29" fmla="*/ 4337857 h 6858000"/>
              <a:gd name="connsiteX30" fmla="*/ 8119685 w 9592013"/>
              <a:gd name="connsiteY30" fmla="*/ 4377714 h 6858000"/>
              <a:gd name="connsiteX31" fmla="*/ 7678681 w 9592013"/>
              <a:gd name="connsiteY31" fmla="*/ 4377714 h 6858000"/>
              <a:gd name="connsiteX32" fmla="*/ 7610101 w 9592013"/>
              <a:gd name="connsiteY32" fmla="*/ 4337857 h 6858000"/>
              <a:gd name="connsiteX33" fmla="*/ 7390076 w 9592013"/>
              <a:gd name="connsiteY33" fmla="*/ 3957318 h 6858000"/>
              <a:gd name="connsiteX34" fmla="*/ 7390076 w 9592013"/>
              <a:gd name="connsiteY34" fmla="*/ 3879501 h 6858000"/>
              <a:gd name="connsiteX35" fmla="*/ 7610101 w 9592013"/>
              <a:gd name="connsiteY35" fmla="*/ 3498961 h 6858000"/>
              <a:gd name="connsiteX36" fmla="*/ 7678681 w 9592013"/>
              <a:gd name="connsiteY36" fmla="*/ 3459104 h 6858000"/>
              <a:gd name="connsiteX37" fmla="*/ 1321854 w 9592013"/>
              <a:gd name="connsiteY37" fmla="*/ 2071857 h 6858000"/>
              <a:gd name="connsiteX38" fmla="*/ 5365317 w 9592013"/>
              <a:gd name="connsiteY38" fmla="*/ 2071857 h 6858000"/>
              <a:gd name="connsiteX39" fmla="*/ 5985373 w 9592013"/>
              <a:gd name="connsiteY39" fmla="*/ 2437296 h 6858000"/>
              <a:gd name="connsiteX40" fmla="*/ 8011470 w 9592013"/>
              <a:gd name="connsiteY40" fmla="*/ 5926372 h 6858000"/>
              <a:gd name="connsiteX41" fmla="*/ 8011470 w 9592013"/>
              <a:gd name="connsiteY41" fmla="*/ 6639850 h 6858000"/>
              <a:gd name="connsiteX42" fmla="*/ 7904625 w 9592013"/>
              <a:gd name="connsiteY42" fmla="*/ 6823844 h 6858000"/>
              <a:gd name="connsiteX43" fmla="*/ 7884791 w 9592013"/>
              <a:gd name="connsiteY43" fmla="*/ 6858000 h 6858000"/>
              <a:gd name="connsiteX44" fmla="*/ 0 w 9592013"/>
              <a:gd name="connsiteY44" fmla="*/ 6858000 h 6858000"/>
              <a:gd name="connsiteX45" fmla="*/ 0 w 9592013"/>
              <a:gd name="connsiteY45" fmla="*/ 3635967 h 6858000"/>
              <a:gd name="connsiteX46" fmla="*/ 27177 w 9592013"/>
              <a:gd name="connsiteY46" fmla="*/ 3588964 h 6858000"/>
              <a:gd name="connsiteX47" fmla="*/ 693065 w 9592013"/>
              <a:gd name="connsiteY47" fmla="*/ 2437296 h 6858000"/>
              <a:gd name="connsiteX48" fmla="*/ 1321854 w 9592013"/>
              <a:gd name="connsiteY48" fmla="*/ 2071857 h 6858000"/>
              <a:gd name="connsiteX49" fmla="*/ 0 w 9592013"/>
              <a:gd name="connsiteY49" fmla="*/ 0 h 6858000"/>
              <a:gd name="connsiteX50" fmla="*/ 6966294 w 9592013"/>
              <a:gd name="connsiteY50" fmla="*/ 0 h 6858000"/>
              <a:gd name="connsiteX51" fmla="*/ 6852387 w 9592013"/>
              <a:gd name="connsiteY51" fmla="*/ 196155 h 6858000"/>
              <a:gd name="connsiteX52" fmla="*/ 6043321 w 9592013"/>
              <a:gd name="connsiteY52" fmla="*/ 1589421 h 6858000"/>
              <a:gd name="connsiteX53" fmla="*/ 5423265 w 9592013"/>
              <a:gd name="connsiteY53" fmla="*/ 1954861 h 6858000"/>
              <a:gd name="connsiteX54" fmla="*/ 1379802 w 9592013"/>
              <a:gd name="connsiteY54" fmla="*/ 1954861 h 6858000"/>
              <a:gd name="connsiteX55" fmla="*/ 751013 w 9592013"/>
              <a:gd name="connsiteY55" fmla="*/ 1589421 h 6858000"/>
              <a:gd name="connsiteX56" fmla="*/ 1951 w 9592013"/>
              <a:gd name="connsiteY56" fmla="*/ 293901 h 6858000"/>
              <a:gd name="connsiteX57" fmla="*/ 0 w 9592013"/>
              <a:gd name="connsiteY57" fmla="*/ 290527 h 6858000"/>
              <a:gd name="connsiteX58" fmla="*/ 0 w 9592013"/>
              <a:gd name="connsiteY58" fmla="*/ 0 h 6858000"/>
              <a:gd name="connsiteX0" fmla="*/ 8508611 w 9592013"/>
              <a:gd name="connsiteY0" fmla="*/ 4776272 h 6858000"/>
              <a:gd name="connsiteX1" fmla="*/ 9153763 w 9592013"/>
              <a:gd name="connsiteY1" fmla="*/ 4776272 h 6858000"/>
              <a:gd name="connsiteX2" fmla="*/ 9252696 w 9592013"/>
              <a:gd name="connsiteY2" fmla="*/ 4834580 h 6858000"/>
              <a:gd name="connsiteX3" fmla="*/ 9575969 w 9592013"/>
              <a:gd name="connsiteY3" fmla="*/ 5391278 h 6858000"/>
              <a:gd name="connsiteX4" fmla="*/ 9575969 w 9592013"/>
              <a:gd name="connsiteY4" fmla="*/ 5505116 h 6858000"/>
              <a:gd name="connsiteX5" fmla="*/ 9444696 w 9592013"/>
              <a:gd name="connsiteY5" fmla="*/ 5735415 h 6858000"/>
              <a:gd name="connsiteX6" fmla="*/ 8086404 w 9592013"/>
              <a:gd name="connsiteY6" fmla="*/ 5505116 h 6858000"/>
              <a:gd name="connsiteX7" fmla="*/ 8086404 w 9592013"/>
              <a:gd name="connsiteY7" fmla="*/ 5391278 h 6858000"/>
              <a:gd name="connsiteX8" fmla="*/ 8408284 w 9592013"/>
              <a:gd name="connsiteY8" fmla="*/ 4834580 h 6858000"/>
              <a:gd name="connsiteX9" fmla="*/ 8508611 w 9592013"/>
              <a:gd name="connsiteY9" fmla="*/ 4776272 h 6858000"/>
              <a:gd name="connsiteX10" fmla="*/ 8438383 w 9592013"/>
              <a:gd name="connsiteY10" fmla="*/ 4182594 h 6858000"/>
              <a:gd name="connsiteX11" fmla="*/ 8671249 w 9592013"/>
              <a:gd name="connsiteY11" fmla="*/ 4182594 h 6858000"/>
              <a:gd name="connsiteX12" fmla="*/ 8706958 w 9592013"/>
              <a:gd name="connsiteY12" fmla="*/ 4203640 h 6858000"/>
              <a:gd name="connsiteX13" fmla="*/ 8823642 w 9592013"/>
              <a:gd name="connsiteY13" fmla="*/ 4404579 h 6858000"/>
              <a:gd name="connsiteX14" fmla="*/ 8823642 w 9592013"/>
              <a:gd name="connsiteY14" fmla="*/ 4445668 h 6858000"/>
              <a:gd name="connsiteX15" fmla="*/ 8706958 w 9592013"/>
              <a:gd name="connsiteY15" fmla="*/ 4646606 h 6858000"/>
              <a:gd name="connsiteX16" fmla="*/ 8671249 w 9592013"/>
              <a:gd name="connsiteY16" fmla="*/ 4667652 h 6858000"/>
              <a:gd name="connsiteX17" fmla="*/ 8438383 w 9592013"/>
              <a:gd name="connsiteY17" fmla="*/ 4667652 h 6858000"/>
              <a:gd name="connsiteX18" fmla="*/ 8402170 w 9592013"/>
              <a:gd name="connsiteY18" fmla="*/ 4646606 h 6858000"/>
              <a:gd name="connsiteX19" fmla="*/ 8285989 w 9592013"/>
              <a:gd name="connsiteY19" fmla="*/ 4445668 h 6858000"/>
              <a:gd name="connsiteX20" fmla="*/ 8285989 w 9592013"/>
              <a:gd name="connsiteY20" fmla="*/ 4404579 h 6858000"/>
              <a:gd name="connsiteX21" fmla="*/ 8402170 w 9592013"/>
              <a:gd name="connsiteY21" fmla="*/ 4203640 h 6858000"/>
              <a:gd name="connsiteX22" fmla="*/ 8438383 w 9592013"/>
              <a:gd name="connsiteY22" fmla="*/ 4182594 h 6858000"/>
              <a:gd name="connsiteX23" fmla="*/ 7678681 w 9592013"/>
              <a:gd name="connsiteY23" fmla="*/ 3459104 h 6858000"/>
              <a:gd name="connsiteX24" fmla="*/ 8119685 w 9592013"/>
              <a:gd name="connsiteY24" fmla="*/ 3459104 h 6858000"/>
              <a:gd name="connsiteX25" fmla="*/ 8187313 w 9592013"/>
              <a:gd name="connsiteY25" fmla="*/ 3498961 h 6858000"/>
              <a:gd name="connsiteX26" fmla="*/ 8408292 w 9592013"/>
              <a:gd name="connsiteY26" fmla="*/ 3879501 h 6858000"/>
              <a:gd name="connsiteX27" fmla="*/ 8408292 w 9592013"/>
              <a:gd name="connsiteY27" fmla="*/ 3957318 h 6858000"/>
              <a:gd name="connsiteX28" fmla="*/ 8187313 w 9592013"/>
              <a:gd name="connsiteY28" fmla="*/ 4337857 h 6858000"/>
              <a:gd name="connsiteX29" fmla="*/ 8119685 w 9592013"/>
              <a:gd name="connsiteY29" fmla="*/ 4377714 h 6858000"/>
              <a:gd name="connsiteX30" fmla="*/ 7678681 w 9592013"/>
              <a:gd name="connsiteY30" fmla="*/ 4377714 h 6858000"/>
              <a:gd name="connsiteX31" fmla="*/ 7610101 w 9592013"/>
              <a:gd name="connsiteY31" fmla="*/ 4337857 h 6858000"/>
              <a:gd name="connsiteX32" fmla="*/ 7390076 w 9592013"/>
              <a:gd name="connsiteY32" fmla="*/ 3957318 h 6858000"/>
              <a:gd name="connsiteX33" fmla="*/ 7390076 w 9592013"/>
              <a:gd name="connsiteY33" fmla="*/ 3879501 h 6858000"/>
              <a:gd name="connsiteX34" fmla="*/ 7610101 w 9592013"/>
              <a:gd name="connsiteY34" fmla="*/ 3498961 h 6858000"/>
              <a:gd name="connsiteX35" fmla="*/ 7678681 w 9592013"/>
              <a:gd name="connsiteY35" fmla="*/ 3459104 h 6858000"/>
              <a:gd name="connsiteX36" fmla="*/ 1321854 w 9592013"/>
              <a:gd name="connsiteY36" fmla="*/ 2071857 h 6858000"/>
              <a:gd name="connsiteX37" fmla="*/ 5365317 w 9592013"/>
              <a:gd name="connsiteY37" fmla="*/ 2071857 h 6858000"/>
              <a:gd name="connsiteX38" fmla="*/ 5985373 w 9592013"/>
              <a:gd name="connsiteY38" fmla="*/ 2437296 h 6858000"/>
              <a:gd name="connsiteX39" fmla="*/ 8011470 w 9592013"/>
              <a:gd name="connsiteY39" fmla="*/ 5926372 h 6858000"/>
              <a:gd name="connsiteX40" fmla="*/ 8011470 w 9592013"/>
              <a:gd name="connsiteY40" fmla="*/ 6639850 h 6858000"/>
              <a:gd name="connsiteX41" fmla="*/ 7904625 w 9592013"/>
              <a:gd name="connsiteY41" fmla="*/ 6823844 h 6858000"/>
              <a:gd name="connsiteX42" fmla="*/ 7884791 w 9592013"/>
              <a:gd name="connsiteY42" fmla="*/ 6858000 h 6858000"/>
              <a:gd name="connsiteX43" fmla="*/ 0 w 9592013"/>
              <a:gd name="connsiteY43" fmla="*/ 6858000 h 6858000"/>
              <a:gd name="connsiteX44" fmla="*/ 0 w 9592013"/>
              <a:gd name="connsiteY44" fmla="*/ 3635967 h 6858000"/>
              <a:gd name="connsiteX45" fmla="*/ 27177 w 9592013"/>
              <a:gd name="connsiteY45" fmla="*/ 3588964 h 6858000"/>
              <a:gd name="connsiteX46" fmla="*/ 693065 w 9592013"/>
              <a:gd name="connsiteY46" fmla="*/ 2437296 h 6858000"/>
              <a:gd name="connsiteX47" fmla="*/ 1321854 w 9592013"/>
              <a:gd name="connsiteY47" fmla="*/ 2071857 h 6858000"/>
              <a:gd name="connsiteX48" fmla="*/ 0 w 9592013"/>
              <a:gd name="connsiteY48" fmla="*/ 0 h 6858000"/>
              <a:gd name="connsiteX49" fmla="*/ 6966294 w 9592013"/>
              <a:gd name="connsiteY49" fmla="*/ 0 h 6858000"/>
              <a:gd name="connsiteX50" fmla="*/ 6852387 w 9592013"/>
              <a:gd name="connsiteY50" fmla="*/ 196155 h 6858000"/>
              <a:gd name="connsiteX51" fmla="*/ 6043321 w 9592013"/>
              <a:gd name="connsiteY51" fmla="*/ 1589421 h 6858000"/>
              <a:gd name="connsiteX52" fmla="*/ 5423265 w 9592013"/>
              <a:gd name="connsiteY52" fmla="*/ 1954861 h 6858000"/>
              <a:gd name="connsiteX53" fmla="*/ 1379802 w 9592013"/>
              <a:gd name="connsiteY53" fmla="*/ 1954861 h 6858000"/>
              <a:gd name="connsiteX54" fmla="*/ 751013 w 9592013"/>
              <a:gd name="connsiteY54" fmla="*/ 1589421 h 6858000"/>
              <a:gd name="connsiteX55" fmla="*/ 1951 w 9592013"/>
              <a:gd name="connsiteY55" fmla="*/ 293901 h 6858000"/>
              <a:gd name="connsiteX56" fmla="*/ 0 w 9592013"/>
              <a:gd name="connsiteY56" fmla="*/ 290527 h 6858000"/>
              <a:gd name="connsiteX57" fmla="*/ 0 w 9592013"/>
              <a:gd name="connsiteY57" fmla="*/ 0 h 6858000"/>
              <a:gd name="connsiteX0" fmla="*/ 8508611 w 9691100"/>
              <a:gd name="connsiteY0" fmla="*/ 4776272 h 6858000"/>
              <a:gd name="connsiteX1" fmla="*/ 9153763 w 9691100"/>
              <a:gd name="connsiteY1" fmla="*/ 4776272 h 6858000"/>
              <a:gd name="connsiteX2" fmla="*/ 9252696 w 9691100"/>
              <a:gd name="connsiteY2" fmla="*/ 4834580 h 6858000"/>
              <a:gd name="connsiteX3" fmla="*/ 9575969 w 9691100"/>
              <a:gd name="connsiteY3" fmla="*/ 5391278 h 6858000"/>
              <a:gd name="connsiteX4" fmla="*/ 9575969 w 9691100"/>
              <a:gd name="connsiteY4" fmla="*/ 5505116 h 6858000"/>
              <a:gd name="connsiteX5" fmla="*/ 8086404 w 9691100"/>
              <a:gd name="connsiteY5" fmla="*/ 5505116 h 6858000"/>
              <a:gd name="connsiteX6" fmla="*/ 8086404 w 9691100"/>
              <a:gd name="connsiteY6" fmla="*/ 5391278 h 6858000"/>
              <a:gd name="connsiteX7" fmla="*/ 8408284 w 9691100"/>
              <a:gd name="connsiteY7" fmla="*/ 4834580 h 6858000"/>
              <a:gd name="connsiteX8" fmla="*/ 8508611 w 9691100"/>
              <a:gd name="connsiteY8" fmla="*/ 4776272 h 6858000"/>
              <a:gd name="connsiteX9" fmla="*/ 8438383 w 9691100"/>
              <a:gd name="connsiteY9" fmla="*/ 4182594 h 6858000"/>
              <a:gd name="connsiteX10" fmla="*/ 8671249 w 9691100"/>
              <a:gd name="connsiteY10" fmla="*/ 4182594 h 6858000"/>
              <a:gd name="connsiteX11" fmla="*/ 8706958 w 9691100"/>
              <a:gd name="connsiteY11" fmla="*/ 4203640 h 6858000"/>
              <a:gd name="connsiteX12" fmla="*/ 8823642 w 9691100"/>
              <a:gd name="connsiteY12" fmla="*/ 4404579 h 6858000"/>
              <a:gd name="connsiteX13" fmla="*/ 8823642 w 9691100"/>
              <a:gd name="connsiteY13" fmla="*/ 4445668 h 6858000"/>
              <a:gd name="connsiteX14" fmla="*/ 8706958 w 9691100"/>
              <a:gd name="connsiteY14" fmla="*/ 4646606 h 6858000"/>
              <a:gd name="connsiteX15" fmla="*/ 8671249 w 9691100"/>
              <a:gd name="connsiteY15" fmla="*/ 4667652 h 6858000"/>
              <a:gd name="connsiteX16" fmla="*/ 8438383 w 9691100"/>
              <a:gd name="connsiteY16" fmla="*/ 4667652 h 6858000"/>
              <a:gd name="connsiteX17" fmla="*/ 8402170 w 9691100"/>
              <a:gd name="connsiteY17" fmla="*/ 4646606 h 6858000"/>
              <a:gd name="connsiteX18" fmla="*/ 8285989 w 9691100"/>
              <a:gd name="connsiteY18" fmla="*/ 4445668 h 6858000"/>
              <a:gd name="connsiteX19" fmla="*/ 8285989 w 9691100"/>
              <a:gd name="connsiteY19" fmla="*/ 4404579 h 6858000"/>
              <a:gd name="connsiteX20" fmla="*/ 8402170 w 9691100"/>
              <a:gd name="connsiteY20" fmla="*/ 4203640 h 6858000"/>
              <a:gd name="connsiteX21" fmla="*/ 8438383 w 9691100"/>
              <a:gd name="connsiteY21" fmla="*/ 4182594 h 6858000"/>
              <a:gd name="connsiteX22" fmla="*/ 7678681 w 9691100"/>
              <a:gd name="connsiteY22" fmla="*/ 3459104 h 6858000"/>
              <a:gd name="connsiteX23" fmla="*/ 8119685 w 9691100"/>
              <a:gd name="connsiteY23" fmla="*/ 3459104 h 6858000"/>
              <a:gd name="connsiteX24" fmla="*/ 8187313 w 9691100"/>
              <a:gd name="connsiteY24" fmla="*/ 3498961 h 6858000"/>
              <a:gd name="connsiteX25" fmla="*/ 8408292 w 9691100"/>
              <a:gd name="connsiteY25" fmla="*/ 3879501 h 6858000"/>
              <a:gd name="connsiteX26" fmla="*/ 8408292 w 9691100"/>
              <a:gd name="connsiteY26" fmla="*/ 3957318 h 6858000"/>
              <a:gd name="connsiteX27" fmla="*/ 8187313 w 9691100"/>
              <a:gd name="connsiteY27" fmla="*/ 4337857 h 6858000"/>
              <a:gd name="connsiteX28" fmla="*/ 8119685 w 9691100"/>
              <a:gd name="connsiteY28" fmla="*/ 4377714 h 6858000"/>
              <a:gd name="connsiteX29" fmla="*/ 7678681 w 9691100"/>
              <a:gd name="connsiteY29" fmla="*/ 4377714 h 6858000"/>
              <a:gd name="connsiteX30" fmla="*/ 7610101 w 9691100"/>
              <a:gd name="connsiteY30" fmla="*/ 4337857 h 6858000"/>
              <a:gd name="connsiteX31" fmla="*/ 7390076 w 9691100"/>
              <a:gd name="connsiteY31" fmla="*/ 3957318 h 6858000"/>
              <a:gd name="connsiteX32" fmla="*/ 7390076 w 9691100"/>
              <a:gd name="connsiteY32" fmla="*/ 3879501 h 6858000"/>
              <a:gd name="connsiteX33" fmla="*/ 7610101 w 9691100"/>
              <a:gd name="connsiteY33" fmla="*/ 3498961 h 6858000"/>
              <a:gd name="connsiteX34" fmla="*/ 7678681 w 9691100"/>
              <a:gd name="connsiteY34" fmla="*/ 3459104 h 6858000"/>
              <a:gd name="connsiteX35" fmla="*/ 1321854 w 9691100"/>
              <a:gd name="connsiteY35" fmla="*/ 2071857 h 6858000"/>
              <a:gd name="connsiteX36" fmla="*/ 5365317 w 9691100"/>
              <a:gd name="connsiteY36" fmla="*/ 2071857 h 6858000"/>
              <a:gd name="connsiteX37" fmla="*/ 5985373 w 9691100"/>
              <a:gd name="connsiteY37" fmla="*/ 2437296 h 6858000"/>
              <a:gd name="connsiteX38" fmla="*/ 8011470 w 9691100"/>
              <a:gd name="connsiteY38" fmla="*/ 5926372 h 6858000"/>
              <a:gd name="connsiteX39" fmla="*/ 8011470 w 9691100"/>
              <a:gd name="connsiteY39" fmla="*/ 6639850 h 6858000"/>
              <a:gd name="connsiteX40" fmla="*/ 7904625 w 9691100"/>
              <a:gd name="connsiteY40" fmla="*/ 6823844 h 6858000"/>
              <a:gd name="connsiteX41" fmla="*/ 7884791 w 9691100"/>
              <a:gd name="connsiteY41" fmla="*/ 6858000 h 6858000"/>
              <a:gd name="connsiteX42" fmla="*/ 0 w 9691100"/>
              <a:gd name="connsiteY42" fmla="*/ 6858000 h 6858000"/>
              <a:gd name="connsiteX43" fmla="*/ 0 w 9691100"/>
              <a:gd name="connsiteY43" fmla="*/ 3635967 h 6858000"/>
              <a:gd name="connsiteX44" fmla="*/ 27177 w 9691100"/>
              <a:gd name="connsiteY44" fmla="*/ 3588964 h 6858000"/>
              <a:gd name="connsiteX45" fmla="*/ 693065 w 9691100"/>
              <a:gd name="connsiteY45" fmla="*/ 2437296 h 6858000"/>
              <a:gd name="connsiteX46" fmla="*/ 1321854 w 9691100"/>
              <a:gd name="connsiteY46" fmla="*/ 2071857 h 6858000"/>
              <a:gd name="connsiteX47" fmla="*/ 0 w 9691100"/>
              <a:gd name="connsiteY47" fmla="*/ 0 h 6858000"/>
              <a:gd name="connsiteX48" fmla="*/ 6966294 w 9691100"/>
              <a:gd name="connsiteY48" fmla="*/ 0 h 6858000"/>
              <a:gd name="connsiteX49" fmla="*/ 6852387 w 9691100"/>
              <a:gd name="connsiteY49" fmla="*/ 196155 h 6858000"/>
              <a:gd name="connsiteX50" fmla="*/ 6043321 w 9691100"/>
              <a:gd name="connsiteY50" fmla="*/ 1589421 h 6858000"/>
              <a:gd name="connsiteX51" fmla="*/ 5423265 w 9691100"/>
              <a:gd name="connsiteY51" fmla="*/ 1954861 h 6858000"/>
              <a:gd name="connsiteX52" fmla="*/ 1379802 w 9691100"/>
              <a:gd name="connsiteY52" fmla="*/ 1954861 h 6858000"/>
              <a:gd name="connsiteX53" fmla="*/ 751013 w 9691100"/>
              <a:gd name="connsiteY53" fmla="*/ 1589421 h 6858000"/>
              <a:gd name="connsiteX54" fmla="*/ 1951 w 9691100"/>
              <a:gd name="connsiteY54" fmla="*/ 293901 h 6858000"/>
              <a:gd name="connsiteX55" fmla="*/ 0 w 9691100"/>
              <a:gd name="connsiteY55" fmla="*/ 290527 h 6858000"/>
              <a:gd name="connsiteX56" fmla="*/ 0 w 9691100"/>
              <a:gd name="connsiteY56" fmla="*/ 0 h 6858000"/>
              <a:gd name="connsiteX0" fmla="*/ 8508611 w 9575969"/>
              <a:gd name="connsiteY0" fmla="*/ 4776272 h 6858000"/>
              <a:gd name="connsiteX1" fmla="*/ 9153763 w 9575969"/>
              <a:gd name="connsiteY1" fmla="*/ 4776272 h 6858000"/>
              <a:gd name="connsiteX2" fmla="*/ 9252696 w 9575969"/>
              <a:gd name="connsiteY2" fmla="*/ 4834580 h 6858000"/>
              <a:gd name="connsiteX3" fmla="*/ 9575969 w 9575969"/>
              <a:gd name="connsiteY3" fmla="*/ 5391278 h 6858000"/>
              <a:gd name="connsiteX4" fmla="*/ 8086404 w 9575969"/>
              <a:gd name="connsiteY4" fmla="*/ 5505116 h 6858000"/>
              <a:gd name="connsiteX5" fmla="*/ 8086404 w 9575969"/>
              <a:gd name="connsiteY5" fmla="*/ 5391278 h 6858000"/>
              <a:gd name="connsiteX6" fmla="*/ 8408284 w 9575969"/>
              <a:gd name="connsiteY6" fmla="*/ 4834580 h 6858000"/>
              <a:gd name="connsiteX7" fmla="*/ 8508611 w 9575969"/>
              <a:gd name="connsiteY7" fmla="*/ 4776272 h 6858000"/>
              <a:gd name="connsiteX8" fmla="*/ 8438383 w 9575969"/>
              <a:gd name="connsiteY8" fmla="*/ 4182594 h 6858000"/>
              <a:gd name="connsiteX9" fmla="*/ 8671249 w 9575969"/>
              <a:gd name="connsiteY9" fmla="*/ 4182594 h 6858000"/>
              <a:gd name="connsiteX10" fmla="*/ 8706958 w 9575969"/>
              <a:gd name="connsiteY10" fmla="*/ 4203640 h 6858000"/>
              <a:gd name="connsiteX11" fmla="*/ 8823642 w 9575969"/>
              <a:gd name="connsiteY11" fmla="*/ 4404579 h 6858000"/>
              <a:gd name="connsiteX12" fmla="*/ 8823642 w 9575969"/>
              <a:gd name="connsiteY12" fmla="*/ 4445668 h 6858000"/>
              <a:gd name="connsiteX13" fmla="*/ 8706958 w 9575969"/>
              <a:gd name="connsiteY13" fmla="*/ 4646606 h 6858000"/>
              <a:gd name="connsiteX14" fmla="*/ 8671249 w 9575969"/>
              <a:gd name="connsiteY14" fmla="*/ 4667652 h 6858000"/>
              <a:gd name="connsiteX15" fmla="*/ 8438383 w 9575969"/>
              <a:gd name="connsiteY15" fmla="*/ 4667652 h 6858000"/>
              <a:gd name="connsiteX16" fmla="*/ 8402170 w 9575969"/>
              <a:gd name="connsiteY16" fmla="*/ 4646606 h 6858000"/>
              <a:gd name="connsiteX17" fmla="*/ 8285989 w 9575969"/>
              <a:gd name="connsiteY17" fmla="*/ 4445668 h 6858000"/>
              <a:gd name="connsiteX18" fmla="*/ 8285989 w 9575969"/>
              <a:gd name="connsiteY18" fmla="*/ 4404579 h 6858000"/>
              <a:gd name="connsiteX19" fmla="*/ 8402170 w 9575969"/>
              <a:gd name="connsiteY19" fmla="*/ 4203640 h 6858000"/>
              <a:gd name="connsiteX20" fmla="*/ 8438383 w 9575969"/>
              <a:gd name="connsiteY20" fmla="*/ 4182594 h 6858000"/>
              <a:gd name="connsiteX21" fmla="*/ 7678681 w 9575969"/>
              <a:gd name="connsiteY21" fmla="*/ 3459104 h 6858000"/>
              <a:gd name="connsiteX22" fmla="*/ 8119685 w 9575969"/>
              <a:gd name="connsiteY22" fmla="*/ 3459104 h 6858000"/>
              <a:gd name="connsiteX23" fmla="*/ 8187313 w 9575969"/>
              <a:gd name="connsiteY23" fmla="*/ 3498961 h 6858000"/>
              <a:gd name="connsiteX24" fmla="*/ 8408292 w 9575969"/>
              <a:gd name="connsiteY24" fmla="*/ 3879501 h 6858000"/>
              <a:gd name="connsiteX25" fmla="*/ 8408292 w 9575969"/>
              <a:gd name="connsiteY25" fmla="*/ 3957318 h 6858000"/>
              <a:gd name="connsiteX26" fmla="*/ 8187313 w 9575969"/>
              <a:gd name="connsiteY26" fmla="*/ 4337857 h 6858000"/>
              <a:gd name="connsiteX27" fmla="*/ 8119685 w 9575969"/>
              <a:gd name="connsiteY27" fmla="*/ 4377714 h 6858000"/>
              <a:gd name="connsiteX28" fmla="*/ 7678681 w 9575969"/>
              <a:gd name="connsiteY28" fmla="*/ 4377714 h 6858000"/>
              <a:gd name="connsiteX29" fmla="*/ 7610101 w 9575969"/>
              <a:gd name="connsiteY29" fmla="*/ 4337857 h 6858000"/>
              <a:gd name="connsiteX30" fmla="*/ 7390076 w 9575969"/>
              <a:gd name="connsiteY30" fmla="*/ 3957318 h 6858000"/>
              <a:gd name="connsiteX31" fmla="*/ 7390076 w 9575969"/>
              <a:gd name="connsiteY31" fmla="*/ 3879501 h 6858000"/>
              <a:gd name="connsiteX32" fmla="*/ 7610101 w 9575969"/>
              <a:gd name="connsiteY32" fmla="*/ 3498961 h 6858000"/>
              <a:gd name="connsiteX33" fmla="*/ 7678681 w 9575969"/>
              <a:gd name="connsiteY33" fmla="*/ 3459104 h 6858000"/>
              <a:gd name="connsiteX34" fmla="*/ 1321854 w 9575969"/>
              <a:gd name="connsiteY34" fmla="*/ 2071857 h 6858000"/>
              <a:gd name="connsiteX35" fmla="*/ 5365317 w 9575969"/>
              <a:gd name="connsiteY35" fmla="*/ 2071857 h 6858000"/>
              <a:gd name="connsiteX36" fmla="*/ 5985373 w 9575969"/>
              <a:gd name="connsiteY36" fmla="*/ 2437296 h 6858000"/>
              <a:gd name="connsiteX37" fmla="*/ 8011470 w 9575969"/>
              <a:gd name="connsiteY37" fmla="*/ 5926372 h 6858000"/>
              <a:gd name="connsiteX38" fmla="*/ 8011470 w 9575969"/>
              <a:gd name="connsiteY38" fmla="*/ 6639850 h 6858000"/>
              <a:gd name="connsiteX39" fmla="*/ 7904625 w 9575969"/>
              <a:gd name="connsiteY39" fmla="*/ 6823844 h 6858000"/>
              <a:gd name="connsiteX40" fmla="*/ 7884791 w 9575969"/>
              <a:gd name="connsiteY40" fmla="*/ 6858000 h 6858000"/>
              <a:gd name="connsiteX41" fmla="*/ 0 w 9575969"/>
              <a:gd name="connsiteY41" fmla="*/ 6858000 h 6858000"/>
              <a:gd name="connsiteX42" fmla="*/ 0 w 9575969"/>
              <a:gd name="connsiteY42" fmla="*/ 3635967 h 6858000"/>
              <a:gd name="connsiteX43" fmla="*/ 27177 w 9575969"/>
              <a:gd name="connsiteY43" fmla="*/ 3588964 h 6858000"/>
              <a:gd name="connsiteX44" fmla="*/ 693065 w 9575969"/>
              <a:gd name="connsiteY44" fmla="*/ 2437296 h 6858000"/>
              <a:gd name="connsiteX45" fmla="*/ 1321854 w 9575969"/>
              <a:gd name="connsiteY45" fmla="*/ 2071857 h 6858000"/>
              <a:gd name="connsiteX46" fmla="*/ 0 w 9575969"/>
              <a:gd name="connsiteY46" fmla="*/ 0 h 6858000"/>
              <a:gd name="connsiteX47" fmla="*/ 6966294 w 9575969"/>
              <a:gd name="connsiteY47" fmla="*/ 0 h 6858000"/>
              <a:gd name="connsiteX48" fmla="*/ 6852387 w 9575969"/>
              <a:gd name="connsiteY48" fmla="*/ 196155 h 6858000"/>
              <a:gd name="connsiteX49" fmla="*/ 6043321 w 9575969"/>
              <a:gd name="connsiteY49" fmla="*/ 1589421 h 6858000"/>
              <a:gd name="connsiteX50" fmla="*/ 5423265 w 9575969"/>
              <a:gd name="connsiteY50" fmla="*/ 1954861 h 6858000"/>
              <a:gd name="connsiteX51" fmla="*/ 1379802 w 9575969"/>
              <a:gd name="connsiteY51" fmla="*/ 1954861 h 6858000"/>
              <a:gd name="connsiteX52" fmla="*/ 751013 w 9575969"/>
              <a:gd name="connsiteY52" fmla="*/ 1589421 h 6858000"/>
              <a:gd name="connsiteX53" fmla="*/ 1951 w 9575969"/>
              <a:gd name="connsiteY53" fmla="*/ 293901 h 6858000"/>
              <a:gd name="connsiteX54" fmla="*/ 0 w 9575969"/>
              <a:gd name="connsiteY54" fmla="*/ 290527 h 6858000"/>
              <a:gd name="connsiteX55" fmla="*/ 0 w 9575969"/>
              <a:gd name="connsiteY55" fmla="*/ 0 h 6858000"/>
              <a:gd name="connsiteX0" fmla="*/ 8508611 w 9252696"/>
              <a:gd name="connsiteY0" fmla="*/ 4776272 h 6858000"/>
              <a:gd name="connsiteX1" fmla="*/ 9153763 w 9252696"/>
              <a:gd name="connsiteY1" fmla="*/ 4776272 h 6858000"/>
              <a:gd name="connsiteX2" fmla="*/ 9252696 w 9252696"/>
              <a:gd name="connsiteY2" fmla="*/ 4834580 h 6858000"/>
              <a:gd name="connsiteX3" fmla="*/ 8086404 w 9252696"/>
              <a:gd name="connsiteY3" fmla="*/ 5505116 h 6858000"/>
              <a:gd name="connsiteX4" fmla="*/ 8086404 w 9252696"/>
              <a:gd name="connsiteY4" fmla="*/ 5391278 h 6858000"/>
              <a:gd name="connsiteX5" fmla="*/ 8408284 w 9252696"/>
              <a:gd name="connsiteY5" fmla="*/ 4834580 h 6858000"/>
              <a:gd name="connsiteX6" fmla="*/ 8508611 w 9252696"/>
              <a:gd name="connsiteY6" fmla="*/ 4776272 h 6858000"/>
              <a:gd name="connsiteX7" fmla="*/ 8438383 w 9252696"/>
              <a:gd name="connsiteY7" fmla="*/ 4182594 h 6858000"/>
              <a:gd name="connsiteX8" fmla="*/ 8671249 w 9252696"/>
              <a:gd name="connsiteY8" fmla="*/ 4182594 h 6858000"/>
              <a:gd name="connsiteX9" fmla="*/ 8706958 w 9252696"/>
              <a:gd name="connsiteY9" fmla="*/ 4203640 h 6858000"/>
              <a:gd name="connsiteX10" fmla="*/ 8823642 w 9252696"/>
              <a:gd name="connsiteY10" fmla="*/ 4404579 h 6858000"/>
              <a:gd name="connsiteX11" fmla="*/ 8823642 w 9252696"/>
              <a:gd name="connsiteY11" fmla="*/ 4445668 h 6858000"/>
              <a:gd name="connsiteX12" fmla="*/ 8706958 w 9252696"/>
              <a:gd name="connsiteY12" fmla="*/ 4646606 h 6858000"/>
              <a:gd name="connsiteX13" fmla="*/ 8671249 w 9252696"/>
              <a:gd name="connsiteY13" fmla="*/ 4667652 h 6858000"/>
              <a:gd name="connsiteX14" fmla="*/ 8438383 w 9252696"/>
              <a:gd name="connsiteY14" fmla="*/ 4667652 h 6858000"/>
              <a:gd name="connsiteX15" fmla="*/ 8402170 w 9252696"/>
              <a:gd name="connsiteY15" fmla="*/ 4646606 h 6858000"/>
              <a:gd name="connsiteX16" fmla="*/ 8285989 w 9252696"/>
              <a:gd name="connsiteY16" fmla="*/ 4445668 h 6858000"/>
              <a:gd name="connsiteX17" fmla="*/ 8285989 w 9252696"/>
              <a:gd name="connsiteY17" fmla="*/ 4404579 h 6858000"/>
              <a:gd name="connsiteX18" fmla="*/ 8402170 w 9252696"/>
              <a:gd name="connsiteY18" fmla="*/ 4203640 h 6858000"/>
              <a:gd name="connsiteX19" fmla="*/ 8438383 w 9252696"/>
              <a:gd name="connsiteY19" fmla="*/ 4182594 h 6858000"/>
              <a:gd name="connsiteX20" fmla="*/ 7678681 w 9252696"/>
              <a:gd name="connsiteY20" fmla="*/ 3459104 h 6858000"/>
              <a:gd name="connsiteX21" fmla="*/ 8119685 w 9252696"/>
              <a:gd name="connsiteY21" fmla="*/ 3459104 h 6858000"/>
              <a:gd name="connsiteX22" fmla="*/ 8187313 w 9252696"/>
              <a:gd name="connsiteY22" fmla="*/ 3498961 h 6858000"/>
              <a:gd name="connsiteX23" fmla="*/ 8408292 w 9252696"/>
              <a:gd name="connsiteY23" fmla="*/ 3879501 h 6858000"/>
              <a:gd name="connsiteX24" fmla="*/ 8408292 w 9252696"/>
              <a:gd name="connsiteY24" fmla="*/ 3957318 h 6858000"/>
              <a:gd name="connsiteX25" fmla="*/ 8187313 w 9252696"/>
              <a:gd name="connsiteY25" fmla="*/ 4337857 h 6858000"/>
              <a:gd name="connsiteX26" fmla="*/ 8119685 w 9252696"/>
              <a:gd name="connsiteY26" fmla="*/ 4377714 h 6858000"/>
              <a:gd name="connsiteX27" fmla="*/ 7678681 w 9252696"/>
              <a:gd name="connsiteY27" fmla="*/ 4377714 h 6858000"/>
              <a:gd name="connsiteX28" fmla="*/ 7610101 w 9252696"/>
              <a:gd name="connsiteY28" fmla="*/ 4337857 h 6858000"/>
              <a:gd name="connsiteX29" fmla="*/ 7390076 w 9252696"/>
              <a:gd name="connsiteY29" fmla="*/ 3957318 h 6858000"/>
              <a:gd name="connsiteX30" fmla="*/ 7390076 w 9252696"/>
              <a:gd name="connsiteY30" fmla="*/ 3879501 h 6858000"/>
              <a:gd name="connsiteX31" fmla="*/ 7610101 w 9252696"/>
              <a:gd name="connsiteY31" fmla="*/ 3498961 h 6858000"/>
              <a:gd name="connsiteX32" fmla="*/ 7678681 w 9252696"/>
              <a:gd name="connsiteY32" fmla="*/ 3459104 h 6858000"/>
              <a:gd name="connsiteX33" fmla="*/ 1321854 w 9252696"/>
              <a:gd name="connsiteY33" fmla="*/ 2071857 h 6858000"/>
              <a:gd name="connsiteX34" fmla="*/ 5365317 w 9252696"/>
              <a:gd name="connsiteY34" fmla="*/ 2071857 h 6858000"/>
              <a:gd name="connsiteX35" fmla="*/ 5985373 w 9252696"/>
              <a:gd name="connsiteY35" fmla="*/ 2437296 h 6858000"/>
              <a:gd name="connsiteX36" fmla="*/ 8011470 w 9252696"/>
              <a:gd name="connsiteY36" fmla="*/ 5926372 h 6858000"/>
              <a:gd name="connsiteX37" fmla="*/ 8011470 w 9252696"/>
              <a:gd name="connsiteY37" fmla="*/ 6639850 h 6858000"/>
              <a:gd name="connsiteX38" fmla="*/ 7904625 w 9252696"/>
              <a:gd name="connsiteY38" fmla="*/ 6823844 h 6858000"/>
              <a:gd name="connsiteX39" fmla="*/ 7884791 w 9252696"/>
              <a:gd name="connsiteY39" fmla="*/ 6858000 h 6858000"/>
              <a:gd name="connsiteX40" fmla="*/ 0 w 9252696"/>
              <a:gd name="connsiteY40" fmla="*/ 6858000 h 6858000"/>
              <a:gd name="connsiteX41" fmla="*/ 0 w 9252696"/>
              <a:gd name="connsiteY41" fmla="*/ 3635967 h 6858000"/>
              <a:gd name="connsiteX42" fmla="*/ 27177 w 9252696"/>
              <a:gd name="connsiteY42" fmla="*/ 3588964 h 6858000"/>
              <a:gd name="connsiteX43" fmla="*/ 693065 w 9252696"/>
              <a:gd name="connsiteY43" fmla="*/ 2437296 h 6858000"/>
              <a:gd name="connsiteX44" fmla="*/ 1321854 w 9252696"/>
              <a:gd name="connsiteY44" fmla="*/ 2071857 h 6858000"/>
              <a:gd name="connsiteX45" fmla="*/ 0 w 9252696"/>
              <a:gd name="connsiteY45" fmla="*/ 0 h 6858000"/>
              <a:gd name="connsiteX46" fmla="*/ 6966294 w 9252696"/>
              <a:gd name="connsiteY46" fmla="*/ 0 h 6858000"/>
              <a:gd name="connsiteX47" fmla="*/ 6852387 w 9252696"/>
              <a:gd name="connsiteY47" fmla="*/ 196155 h 6858000"/>
              <a:gd name="connsiteX48" fmla="*/ 6043321 w 9252696"/>
              <a:gd name="connsiteY48" fmla="*/ 1589421 h 6858000"/>
              <a:gd name="connsiteX49" fmla="*/ 5423265 w 9252696"/>
              <a:gd name="connsiteY49" fmla="*/ 1954861 h 6858000"/>
              <a:gd name="connsiteX50" fmla="*/ 1379802 w 9252696"/>
              <a:gd name="connsiteY50" fmla="*/ 1954861 h 6858000"/>
              <a:gd name="connsiteX51" fmla="*/ 751013 w 9252696"/>
              <a:gd name="connsiteY51" fmla="*/ 1589421 h 6858000"/>
              <a:gd name="connsiteX52" fmla="*/ 1951 w 9252696"/>
              <a:gd name="connsiteY52" fmla="*/ 293901 h 6858000"/>
              <a:gd name="connsiteX53" fmla="*/ 0 w 9252696"/>
              <a:gd name="connsiteY53" fmla="*/ 290527 h 6858000"/>
              <a:gd name="connsiteX54" fmla="*/ 0 w 9252696"/>
              <a:gd name="connsiteY54" fmla="*/ 0 h 6858000"/>
              <a:gd name="connsiteX0" fmla="*/ 8508611 w 9252696"/>
              <a:gd name="connsiteY0" fmla="*/ 4776272 h 6858000"/>
              <a:gd name="connsiteX1" fmla="*/ 9153763 w 9252696"/>
              <a:gd name="connsiteY1" fmla="*/ 4776272 h 6858000"/>
              <a:gd name="connsiteX2" fmla="*/ 9252696 w 9252696"/>
              <a:gd name="connsiteY2" fmla="*/ 4834580 h 6858000"/>
              <a:gd name="connsiteX3" fmla="*/ 8086404 w 9252696"/>
              <a:gd name="connsiteY3" fmla="*/ 5391278 h 6858000"/>
              <a:gd name="connsiteX4" fmla="*/ 8408284 w 9252696"/>
              <a:gd name="connsiteY4" fmla="*/ 4834580 h 6858000"/>
              <a:gd name="connsiteX5" fmla="*/ 8508611 w 9252696"/>
              <a:gd name="connsiteY5" fmla="*/ 4776272 h 6858000"/>
              <a:gd name="connsiteX6" fmla="*/ 8438383 w 9252696"/>
              <a:gd name="connsiteY6" fmla="*/ 4182594 h 6858000"/>
              <a:gd name="connsiteX7" fmla="*/ 8671249 w 9252696"/>
              <a:gd name="connsiteY7" fmla="*/ 4182594 h 6858000"/>
              <a:gd name="connsiteX8" fmla="*/ 8706958 w 9252696"/>
              <a:gd name="connsiteY8" fmla="*/ 4203640 h 6858000"/>
              <a:gd name="connsiteX9" fmla="*/ 8823642 w 9252696"/>
              <a:gd name="connsiteY9" fmla="*/ 4404579 h 6858000"/>
              <a:gd name="connsiteX10" fmla="*/ 8823642 w 9252696"/>
              <a:gd name="connsiteY10" fmla="*/ 4445668 h 6858000"/>
              <a:gd name="connsiteX11" fmla="*/ 8706958 w 9252696"/>
              <a:gd name="connsiteY11" fmla="*/ 4646606 h 6858000"/>
              <a:gd name="connsiteX12" fmla="*/ 8671249 w 9252696"/>
              <a:gd name="connsiteY12" fmla="*/ 4667652 h 6858000"/>
              <a:gd name="connsiteX13" fmla="*/ 8438383 w 9252696"/>
              <a:gd name="connsiteY13" fmla="*/ 4667652 h 6858000"/>
              <a:gd name="connsiteX14" fmla="*/ 8402170 w 9252696"/>
              <a:gd name="connsiteY14" fmla="*/ 4646606 h 6858000"/>
              <a:gd name="connsiteX15" fmla="*/ 8285989 w 9252696"/>
              <a:gd name="connsiteY15" fmla="*/ 4445668 h 6858000"/>
              <a:gd name="connsiteX16" fmla="*/ 8285989 w 9252696"/>
              <a:gd name="connsiteY16" fmla="*/ 4404579 h 6858000"/>
              <a:gd name="connsiteX17" fmla="*/ 8402170 w 9252696"/>
              <a:gd name="connsiteY17" fmla="*/ 4203640 h 6858000"/>
              <a:gd name="connsiteX18" fmla="*/ 8438383 w 9252696"/>
              <a:gd name="connsiteY18" fmla="*/ 4182594 h 6858000"/>
              <a:gd name="connsiteX19" fmla="*/ 7678681 w 9252696"/>
              <a:gd name="connsiteY19" fmla="*/ 3459104 h 6858000"/>
              <a:gd name="connsiteX20" fmla="*/ 8119685 w 9252696"/>
              <a:gd name="connsiteY20" fmla="*/ 3459104 h 6858000"/>
              <a:gd name="connsiteX21" fmla="*/ 8187313 w 9252696"/>
              <a:gd name="connsiteY21" fmla="*/ 3498961 h 6858000"/>
              <a:gd name="connsiteX22" fmla="*/ 8408292 w 9252696"/>
              <a:gd name="connsiteY22" fmla="*/ 3879501 h 6858000"/>
              <a:gd name="connsiteX23" fmla="*/ 8408292 w 9252696"/>
              <a:gd name="connsiteY23" fmla="*/ 3957318 h 6858000"/>
              <a:gd name="connsiteX24" fmla="*/ 8187313 w 9252696"/>
              <a:gd name="connsiteY24" fmla="*/ 4337857 h 6858000"/>
              <a:gd name="connsiteX25" fmla="*/ 8119685 w 9252696"/>
              <a:gd name="connsiteY25" fmla="*/ 4377714 h 6858000"/>
              <a:gd name="connsiteX26" fmla="*/ 7678681 w 9252696"/>
              <a:gd name="connsiteY26" fmla="*/ 4377714 h 6858000"/>
              <a:gd name="connsiteX27" fmla="*/ 7610101 w 9252696"/>
              <a:gd name="connsiteY27" fmla="*/ 4337857 h 6858000"/>
              <a:gd name="connsiteX28" fmla="*/ 7390076 w 9252696"/>
              <a:gd name="connsiteY28" fmla="*/ 3957318 h 6858000"/>
              <a:gd name="connsiteX29" fmla="*/ 7390076 w 9252696"/>
              <a:gd name="connsiteY29" fmla="*/ 3879501 h 6858000"/>
              <a:gd name="connsiteX30" fmla="*/ 7610101 w 9252696"/>
              <a:gd name="connsiteY30" fmla="*/ 3498961 h 6858000"/>
              <a:gd name="connsiteX31" fmla="*/ 7678681 w 9252696"/>
              <a:gd name="connsiteY31" fmla="*/ 3459104 h 6858000"/>
              <a:gd name="connsiteX32" fmla="*/ 1321854 w 9252696"/>
              <a:gd name="connsiteY32" fmla="*/ 2071857 h 6858000"/>
              <a:gd name="connsiteX33" fmla="*/ 5365317 w 9252696"/>
              <a:gd name="connsiteY33" fmla="*/ 2071857 h 6858000"/>
              <a:gd name="connsiteX34" fmla="*/ 5985373 w 9252696"/>
              <a:gd name="connsiteY34" fmla="*/ 2437296 h 6858000"/>
              <a:gd name="connsiteX35" fmla="*/ 8011470 w 9252696"/>
              <a:gd name="connsiteY35" fmla="*/ 5926372 h 6858000"/>
              <a:gd name="connsiteX36" fmla="*/ 8011470 w 9252696"/>
              <a:gd name="connsiteY36" fmla="*/ 6639850 h 6858000"/>
              <a:gd name="connsiteX37" fmla="*/ 7904625 w 9252696"/>
              <a:gd name="connsiteY37" fmla="*/ 6823844 h 6858000"/>
              <a:gd name="connsiteX38" fmla="*/ 7884791 w 9252696"/>
              <a:gd name="connsiteY38" fmla="*/ 6858000 h 6858000"/>
              <a:gd name="connsiteX39" fmla="*/ 0 w 9252696"/>
              <a:gd name="connsiteY39" fmla="*/ 6858000 h 6858000"/>
              <a:gd name="connsiteX40" fmla="*/ 0 w 9252696"/>
              <a:gd name="connsiteY40" fmla="*/ 3635967 h 6858000"/>
              <a:gd name="connsiteX41" fmla="*/ 27177 w 9252696"/>
              <a:gd name="connsiteY41" fmla="*/ 3588964 h 6858000"/>
              <a:gd name="connsiteX42" fmla="*/ 693065 w 9252696"/>
              <a:gd name="connsiteY42" fmla="*/ 2437296 h 6858000"/>
              <a:gd name="connsiteX43" fmla="*/ 1321854 w 9252696"/>
              <a:gd name="connsiteY43" fmla="*/ 2071857 h 6858000"/>
              <a:gd name="connsiteX44" fmla="*/ 0 w 9252696"/>
              <a:gd name="connsiteY44" fmla="*/ 0 h 6858000"/>
              <a:gd name="connsiteX45" fmla="*/ 6966294 w 9252696"/>
              <a:gd name="connsiteY45" fmla="*/ 0 h 6858000"/>
              <a:gd name="connsiteX46" fmla="*/ 6852387 w 9252696"/>
              <a:gd name="connsiteY46" fmla="*/ 196155 h 6858000"/>
              <a:gd name="connsiteX47" fmla="*/ 6043321 w 9252696"/>
              <a:gd name="connsiteY47" fmla="*/ 1589421 h 6858000"/>
              <a:gd name="connsiteX48" fmla="*/ 5423265 w 9252696"/>
              <a:gd name="connsiteY48" fmla="*/ 1954861 h 6858000"/>
              <a:gd name="connsiteX49" fmla="*/ 1379802 w 9252696"/>
              <a:gd name="connsiteY49" fmla="*/ 1954861 h 6858000"/>
              <a:gd name="connsiteX50" fmla="*/ 751013 w 9252696"/>
              <a:gd name="connsiteY50" fmla="*/ 1589421 h 6858000"/>
              <a:gd name="connsiteX51" fmla="*/ 1951 w 9252696"/>
              <a:gd name="connsiteY51" fmla="*/ 293901 h 6858000"/>
              <a:gd name="connsiteX52" fmla="*/ 0 w 9252696"/>
              <a:gd name="connsiteY52" fmla="*/ 290527 h 6858000"/>
              <a:gd name="connsiteX53" fmla="*/ 0 w 9252696"/>
              <a:gd name="connsiteY53" fmla="*/ 0 h 6858000"/>
              <a:gd name="connsiteX0" fmla="*/ 8508611 w 9252696"/>
              <a:gd name="connsiteY0" fmla="*/ 4776272 h 6858000"/>
              <a:gd name="connsiteX1" fmla="*/ 9153763 w 9252696"/>
              <a:gd name="connsiteY1" fmla="*/ 4776272 h 6858000"/>
              <a:gd name="connsiteX2" fmla="*/ 9252696 w 9252696"/>
              <a:gd name="connsiteY2" fmla="*/ 4834580 h 6858000"/>
              <a:gd name="connsiteX3" fmla="*/ 8408284 w 9252696"/>
              <a:gd name="connsiteY3" fmla="*/ 4834580 h 6858000"/>
              <a:gd name="connsiteX4" fmla="*/ 8508611 w 9252696"/>
              <a:gd name="connsiteY4" fmla="*/ 4776272 h 6858000"/>
              <a:gd name="connsiteX5" fmla="*/ 8438383 w 9252696"/>
              <a:gd name="connsiteY5" fmla="*/ 4182594 h 6858000"/>
              <a:gd name="connsiteX6" fmla="*/ 8671249 w 9252696"/>
              <a:gd name="connsiteY6" fmla="*/ 4182594 h 6858000"/>
              <a:gd name="connsiteX7" fmla="*/ 8706958 w 9252696"/>
              <a:gd name="connsiteY7" fmla="*/ 4203640 h 6858000"/>
              <a:gd name="connsiteX8" fmla="*/ 8823642 w 9252696"/>
              <a:gd name="connsiteY8" fmla="*/ 4404579 h 6858000"/>
              <a:gd name="connsiteX9" fmla="*/ 8823642 w 9252696"/>
              <a:gd name="connsiteY9" fmla="*/ 4445668 h 6858000"/>
              <a:gd name="connsiteX10" fmla="*/ 8706958 w 9252696"/>
              <a:gd name="connsiteY10" fmla="*/ 4646606 h 6858000"/>
              <a:gd name="connsiteX11" fmla="*/ 8671249 w 9252696"/>
              <a:gd name="connsiteY11" fmla="*/ 4667652 h 6858000"/>
              <a:gd name="connsiteX12" fmla="*/ 8438383 w 9252696"/>
              <a:gd name="connsiteY12" fmla="*/ 4667652 h 6858000"/>
              <a:gd name="connsiteX13" fmla="*/ 8402170 w 9252696"/>
              <a:gd name="connsiteY13" fmla="*/ 4646606 h 6858000"/>
              <a:gd name="connsiteX14" fmla="*/ 8285989 w 9252696"/>
              <a:gd name="connsiteY14" fmla="*/ 4445668 h 6858000"/>
              <a:gd name="connsiteX15" fmla="*/ 8285989 w 9252696"/>
              <a:gd name="connsiteY15" fmla="*/ 4404579 h 6858000"/>
              <a:gd name="connsiteX16" fmla="*/ 8402170 w 9252696"/>
              <a:gd name="connsiteY16" fmla="*/ 4203640 h 6858000"/>
              <a:gd name="connsiteX17" fmla="*/ 8438383 w 9252696"/>
              <a:gd name="connsiteY17" fmla="*/ 4182594 h 6858000"/>
              <a:gd name="connsiteX18" fmla="*/ 7678681 w 9252696"/>
              <a:gd name="connsiteY18" fmla="*/ 3459104 h 6858000"/>
              <a:gd name="connsiteX19" fmla="*/ 8119685 w 9252696"/>
              <a:gd name="connsiteY19" fmla="*/ 3459104 h 6858000"/>
              <a:gd name="connsiteX20" fmla="*/ 8187313 w 9252696"/>
              <a:gd name="connsiteY20" fmla="*/ 3498961 h 6858000"/>
              <a:gd name="connsiteX21" fmla="*/ 8408292 w 9252696"/>
              <a:gd name="connsiteY21" fmla="*/ 3879501 h 6858000"/>
              <a:gd name="connsiteX22" fmla="*/ 8408292 w 9252696"/>
              <a:gd name="connsiteY22" fmla="*/ 3957318 h 6858000"/>
              <a:gd name="connsiteX23" fmla="*/ 8187313 w 9252696"/>
              <a:gd name="connsiteY23" fmla="*/ 4337857 h 6858000"/>
              <a:gd name="connsiteX24" fmla="*/ 8119685 w 9252696"/>
              <a:gd name="connsiteY24" fmla="*/ 4377714 h 6858000"/>
              <a:gd name="connsiteX25" fmla="*/ 7678681 w 9252696"/>
              <a:gd name="connsiteY25" fmla="*/ 4377714 h 6858000"/>
              <a:gd name="connsiteX26" fmla="*/ 7610101 w 9252696"/>
              <a:gd name="connsiteY26" fmla="*/ 4337857 h 6858000"/>
              <a:gd name="connsiteX27" fmla="*/ 7390076 w 9252696"/>
              <a:gd name="connsiteY27" fmla="*/ 3957318 h 6858000"/>
              <a:gd name="connsiteX28" fmla="*/ 7390076 w 9252696"/>
              <a:gd name="connsiteY28" fmla="*/ 3879501 h 6858000"/>
              <a:gd name="connsiteX29" fmla="*/ 7610101 w 9252696"/>
              <a:gd name="connsiteY29" fmla="*/ 3498961 h 6858000"/>
              <a:gd name="connsiteX30" fmla="*/ 7678681 w 9252696"/>
              <a:gd name="connsiteY30" fmla="*/ 3459104 h 6858000"/>
              <a:gd name="connsiteX31" fmla="*/ 1321854 w 9252696"/>
              <a:gd name="connsiteY31" fmla="*/ 2071857 h 6858000"/>
              <a:gd name="connsiteX32" fmla="*/ 5365317 w 9252696"/>
              <a:gd name="connsiteY32" fmla="*/ 2071857 h 6858000"/>
              <a:gd name="connsiteX33" fmla="*/ 5985373 w 9252696"/>
              <a:gd name="connsiteY33" fmla="*/ 2437296 h 6858000"/>
              <a:gd name="connsiteX34" fmla="*/ 8011470 w 9252696"/>
              <a:gd name="connsiteY34" fmla="*/ 5926372 h 6858000"/>
              <a:gd name="connsiteX35" fmla="*/ 8011470 w 9252696"/>
              <a:gd name="connsiteY35" fmla="*/ 6639850 h 6858000"/>
              <a:gd name="connsiteX36" fmla="*/ 7904625 w 9252696"/>
              <a:gd name="connsiteY36" fmla="*/ 6823844 h 6858000"/>
              <a:gd name="connsiteX37" fmla="*/ 7884791 w 9252696"/>
              <a:gd name="connsiteY37" fmla="*/ 6858000 h 6858000"/>
              <a:gd name="connsiteX38" fmla="*/ 0 w 9252696"/>
              <a:gd name="connsiteY38" fmla="*/ 6858000 h 6858000"/>
              <a:gd name="connsiteX39" fmla="*/ 0 w 9252696"/>
              <a:gd name="connsiteY39" fmla="*/ 3635967 h 6858000"/>
              <a:gd name="connsiteX40" fmla="*/ 27177 w 9252696"/>
              <a:gd name="connsiteY40" fmla="*/ 3588964 h 6858000"/>
              <a:gd name="connsiteX41" fmla="*/ 693065 w 9252696"/>
              <a:gd name="connsiteY41" fmla="*/ 2437296 h 6858000"/>
              <a:gd name="connsiteX42" fmla="*/ 1321854 w 9252696"/>
              <a:gd name="connsiteY42" fmla="*/ 2071857 h 6858000"/>
              <a:gd name="connsiteX43" fmla="*/ 0 w 9252696"/>
              <a:gd name="connsiteY43" fmla="*/ 0 h 6858000"/>
              <a:gd name="connsiteX44" fmla="*/ 6966294 w 9252696"/>
              <a:gd name="connsiteY44" fmla="*/ 0 h 6858000"/>
              <a:gd name="connsiteX45" fmla="*/ 6852387 w 9252696"/>
              <a:gd name="connsiteY45" fmla="*/ 196155 h 6858000"/>
              <a:gd name="connsiteX46" fmla="*/ 6043321 w 9252696"/>
              <a:gd name="connsiteY46" fmla="*/ 1589421 h 6858000"/>
              <a:gd name="connsiteX47" fmla="*/ 5423265 w 9252696"/>
              <a:gd name="connsiteY47" fmla="*/ 1954861 h 6858000"/>
              <a:gd name="connsiteX48" fmla="*/ 1379802 w 9252696"/>
              <a:gd name="connsiteY48" fmla="*/ 1954861 h 6858000"/>
              <a:gd name="connsiteX49" fmla="*/ 751013 w 9252696"/>
              <a:gd name="connsiteY49" fmla="*/ 1589421 h 6858000"/>
              <a:gd name="connsiteX50" fmla="*/ 1951 w 9252696"/>
              <a:gd name="connsiteY50" fmla="*/ 293901 h 6858000"/>
              <a:gd name="connsiteX51" fmla="*/ 0 w 9252696"/>
              <a:gd name="connsiteY51" fmla="*/ 290527 h 6858000"/>
              <a:gd name="connsiteX52" fmla="*/ 0 w 9252696"/>
              <a:gd name="connsiteY52" fmla="*/ 0 h 6858000"/>
              <a:gd name="connsiteX0" fmla="*/ 8508611 w 9252696"/>
              <a:gd name="connsiteY0" fmla="*/ 4776272 h 6858000"/>
              <a:gd name="connsiteX1" fmla="*/ 9153763 w 9252696"/>
              <a:gd name="connsiteY1" fmla="*/ 4776272 h 6858000"/>
              <a:gd name="connsiteX2" fmla="*/ 9252696 w 9252696"/>
              <a:gd name="connsiteY2" fmla="*/ 4834580 h 6858000"/>
              <a:gd name="connsiteX3" fmla="*/ 8508611 w 9252696"/>
              <a:gd name="connsiteY3" fmla="*/ 4776272 h 6858000"/>
              <a:gd name="connsiteX4" fmla="*/ 8438383 w 9252696"/>
              <a:gd name="connsiteY4" fmla="*/ 4182594 h 6858000"/>
              <a:gd name="connsiteX5" fmla="*/ 8671249 w 9252696"/>
              <a:gd name="connsiteY5" fmla="*/ 4182594 h 6858000"/>
              <a:gd name="connsiteX6" fmla="*/ 8706958 w 9252696"/>
              <a:gd name="connsiteY6" fmla="*/ 4203640 h 6858000"/>
              <a:gd name="connsiteX7" fmla="*/ 8823642 w 9252696"/>
              <a:gd name="connsiteY7" fmla="*/ 4404579 h 6858000"/>
              <a:gd name="connsiteX8" fmla="*/ 8823642 w 9252696"/>
              <a:gd name="connsiteY8" fmla="*/ 4445668 h 6858000"/>
              <a:gd name="connsiteX9" fmla="*/ 8706958 w 9252696"/>
              <a:gd name="connsiteY9" fmla="*/ 4646606 h 6858000"/>
              <a:gd name="connsiteX10" fmla="*/ 8671249 w 9252696"/>
              <a:gd name="connsiteY10" fmla="*/ 4667652 h 6858000"/>
              <a:gd name="connsiteX11" fmla="*/ 8438383 w 9252696"/>
              <a:gd name="connsiteY11" fmla="*/ 4667652 h 6858000"/>
              <a:gd name="connsiteX12" fmla="*/ 8402170 w 9252696"/>
              <a:gd name="connsiteY12" fmla="*/ 4646606 h 6858000"/>
              <a:gd name="connsiteX13" fmla="*/ 8285989 w 9252696"/>
              <a:gd name="connsiteY13" fmla="*/ 4445668 h 6858000"/>
              <a:gd name="connsiteX14" fmla="*/ 8285989 w 9252696"/>
              <a:gd name="connsiteY14" fmla="*/ 4404579 h 6858000"/>
              <a:gd name="connsiteX15" fmla="*/ 8402170 w 9252696"/>
              <a:gd name="connsiteY15" fmla="*/ 4203640 h 6858000"/>
              <a:gd name="connsiteX16" fmla="*/ 8438383 w 9252696"/>
              <a:gd name="connsiteY16" fmla="*/ 4182594 h 6858000"/>
              <a:gd name="connsiteX17" fmla="*/ 7678681 w 9252696"/>
              <a:gd name="connsiteY17" fmla="*/ 3459104 h 6858000"/>
              <a:gd name="connsiteX18" fmla="*/ 8119685 w 9252696"/>
              <a:gd name="connsiteY18" fmla="*/ 3459104 h 6858000"/>
              <a:gd name="connsiteX19" fmla="*/ 8187313 w 9252696"/>
              <a:gd name="connsiteY19" fmla="*/ 3498961 h 6858000"/>
              <a:gd name="connsiteX20" fmla="*/ 8408292 w 9252696"/>
              <a:gd name="connsiteY20" fmla="*/ 3879501 h 6858000"/>
              <a:gd name="connsiteX21" fmla="*/ 8408292 w 9252696"/>
              <a:gd name="connsiteY21" fmla="*/ 3957318 h 6858000"/>
              <a:gd name="connsiteX22" fmla="*/ 8187313 w 9252696"/>
              <a:gd name="connsiteY22" fmla="*/ 4337857 h 6858000"/>
              <a:gd name="connsiteX23" fmla="*/ 8119685 w 9252696"/>
              <a:gd name="connsiteY23" fmla="*/ 4377714 h 6858000"/>
              <a:gd name="connsiteX24" fmla="*/ 7678681 w 9252696"/>
              <a:gd name="connsiteY24" fmla="*/ 4377714 h 6858000"/>
              <a:gd name="connsiteX25" fmla="*/ 7610101 w 9252696"/>
              <a:gd name="connsiteY25" fmla="*/ 4337857 h 6858000"/>
              <a:gd name="connsiteX26" fmla="*/ 7390076 w 9252696"/>
              <a:gd name="connsiteY26" fmla="*/ 3957318 h 6858000"/>
              <a:gd name="connsiteX27" fmla="*/ 7390076 w 9252696"/>
              <a:gd name="connsiteY27" fmla="*/ 3879501 h 6858000"/>
              <a:gd name="connsiteX28" fmla="*/ 7610101 w 9252696"/>
              <a:gd name="connsiteY28" fmla="*/ 3498961 h 6858000"/>
              <a:gd name="connsiteX29" fmla="*/ 7678681 w 9252696"/>
              <a:gd name="connsiteY29" fmla="*/ 3459104 h 6858000"/>
              <a:gd name="connsiteX30" fmla="*/ 1321854 w 9252696"/>
              <a:gd name="connsiteY30" fmla="*/ 2071857 h 6858000"/>
              <a:gd name="connsiteX31" fmla="*/ 5365317 w 9252696"/>
              <a:gd name="connsiteY31" fmla="*/ 2071857 h 6858000"/>
              <a:gd name="connsiteX32" fmla="*/ 5985373 w 9252696"/>
              <a:gd name="connsiteY32" fmla="*/ 2437296 h 6858000"/>
              <a:gd name="connsiteX33" fmla="*/ 8011470 w 9252696"/>
              <a:gd name="connsiteY33" fmla="*/ 5926372 h 6858000"/>
              <a:gd name="connsiteX34" fmla="*/ 8011470 w 9252696"/>
              <a:gd name="connsiteY34" fmla="*/ 6639850 h 6858000"/>
              <a:gd name="connsiteX35" fmla="*/ 7904625 w 9252696"/>
              <a:gd name="connsiteY35" fmla="*/ 6823844 h 6858000"/>
              <a:gd name="connsiteX36" fmla="*/ 7884791 w 9252696"/>
              <a:gd name="connsiteY36" fmla="*/ 6858000 h 6858000"/>
              <a:gd name="connsiteX37" fmla="*/ 0 w 9252696"/>
              <a:gd name="connsiteY37" fmla="*/ 6858000 h 6858000"/>
              <a:gd name="connsiteX38" fmla="*/ 0 w 9252696"/>
              <a:gd name="connsiteY38" fmla="*/ 3635967 h 6858000"/>
              <a:gd name="connsiteX39" fmla="*/ 27177 w 9252696"/>
              <a:gd name="connsiteY39" fmla="*/ 3588964 h 6858000"/>
              <a:gd name="connsiteX40" fmla="*/ 693065 w 9252696"/>
              <a:gd name="connsiteY40" fmla="*/ 2437296 h 6858000"/>
              <a:gd name="connsiteX41" fmla="*/ 1321854 w 9252696"/>
              <a:gd name="connsiteY41" fmla="*/ 2071857 h 6858000"/>
              <a:gd name="connsiteX42" fmla="*/ 0 w 9252696"/>
              <a:gd name="connsiteY42" fmla="*/ 0 h 6858000"/>
              <a:gd name="connsiteX43" fmla="*/ 6966294 w 9252696"/>
              <a:gd name="connsiteY43" fmla="*/ 0 h 6858000"/>
              <a:gd name="connsiteX44" fmla="*/ 6852387 w 9252696"/>
              <a:gd name="connsiteY44" fmla="*/ 196155 h 6858000"/>
              <a:gd name="connsiteX45" fmla="*/ 6043321 w 9252696"/>
              <a:gd name="connsiteY45" fmla="*/ 1589421 h 6858000"/>
              <a:gd name="connsiteX46" fmla="*/ 5423265 w 9252696"/>
              <a:gd name="connsiteY46" fmla="*/ 1954861 h 6858000"/>
              <a:gd name="connsiteX47" fmla="*/ 1379802 w 9252696"/>
              <a:gd name="connsiteY47" fmla="*/ 1954861 h 6858000"/>
              <a:gd name="connsiteX48" fmla="*/ 751013 w 9252696"/>
              <a:gd name="connsiteY48" fmla="*/ 1589421 h 6858000"/>
              <a:gd name="connsiteX49" fmla="*/ 1951 w 9252696"/>
              <a:gd name="connsiteY49" fmla="*/ 293901 h 6858000"/>
              <a:gd name="connsiteX50" fmla="*/ 0 w 9252696"/>
              <a:gd name="connsiteY50" fmla="*/ 290527 h 6858000"/>
              <a:gd name="connsiteX51" fmla="*/ 0 w 9252696"/>
              <a:gd name="connsiteY51" fmla="*/ 0 h 6858000"/>
              <a:gd name="connsiteX0" fmla="*/ 8508611 w 9153763"/>
              <a:gd name="connsiteY0" fmla="*/ 4776272 h 6858000"/>
              <a:gd name="connsiteX1" fmla="*/ 9153763 w 9153763"/>
              <a:gd name="connsiteY1" fmla="*/ 4776272 h 6858000"/>
              <a:gd name="connsiteX2" fmla="*/ 8508611 w 9153763"/>
              <a:gd name="connsiteY2" fmla="*/ 4776272 h 6858000"/>
              <a:gd name="connsiteX3" fmla="*/ 8438383 w 9153763"/>
              <a:gd name="connsiteY3" fmla="*/ 4182594 h 6858000"/>
              <a:gd name="connsiteX4" fmla="*/ 8671249 w 9153763"/>
              <a:gd name="connsiteY4" fmla="*/ 4182594 h 6858000"/>
              <a:gd name="connsiteX5" fmla="*/ 8706958 w 9153763"/>
              <a:gd name="connsiteY5" fmla="*/ 4203640 h 6858000"/>
              <a:gd name="connsiteX6" fmla="*/ 8823642 w 9153763"/>
              <a:gd name="connsiteY6" fmla="*/ 4404579 h 6858000"/>
              <a:gd name="connsiteX7" fmla="*/ 8823642 w 9153763"/>
              <a:gd name="connsiteY7" fmla="*/ 4445668 h 6858000"/>
              <a:gd name="connsiteX8" fmla="*/ 8706958 w 9153763"/>
              <a:gd name="connsiteY8" fmla="*/ 4646606 h 6858000"/>
              <a:gd name="connsiteX9" fmla="*/ 8671249 w 9153763"/>
              <a:gd name="connsiteY9" fmla="*/ 4667652 h 6858000"/>
              <a:gd name="connsiteX10" fmla="*/ 8438383 w 9153763"/>
              <a:gd name="connsiteY10" fmla="*/ 4667652 h 6858000"/>
              <a:gd name="connsiteX11" fmla="*/ 8402170 w 9153763"/>
              <a:gd name="connsiteY11" fmla="*/ 4646606 h 6858000"/>
              <a:gd name="connsiteX12" fmla="*/ 8285989 w 9153763"/>
              <a:gd name="connsiteY12" fmla="*/ 4445668 h 6858000"/>
              <a:gd name="connsiteX13" fmla="*/ 8285989 w 9153763"/>
              <a:gd name="connsiteY13" fmla="*/ 4404579 h 6858000"/>
              <a:gd name="connsiteX14" fmla="*/ 8402170 w 9153763"/>
              <a:gd name="connsiteY14" fmla="*/ 4203640 h 6858000"/>
              <a:gd name="connsiteX15" fmla="*/ 8438383 w 9153763"/>
              <a:gd name="connsiteY15" fmla="*/ 4182594 h 6858000"/>
              <a:gd name="connsiteX16" fmla="*/ 7678681 w 9153763"/>
              <a:gd name="connsiteY16" fmla="*/ 3459104 h 6858000"/>
              <a:gd name="connsiteX17" fmla="*/ 8119685 w 9153763"/>
              <a:gd name="connsiteY17" fmla="*/ 3459104 h 6858000"/>
              <a:gd name="connsiteX18" fmla="*/ 8187313 w 9153763"/>
              <a:gd name="connsiteY18" fmla="*/ 3498961 h 6858000"/>
              <a:gd name="connsiteX19" fmla="*/ 8408292 w 9153763"/>
              <a:gd name="connsiteY19" fmla="*/ 3879501 h 6858000"/>
              <a:gd name="connsiteX20" fmla="*/ 8408292 w 9153763"/>
              <a:gd name="connsiteY20" fmla="*/ 3957318 h 6858000"/>
              <a:gd name="connsiteX21" fmla="*/ 8187313 w 9153763"/>
              <a:gd name="connsiteY21" fmla="*/ 4337857 h 6858000"/>
              <a:gd name="connsiteX22" fmla="*/ 8119685 w 9153763"/>
              <a:gd name="connsiteY22" fmla="*/ 4377714 h 6858000"/>
              <a:gd name="connsiteX23" fmla="*/ 7678681 w 9153763"/>
              <a:gd name="connsiteY23" fmla="*/ 4377714 h 6858000"/>
              <a:gd name="connsiteX24" fmla="*/ 7610101 w 9153763"/>
              <a:gd name="connsiteY24" fmla="*/ 4337857 h 6858000"/>
              <a:gd name="connsiteX25" fmla="*/ 7390076 w 9153763"/>
              <a:gd name="connsiteY25" fmla="*/ 3957318 h 6858000"/>
              <a:gd name="connsiteX26" fmla="*/ 7390076 w 9153763"/>
              <a:gd name="connsiteY26" fmla="*/ 3879501 h 6858000"/>
              <a:gd name="connsiteX27" fmla="*/ 7610101 w 9153763"/>
              <a:gd name="connsiteY27" fmla="*/ 3498961 h 6858000"/>
              <a:gd name="connsiteX28" fmla="*/ 7678681 w 9153763"/>
              <a:gd name="connsiteY28" fmla="*/ 3459104 h 6858000"/>
              <a:gd name="connsiteX29" fmla="*/ 1321854 w 9153763"/>
              <a:gd name="connsiteY29" fmla="*/ 2071857 h 6858000"/>
              <a:gd name="connsiteX30" fmla="*/ 5365317 w 9153763"/>
              <a:gd name="connsiteY30" fmla="*/ 2071857 h 6858000"/>
              <a:gd name="connsiteX31" fmla="*/ 5985373 w 9153763"/>
              <a:gd name="connsiteY31" fmla="*/ 2437296 h 6858000"/>
              <a:gd name="connsiteX32" fmla="*/ 8011470 w 9153763"/>
              <a:gd name="connsiteY32" fmla="*/ 5926372 h 6858000"/>
              <a:gd name="connsiteX33" fmla="*/ 8011470 w 9153763"/>
              <a:gd name="connsiteY33" fmla="*/ 6639850 h 6858000"/>
              <a:gd name="connsiteX34" fmla="*/ 7904625 w 9153763"/>
              <a:gd name="connsiteY34" fmla="*/ 6823844 h 6858000"/>
              <a:gd name="connsiteX35" fmla="*/ 7884791 w 9153763"/>
              <a:gd name="connsiteY35" fmla="*/ 6858000 h 6858000"/>
              <a:gd name="connsiteX36" fmla="*/ 0 w 9153763"/>
              <a:gd name="connsiteY36" fmla="*/ 6858000 h 6858000"/>
              <a:gd name="connsiteX37" fmla="*/ 0 w 9153763"/>
              <a:gd name="connsiteY37" fmla="*/ 3635967 h 6858000"/>
              <a:gd name="connsiteX38" fmla="*/ 27177 w 9153763"/>
              <a:gd name="connsiteY38" fmla="*/ 3588964 h 6858000"/>
              <a:gd name="connsiteX39" fmla="*/ 693065 w 9153763"/>
              <a:gd name="connsiteY39" fmla="*/ 2437296 h 6858000"/>
              <a:gd name="connsiteX40" fmla="*/ 1321854 w 9153763"/>
              <a:gd name="connsiteY40" fmla="*/ 2071857 h 6858000"/>
              <a:gd name="connsiteX41" fmla="*/ 0 w 9153763"/>
              <a:gd name="connsiteY41" fmla="*/ 0 h 6858000"/>
              <a:gd name="connsiteX42" fmla="*/ 6966294 w 9153763"/>
              <a:gd name="connsiteY42" fmla="*/ 0 h 6858000"/>
              <a:gd name="connsiteX43" fmla="*/ 6852387 w 9153763"/>
              <a:gd name="connsiteY43" fmla="*/ 196155 h 6858000"/>
              <a:gd name="connsiteX44" fmla="*/ 6043321 w 9153763"/>
              <a:gd name="connsiteY44" fmla="*/ 1589421 h 6858000"/>
              <a:gd name="connsiteX45" fmla="*/ 5423265 w 9153763"/>
              <a:gd name="connsiteY45" fmla="*/ 1954861 h 6858000"/>
              <a:gd name="connsiteX46" fmla="*/ 1379802 w 9153763"/>
              <a:gd name="connsiteY46" fmla="*/ 1954861 h 6858000"/>
              <a:gd name="connsiteX47" fmla="*/ 751013 w 9153763"/>
              <a:gd name="connsiteY47" fmla="*/ 1589421 h 6858000"/>
              <a:gd name="connsiteX48" fmla="*/ 1951 w 9153763"/>
              <a:gd name="connsiteY48" fmla="*/ 293901 h 6858000"/>
              <a:gd name="connsiteX49" fmla="*/ 0 w 9153763"/>
              <a:gd name="connsiteY49" fmla="*/ 290527 h 6858000"/>
              <a:gd name="connsiteX50" fmla="*/ 0 w 9153763"/>
              <a:gd name="connsiteY50" fmla="*/ 0 h 6858000"/>
              <a:gd name="connsiteX0" fmla="*/ 8438383 w 8829300"/>
              <a:gd name="connsiteY0" fmla="*/ 4182594 h 6858000"/>
              <a:gd name="connsiteX1" fmla="*/ 8671249 w 8829300"/>
              <a:gd name="connsiteY1" fmla="*/ 4182594 h 6858000"/>
              <a:gd name="connsiteX2" fmla="*/ 8706958 w 8829300"/>
              <a:gd name="connsiteY2" fmla="*/ 4203640 h 6858000"/>
              <a:gd name="connsiteX3" fmla="*/ 8823642 w 8829300"/>
              <a:gd name="connsiteY3" fmla="*/ 4404579 h 6858000"/>
              <a:gd name="connsiteX4" fmla="*/ 8823642 w 8829300"/>
              <a:gd name="connsiteY4" fmla="*/ 4445668 h 6858000"/>
              <a:gd name="connsiteX5" fmla="*/ 8706958 w 8829300"/>
              <a:gd name="connsiteY5" fmla="*/ 4646606 h 6858000"/>
              <a:gd name="connsiteX6" fmla="*/ 8671249 w 8829300"/>
              <a:gd name="connsiteY6" fmla="*/ 4667652 h 6858000"/>
              <a:gd name="connsiteX7" fmla="*/ 8438383 w 8829300"/>
              <a:gd name="connsiteY7" fmla="*/ 4667652 h 6858000"/>
              <a:gd name="connsiteX8" fmla="*/ 8402170 w 8829300"/>
              <a:gd name="connsiteY8" fmla="*/ 4646606 h 6858000"/>
              <a:gd name="connsiteX9" fmla="*/ 8285989 w 8829300"/>
              <a:gd name="connsiteY9" fmla="*/ 4445668 h 6858000"/>
              <a:gd name="connsiteX10" fmla="*/ 8285989 w 8829300"/>
              <a:gd name="connsiteY10" fmla="*/ 4404579 h 6858000"/>
              <a:gd name="connsiteX11" fmla="*/ 8402170 w 8829300"/>
              <a:gd name="connsiteY11" fmla="*/ 4203640 h 6858000"/>
              <a:gd name="connsiteX12" fmla="*/ 8438383 w 8829300"/>
              <a:gd name="connsiteY12" fmla="*/ 4182594 h 6858000"/>
              <a:gd name="connsiteX13" fmla="*/ 7678681 w 8829300"/>
              <a:gd name="connsiteY13" fmla="*/ 3459104 h 6858000"/>
              <a:gd name="connsiteX14" fmla="*/ 8119685 w 8829300"/>
              <a:gd name="connsiteY14" fmla="*/ 3459104 h 6858000"/>
              <a:gd name="connsiteX15" fmla="*/ 8187313 w 8829300"/>
              <a:gd name="connsiteY15" fmla="*/ 3498961 h 6858000"/>
              <a:gd name="connsiteX16" fmla="*/ 8408292 w 8829300"/>
              <a:gd name="connsiteY16" fmla="*/ 3879501 h 6858000"/>
              <a:gd name="connsiteX17" fmla="*/ 8408292 w 8829300"/>
              <a:gd name="connsiteY17" fmla="*/ 3957318 h 6858000"/>
              <a:gd name="connsiteX18" fmla="*/ 8187313 w 8829300"/>
              <a:gd name="connsiteY18" fmla="*/ 4337857 h 6858000"/>
              <a:gd name="connsiteX19" fmla="*/ 8119685 w 8829300"/>
              <a:gd name="connsiteY19" fmla="*/ 4377714 h 6858000"/>
              <a:gd name="connsiteX20" fmla="*/ 7678681 w 8829300"/>
              <a:gd name="connsiteY20" fmla="*/ 4377714 h 6858000"/>
              <a:gd name="connsiteX21" fmla="*/ 7610101 w 8829300"/>
              <a:gd name="connsiteY21" fmla="*/ 4337857 h 6858000"/>
              <a:gd name="connsiteX22" fmla="*/ 7390076 w 8829300"/>
              <a:gd name="connsiteY22" fmla="*/ 3957318 h 6858000"/>
              <a:gd name="connsiteX23" fmla="*/ 7390076 w 8829300"/>
              <a:gd name="connsiteY23" fmla="*/ 3879501 h 6858000"/>
              <a:gd name="connsiteX24" fmla="*/ 7610101 w 8829300"/>
              <a:gd name="connsiteY24" fmla="*/ 3498961 h 6858000"/>
              <a:gd name="connsiteX25" fmla="*/ 7678681 w 8829300"/>
              <a:gd name="connsiteY25" fmla="*/ 3459104 h 6858000"/>
              <a:gd name="connsiteX26" fmla="*/ 1321854 w 8829300"/>
              <a:gd name="connsiteY26" fmla="*/ 2071857 h 6858000"/>
              <a:gd name="connsiteX27" fmla="*/ 5365317 w 8829300"/>
              <a:gd name="connsiteY27" fmla="*/ 2071857 h 6858000"/>
              <a:gd name="connsiteX28" fmla="*/ 5985373 w 8829300"/>
              <a:gd name="connsiteY28" fmla="*/ 2437296 h 6858000"/>
              <a:gd name="connsiteX29" fmla="*/ 8011470 w 8829300"/>
              <a:gd name="connsiteY29" fmla="*/ 5926372 h 6858000"/>
              <a:gd name="connsiteX30" fmla="*/ 8011470 w 8829300"/>
              <a:gd name="connsiteY30" fmla="*/ 6639850 h 6858000"/>
              <a:gd name="connsiteX31" fmla="*/ 7904625 w 8829300"/>
              <a:gd name="connsiteY31" fmla="*/ 6823844 h 6858000"/>
              <a:gd name="connsiteX32" fmla="*/ 7884791 w 8829300"/>
              <a:gd name="connsiteY32" fmla="*/ 6858000 h 6858000"/>
              <a:gd name="connsiteX33" fmla="*/ 0 w 8829300"/>
              <a:gd name="connsiteY33" fmla="*/ 6858000 h 6858000"/>
              <a:gd name="connsiteX34" fmla="*/ 0 w 8829300"/>
              <a:gd name="connsiteY34" fmla="*/ 3635967 h 6858000"/>
              <a:gd name="connsiteX35" fmla="*/ 27177 w 8829300"/>
              <a:gd name="connsiteY35" fmla="*/ 3588964 h 6858000"/>
              <a:gd name="connsiteX36" fmla="*/ 693065 w 8829300"/>
              <a:gd name="connsiteY36" fmla="*/ 2437296 h 6858000"/>
              <a:gd name="connsiteX37" fmla="*/ 1321854 w 8829300"/>
              <a:gd name="connsiteY37" fmla="*/ 2071857 h 6858000"/>
              <a:gd name="connsiteX38" fmla="*/ 0 w 8829300"/>
              <a:gd name="connsiteY38" fmla="*/ 0 h 6858000"/>
              <a:gd name="connsiteX39" fmla="*/ 6966294 w 8829300"/>
              <a:gd name="connsiteY39" fmla="*/ 0 h 6858000"/>
              <a:gd name="connsiteX40" fmla="*/ 6852387 w 8829300"/>
              <a:gd name="connsiteY40" fmla="*/ 196155 h 6858000"/>
              <a:gd name="connsiteX41" fmla="*/ 6043321 w 8829300"/>
              <a:gd name="connsiteY41" fmla="*/ 1589421 h 6858000"/>
              <a:gd name="connsiteX42" fmla="*/ 5423265 w 8829300"/>
              <a:gd name="connsiteY42" fmla="*/ 1954861 h 6858000"/>
              <a:gd name="connsiteX43" fmla="*/ 1379802 w 8829300"/>
              <a:gd name="connsiteY43" fmla="*/ 1954861 h 6858000"/>
              <a:gd name="connsiteX44" fmla="*/ 751013 w 8829300"/>
              <a:gd name="connsiteY44" fmla="*/ 1589421 h 6858000"/>
              <a:gd name="connsiteX45" fmla="*/ 1951 w 8829300"/>
              <a:gd name="connsiteY45" fmla="*/ 293901 h 6858000"/>
              <a:gd name="connsiteX46" fmla="*/ 0 w 8829300"/>
              <a:gd name="connsiteY46" fmla="*/ 290527 h 6858000"/>
              <a:gd name="connsiteX47" fmla="*/ 0 w 8829300"/>
              <a:gd name="connsiteY4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8829300" h="6858000">
                <a:moveTo>
                  <a:pt x="8438383" y="4182594"/>
                </a:moveTo>
                <a:lnTo>
                  <a:pt x="8671249" y="4182594"/>
                </a:lnTo>
                <a:cubicBezTo>
                  <a:pt x="8685834" y="4182594"/>
                  <a:pt x="8699916" y="4190612"/>
                  <a:pt x="8706958" y="4203640"/>
                </a:cubicBezTo>
                <a:lnTo>
                  <a:pt x="8823642" y="4404579"/>
                </a:lnTo>
                <a:cubicBezTo>
                  <a:pt x="8831187" y="4417106"/>
                  <a:pt x="8831187" y="4433141"/>
                  <a:pt x="8823642" y="4445668"/>
                </a:cubicBezTo>
                <a:lnTo>
                  <a:pt x="8706958" y="4646606"/>
                </a:lnTo>
                <a:cubicBezTo>
                  <a:pt x="8699916" y="4659635"/>
                  <a:pt x="8685834" y="4667652"/>
                  <a:pt x="8671249" y="4667652"/>
                </a:cubicBezTo>
                <a:lnTo>
                  <a:pt x="8438383" y="4667652"/>
                </a:lnTo>
                <a:cubicBezTo>
                  <a:pt x="8423295" y="4667652"/>
                  <a:pt x="8409715" y="4659635"/>
                  <a:pt x="8402170" y="4646606"/>
                </a:cubicBezTo>
                <a:lnTo>
                  <a:pt x="8285989" y="4445668"/>
                </a:lnTo>
                <a:cubicBezTo>
                  <a:pt x="8278445" y="4433141"/>
                  <a:pt x="8278445" y="4417106"/>
                  <a:pt x="8285989" y="4404579"/>
                </a:cubicBezTo>
                <a:lnTo>
                  <a:pt x="8402170" y="4203640"/>
                </a:lnTo>
                <a:cubicBezTo>
                  <a:pt x="8409715" y="4190612"/>
                  <a:pt x="8423295" y="4182594"/>
                  <a:pt x="8438383" y="4182594"/>
                </a:cubicBezTo>
                <a:close/>
                <a:moveTo>
                  <a:pt x="7678681" y="3459104"/>
                </a:moveTo>
                <a:lnTo>
                  <a:pt x="8119685" y="3459104"/>
                </a:lnTo>
                <a:cubicBezTo>
                  <a:pt x="8147308" y="3459104"/>
                  <a:pt x="8173978" y="3474287"/>
                  <a:pt x="8187313" y="3498961"/>
                </a:cubicBezTo>
                <a:lnTo>
                  <a:pt x="8408292" y="3879501"/>
                </a:lnTo>
                <a:cubicBezTo>
                  <a:pt x="8422579" y="3903225"/>
                  <a:pt x="8422579" y="3933593"/>
                  <a:pt x="8408292" y="3957318"/>
                </a:cubicBezTo>
                <a:lnTo>
                  <a:pt x="8187313" y="4337857"/>
                </a:lnTo>
                <a:cubicBezTo>
                  <a:pt x="8173978" y="4362531"/>
                  <a:pt x="8147308" y="4377714"/>
                  <a:pt x="8119685" y="4377714"/>
                </a:cubicBezTo>
                <a:lnTo>
                  <a:pt x="7678681" y="4377714"/>
                </a:lnTo>
                <a:cubicBezTo>
                  <a:pt x="7650106" y="4377714"/>
                  <a:pt x="7624388" y="4362531"/>
                  <a:pt x="7610101" y="4337857"/>
                </a:cubicBezTo>
                <a:lnTo>
                  <a:pt x="7390076" y="3957318"/>
                </a:lnTo>
                <a:cubicBezTo>
                  <a:pt x="7375787" y="3933593"/>
                  <a:pt x="7375787" y="3903225"/>
                  <a:pt x="7390076" y="3879501"/>
                </a:cubicBezTo>
                <a:lnTo>
                  <a:pt x="7610101" y="3498961"/>
                </a:lnTo>
                <a:cubicBezTo>
                  <a:pt x="7624388" y="3474287"/>
                  <a:pt x="7650106" y="3459104"/>
                  <a:pt x="7678681" y="3459104"/>
                </a:cubicBezTo>
                <a:close/>
                <a:moveTo>
                  <a:pt x="1321854" y="2071857"/>
                </a:moveTo>
                <a:lnTo>
                  <a:pt x="5365317" y="2071857"/>
                </a:lnTo>
                <a:cubicBezTo>
                  <a:pt x="5618580" y="2071857"/>
                  <a:pt x="5863108" y="2211072"/>
                  <a:pt x="5985373" y="2437296"/>
                </a:cubicBezTo>
                <a:lnTo>
                  <a:pt x="8011470" y="5926372"/>
                </a:lnTo>
                <a:cubicBezTo>
                  <a:pt x="8142468" y="6143896"/>
                  <a:pt x="8142468" y="6422327"/>
                  <a:pt x="8011470" y="6639850"/>
                </a:cubicBezTo>
                <a:lnTo>
                  <a:pt x="7904625" y="6823844"/>
                </a:lnTo>
                <a:lnTo>
                  <a:pt x="7884791" y="6858000"/>
                </a:lnTo>
                <a:lnTo>
                  <a:pt x="0" y="6858000"/>
                </a:lnTo>
                <a:lnTo>
                  <a:pt x="0" y="3635967"/>
                </a:lnTo>
                <a:lnTo>
                  <a:pt x="27177" y="3588964"/>
                </a:lnTo>
                <a:lnTo>
                  <a:pt x="693065" y="2437296"/>
                </a:lnTo>
                <a:cubicBezTo>
                  <a:pt x="824063" y="2211072"/>
                  <a:pt x="1059859" y="2071857"/>
                  <a:pt x="1321854" y="2071857"/>
                </a:cubicBezTo>
                <a:close/>
                <a:moveTo>
                  <a:pt x="0" y="0"/>
                </a:moveTo>
                <a:lnTo>
                  <a:pt x="6966294" y="0"/>
                </a:lnTo>
                <a:lnTo>
                  <a:pt x="6852387" y="196155"/>
                </a:lnTo>
                <a:lnTo>
                  <a:pt x="6043321" y="1589421"/>
                </a:lnTo>
                <a:cubicBezTo>
                  <a:pt x="5921057" y="1815646"/>
                  <a:pt x="5676528" y="1954861"/>
                  <a:pt x="5423265" y="1954861"/>
                </a:cubicBezTo>
                <a:lnTo>
                  <a:pt x="1379802" y="1954861"/>
                </a:lnTo>
                <a:cubicBezTo>
                  <a:pt x="1117807" y="1954861"/>
                  <a:pt x="882012" y="1815646"/>
                  <a:pt x="751013" y="1589421"/>
                </a:cubicBezTo>
                <a:lnTo>
                  <a:pt x="1951" y="293901"/>
                </a:lnTo>
                <a:lnTo>
                  <a:pt x="0" y="29052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2160000" rtlCol="0" anchor="t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Foto einfügen oder ziehen und ablegen</a:t>
            </a:r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CCE40DBF-C7D1-CD40-9FC9-BC7DFC9030C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88474" y="800326"/>
            <a:ext cx="3431526" cy="643082"/>
          </a:xfrm>
          <a:prstGeom prst="roundRect">
            <a:avLst>
              <a:gd name="adj" fmla="val 2139"/>
            </a:avLst>
          </a:prstGeom>
          <a:noFill/>
          <a:ln>
            <a:noFill/>
          </a:ln>
        </p:spPr>
        <p:txBody>
          <a:bodyPr lIns="0" tIns="0" rIns="0" bIns="0" rtlCol="0" anchor="t"/>
          <a:lstStyle>
            <a:lvl1pPr indent="0" algn="l">
              <a:lnSpc>
                <a:spcPct val="125000"/>
              </a:lnSpc>
              <a:defRPr sz="3400" b="0" spc="-225">
                <a:solidFill>
                  <a:srgbClr val="282925"/>
                </a:solidFill>
                <a:latin typeface="Gloss And Bloom" pitchFamily="2" charset="77"/>
              </a:defRPr>
            </a:lvl1pPr>
          </a:lstStyle>
          <a:p>
            <a:pPr rtl="0"/>
            <a:r>
              <a:rPr lang="de" noProof="0" dirty="0"/>
              <a:t>Überschrift</a:t>
            </a:r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E7FAB793-8D92-7649-845B-5204B92D01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30BE319B-09F7-4F40-8BC5-109B9AA4AFEF}"/>
              </a:ext>
            </a:extLst>
          </p:cNvPr>
          <p:cNvSpPr txBox="1">
            <a:spLocks/>
          </p:cNvSpPr>
          <p:nvPr userDrawn="1"/>
        </p:nvSpPr>
        <p:spPr>
          <a:xfrm>
            <a:off x="8286206" y="4771111"/>
            <a:ext cx="533794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 rtl="0">
              <a:defRPr lang="de-de"/>
            </a:defPPr>
            <a:lvl1pPr marL="0" algn="r" defTabSz="685800" rtl="0" eaLnBrk="1" latinLnBrk="0" hangingPunct="1">
              <a:defRPr sz="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C9E77C-BD26-4249-A65F-D7B04776405E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AB5551B4-1317-BD4C-897A-A1863E89D6C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388473" y="1625718"/>
            <a:ext cx="3431525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</p:spTree>
    <p:extLst>
      <p:ext uri="{BB962C8B-B14F-4D97-AF65-F5344CB8AC3E}">
        <p14:creationId xmlns:p14="http://schemas.microsoft.com/office/powerpoint/2010/main" val="3059432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Montserr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0FD3316D-464B-B544-9A1B-CE94BCEA38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729030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l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F26A2DF4-5F2A-204A-9368-E6A2866F35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8883" y="458701"/>
            <a:ext cx="4401813" cy="11366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0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/>
              <a:t>MONTSERRAT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F20C75DF-8E08-284B-A6C6-C1940A9744E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8883" y="1766355"/>
            <a:ext cx="4401813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2B9AE645-E0EE-B242-96F3-5BDBA88728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8883" y="2317899"/>
            <a:ext cx="4401814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04107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urze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0FD3316D-464B-B544-9A1B-CE94BCEA38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E68F1B7D-F4A8-0C4D-94B1-7464F5F96A9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802033"/>
            <a:ext cx="4054958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4326FE82-EDFC-874B-AED5-D5CDF3AB497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8138" y="1232753"/>
            <a:ext cx="4054958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453B28A5-E03B-AF44-8AFD-E1A408B607D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8138" y="2546858"/>
            <a:ext cx="4054958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7407CF6D-CE14-3F4E-ADAD-3A683A150FA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8138" y="2977578"/>
            <a:ext cx="4054958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32" name="Textplatzhalter 4">
            <a:extLst>
              <a:ext uri="{FF2B5EF4-FFF2-40B4-BE49-F238E27FC236}">
                <a16:creationId xmlns:a16="http://schemas.microsoft.com/office/drawing/2014/main" id="{58A7D5D8-DB6E-3C45-8959-BB557ED9552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50906" y="802033"/>
            <a:ext cx="4054958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33" name="Textplatzhalter 4">
            <a:extLst>
              <a:ext uri="{FF2B5EF4-FFF2-40B4-BE49-F238E27FC236}">
                <a16:creationId xmlns:a16="http://schemas.microsoft.com/office/drawing/2014/main" id="{D20BD4BA-0B03-7245-82A9-A0922BC8DEA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750906" y="1232753"/>
            <a:ext cx="4054958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34" name="Textplatzhalter 4">
            <a:extLst>
              <a:ext uri="{FF2B5EF4-FFF2-40B4-BE49-F238E27FC236}">
                <a16:creationId xmlns:a16="http://schemas.microsoft.com/office/drawing/2014/main" id="{7C806829-7374-5C46-ACD1-7F287E1DA87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50906" y="2546858"/>
            <a:ext cx="4054958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35" name="Textplatzhalter 4">
            <a:extLst>
              <a:ext uri="{FF2B5EF4-FFF2-40B4-BE49-F238E27FC236}">
                <a16:creationId xmlns:a16="http://schemas.microsoft.com/office/drawing/2014/main" id="{D0B34D39-FAAE-6B47-9D45-29920ABAB33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750906" y="2977578"/>
            <a:ext cx="4054958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</p:spTree>
    <p:extLst>
      <p:ext uri="{BB962C8B-B14F-4D97-AF65-F5344CB8AC3E}">
        <p14:creationId xmlns:p14="http://schemas.microsoft.com/office/powerpoint/2010/main" val="3038922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1.png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55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5" Type="http://schemas.openxmlformats.org/officeDocument/2006/relationships/image" Target="../media/image2.emf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23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slideLayout" Target="../slideLayouts/slideLayout5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1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0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73.xml"/><Relationship Id="rId20" Type="http://schemas.openxmlformats.org/officeDocument/2006/relationships/slideLayout" Target="../slideLayouts/slideLayout77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67.xml"/><Relationship Id="rId19" Type="http://schemas.openxmlformats.org/officeDocument/2006/relationships/slideLayout" Target="../slideLayouts/slideLayout76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Relationship Id="rId22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7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324000"/>
            <a:ext cx="8496000" cy="324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4001" y="1246908"/>
            <a:ext cx="8496000" cy="300917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de-DE" noProof="0" dirty="0"/>
              <a:t>Textmasterformate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493064F9-8200-634B-AD12-3DA75CA76EEE}"/>
              </a:ext>
            </a:extLst>
          </p:cNvPr>
          <p:cNvSpPr txBox="1">
            <a:spLocks/>
          </p:cNvSpPr>
          <p:nvPr userDrawn="1"/>
        </p:nvSpPr>
        <p:spPr>
          <a:xfrm>
            <a:off x="8286206" y="4771111"/>
            <a:ext cx="533794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 rtl="0">
              <a:defRPr lang="de-de"/>
            </a:defPPr>
            <a:lvl1pPr marL="0" algn="r" defTabSz="685800" rtl="0" eaLnBrk="1" latinLnBrk="0" hangingPunct="1">
              <a:defRPr sz="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C9E77C-BD26-4249-A65F-D7B04776405E}" type="slidenum">
              <a:rPr lang="de-DE" smtClean="0">
                <a:solidFill>
                  <a:srgbClr val="282925"/>
                </a:solidFill>
              </a:rPr>
              <a:t>‹Nr.›</a:t>
            </a:fld>
            <a:endParaRPr lang="de-DE" dirty="0">
              <a:solidFill>
                <a:srgbClr val="282925"/>
              </a:solidFill>
            </a:endParaRPr>
          </a:p>
        </p:txBody>
      </p: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9F81AB68-C799-594B-BE5D-5FCEFF5425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rgbClr val="282925"/>
                </a:solidFill>
                <a:latin typeface="Montserrat Light" pitchFamily="2" charset="77"/>
              </a:defRPr>
            </a:lvl1pPr>
          </a:lstStyle>
          <a:p>
            <a:r>
              <a:rPr lang="de-DE" dirty="0"/>
              <a:t>Fußzeile hinzufügen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60451B0-8158-1342-98E2-D84F24D396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000" y="4626174"/>
            <a:ext cx="1614215" cy="296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090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  <p:sldLayoutId id="2147483853" r:id="rId13"/>
    <p:sldLayoutId id="2147483854" r:id="rId14"/>
    <p:sldLayoutId id="2147483855" r:id="rId15"/>
    <p:sldLayoutId id="2147483856" r:id="rId16"/>
    <p:sldLayoutId id="2147483857" r:id="rId17"/>
    <p:sldLayoutId id="2147483858" r:id="rId18"/>
    <p:sldLayoutId id="2147483897" r:id="rId19"/>
    <p:sldLayoutId id="2147483902" r:id="rId20"/>
    <p:sldLayoutId id="2147483913" r:id="rId21"/>
    <p:sldLayoutId id="2147483920" r:id="rId22"/>
    <p:sldLayoutId id="2147483905" r:id="rId23"/>
    <p:sldLayoutId id="2147483906" r:id="rId24"/>
    <p:sldLayoutId id="2147483907" r:id="rId25"/>
    <p:sldLayoutId id="2147483908" r:id="rId26"/>
    <p:sldLayoutId id="2147483909" r:id="rId27"/>
    <p:sldLayoutId id="2147483910" r:id="rId28"/>
    <p:sldLayoutId id="2147483911" r:id="rId29"/>
    <p:sldLayoutId id="2147483912" r:id="rId30"/>
    <p:sldLayoutId id="2147483918" r:id="rId31"/>
    <p:sldLayoutId id="2147483919" r:id="rId32"/>
    <p:sldLayoutId id="2147483923" r:id="rId33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1" i="0" kern="1200" baseline="0">
          <a:solidFill>
            <a:srgbClr val="282925"/>
          </a:solidFill>
          <a:latin typeface="Montserrat" pitchFamily="2" charset="77"/>
          <a:ea typeface="+mj-ea"/>
          <a:cs typeface="+mj-cs"/>
        </a:defRPr>
      </a:lvl1pPr>
    </p:titleStyle>
    <p:bodyStyle>
      <a:lvl1pPr marL="200025" indent="-200025" algn="l" defTabSz="685800" rtl="0" eaLnBrk="1" latinLnBrk="0" hangingPunct="1">
        <a:lnSpc>
          <a:spcPct val="90000"/>
        </a:lnSpc>
        <a:spcBef>
          <a:spcPts val="750"/>
        </a:spcBef>
        <a:spcAft>
          <a:spcPts val="600"/>
        </a:spcAft>
        <a:buFont typeface="Arial" panose="020B0604020202020204" pitchFamily="34" charset="0"/>
        <a:buChar char="•"/>
        <a:defRPr sz="1400" b="0" i="0" kern="1200">
          <a:solidFill>
            <a:srgbClr val="282925"/>
          </a:solidFill>
          <a:latin typeface="Montserrat Light" pitchFamily="2" charset="77"/>
          <a:ea typeface="+mn-ea"/>
          <a:cs typeface="+mn-cs"/>
        </a:defRPr>
      </a:lvl1pPr>
      <a:lvl2pPr marL="407194" indent="-207169" algn="l" defTabSz="685800" rtl="0" eaLnBrk="1" latinLnBrk="0" hangingPunct="1">
        <a:lnSpc>
          <a:spcPct val="90000"/>
        </a:lnSpc>
        <a:spcBef>
          <a:spcPts val="375"/>
        </a:spcBef>
        <a:spcAft>
          <a:spcPts val="600"/>
        </a:spcAft>
        <a:buFont typeface="Arial" panose="020B0604020202020204" pitchFamily="34" charset="0"/>
        <a:buChar char="•"/>
        <a:defRPr sz="1400" b="0" i="0" kern="1200">
          <a:solidFill>
            <a:srgbClr val="282925"/>
          </a:solidFill>
          <a:latin typeface="Montserrat Light" pitchFamily="2" charset="77"/>
          <a:ea typeface="+mn-ea"/>
          <a:cs typeface="+mn-cs"/>
        </a:defRPr>
      </a:lvl2pPr>
      <a:lvl3pPr marL="607219" indent="-200025" algn="l" defTabSz="685800" rtl="0" eaLnBrk="1" latinLnBrk="0" hangingPunct="1">
        <a:lnSpc>
          <a:spcPct val="90000"/>
        </a:lnSpc>
        <a:spcBef>
          <a:spcPts val="375"/>
        </a:spcBef>
        <a:spcAft>
          <a:spcPts val="600"/>
        </a:spcAft>
        <a:buFont typeface="Arial" panose="020B0604020202020204" pitchFamily="34" charset="0"/>
        <a:buChar char="•"/>
        <a:defRPr sz="1400" b="0" i="0" kern="1200">
          <a:solidFill>
            <a:srgbClr val="282925"/>
          </a:solidFill>
          <a:latin typeface="Montserrat Light" pitchFamily="2" charset="77"/>
          <a:ea typeface="+mn-ea"/>
          <a:cs typeface="+mn-cs"/>
        </a:defRPr>
      </a:lvl3pPr>
      <a:lvl4pPr marL="807244" indent="-200025" algn="l" defTabSz="685800" rtl="0" eaLnBrk="1" latinLnBrk="0" hangingPunct="1">
        <a:lnSpc>
          <a:spcPct val="90000"/>
        </a:lnSpc>
        <a:spcBef>
          <a:spcPts val="375"/>
        </a:spcBef>
        <a:spcAft>
          <a:spcPts val="600"/>
        </a:spcAft>
        <a:buFont typeface="Arial" panose="020B0604020202020204" pitchFamily="34" charset="0"/>
        <a:buChar char="•"/>
        <a:defRPr sz="1400" b="0" i="0" kern="1200">
          <a:solidFill>
            <a:srgbClr val="282925"/>
          </a:solidFill>
          <a:latin typeface="Montserrat Light" pitchFamily="2" charset="77"/>
          <a:ea typeface="+mn-ea"/>
          <a:cs typeface="+mn-cs"/>
        </a:defRPr>
      </a:lvl4pPr>
      <a:lvl5pPr marL="1007269" indent="-200025" algn="l" defTabSz="685800" rtl="0" eaLnBrk="1" latinLnBrk="0" hangingPunct="1">
        <a:lnSpc>
          <a:spcPct val="90000"/>
        </a:lnSpc>
        <a:spcBef>
          <a:spcPts val="375"/>
        </a:spcBef>
        <a:spcAft>
          <a:spcPts val="600"/>
        </a:spcAft>
        <a:buFont typeface="Arial" panose="020B0604020202020204" pitchFamily="34" charset="0"/>
        <a:buChar char="•"/>
        <a:defRPr sz="1400" b="0" i="0" kern="1200">
          <a:solidFill>
            <a:srgbClr val="282925"/>
          </a:solidFill>
          <a:latin typeface="Montserrat Light" pitchFamily="2" charset="77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7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3191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1" i="0" kern="1200" baseline="0">
          <a:solidFill>
            <a:srgbClr val="282925"/>
          </a:solidFill>
          <a:latin typeface="Montserrat" pitchFamily="2" charset="77"/>
          <a:ea typeface="+mj-ea"/>
          <a:cs typeface="+mj-cs"/>
        </a:defRPr>
      </a:lvl1pPr>
    </p:titleStyle>
    <p:bodyStyle>
      <a:lvl1pPr marL="200025" indent="-200025" algn="l" defTabSz="685800" rtl="0" eaLnBrk="1" latinLnBrk="0" hangingPunct="1">
        <a:lnSpc>
          <a:spcPct val="90000"/>
        </a:lnSpc>
        <a:spcBef>
          <a:spcPts val="750"/>
        </a:spcBef>
        <a:spcAft>
          <a:spcPts val="600"/>
        </a:spcAft>
        <a:buFont typeface="Arial" panose="020B0604020202020204" pitchFamily="34" charset="0"/>
        <a:buChar char="•"/>
        <a:defRPr sz="1400" b="0" i="0" kern="1200">
          <a:solidFill>
            <a:srgbClr val="282925"/>
          </a:solidFill>
          <a:latin typeface="Montserrat Light" pitchFamily="2" charset="77"/>
          <a:ea typeface="+mn-ea"/>
          <a:cs typeface="+mn-cs"/>
        </a:defRPr>
      </a:lvl1pPr>
      <a:lvl2pPr marL="407194" indent="-207169" algn="l" defTabSz="685800" rtl="0" eaLnBrk="1" latinLnBrk="0" hangingPunct="1">
        <a:lnSpc>
          <a:spcPct val="90000"/>
        </a:lnSpc>
        <a:spcBef>
          <a:spcPts val="375"/>
        </a:spcBef>
        <a:spcAft>
          <a:spcPts val="600"/>
        </a:spcAft>
        <a:buFont typeface="Arial" panose="020B0604020202020204" pitchFamily="34" charset="0"/>
        <a:buChar char="•"/>
        <a:defRPr sz="1400" b="0" i="0" kern="1200">
          <a:solidFill>
            <a:srgbClr val="282925"/>
          </a:solidFill>
          <a:latin typeface="Montserrat Light" pitchFamily="2" charset="77"/>
          <a:ea typeface="+mn-ea"/>
          <a:cs typeface="+mn-cs"/>
        </a:defRPr>
      </a:lvl2pPr>
      <a:lvl3pPr marL="607219" indent="-200025" algn="l" defTabSz="685800" rtl="0" eaLnBrk="1" latinLnBrk="0" hangingPunct="1">
        <a:lnSpc>
          <a:spcPct val="90000"/>
        </a:lnSpc>
        <a:spcBef>
          <a:spcPts val="375"/>
        </a:spcBef>
        <a:spcAft>
          <a:spcPts val="600"/>
        </a:spcAft>
        <a:buFont typeface="Arial" panose="020B0604020202020204" pitchFamily="34" charset="0"/>
        <a:buChar char="•"/>
        <a:defRPr sz="1400" b="0" i="0" kern="1200">
          <a:solidFill>
            <a:srgbClr val="282925"/>
          </a:solidFill>
          <a:latin typeface="Montserrat Light" pitchFamily="2" charset="77"/>
          <a:ea typeface="+mn-ea"/>
          <a:cs typeface="+mn-cs"/>
        </a:defRPr>
      </a:lvl3pPr>
      <a:lvl4pPr marL="807244" indent="-200025" algn="l" defTabSz="685800" rtl="0" eaLnBrk="1" latinLnBrk="0" hangingPunct="1">
        <a:lnSpc>
          <a:spcPct val="90000"/>
        </a:lnSpc>
        <a:spcBef>
          <a:spcPts val="375"/>
        </a:spcBef>
        <a:spcAft>
          <a:spcPts val="600"/>
        </a:spcAft>
        <a:buFont typeface="Arial" panose="020B0604020202020204" pitchFamily="34" charset="0"/>
        <a:buChar char="•"/>
        <a:defRPr sz="1400" b="0" i="0" kern="1200">
          <a:solidFill>
            <a:srgbClr val="282925"/>
          </a:solidFill>
          <a:latin typeface="Montserrat Light" pitchFamily="2" charset="77"/>
          <a:ea typeface="+mn-ea"/>
          <a:cs typeface="+mn-cs"/>
        </a:defRPr>
      </a:lvl4pPr>
      <a:lvl5pPr marL="1007269" indent="-200025" algn="l" defTabSz="685800" rtl="0" eaLnBrk="1" latinLnBrk="0" hangingPunct="1">
        <a:lnSpc>
          <a:spcPct val="90000"/>
        </a:lnSpc>
        <a:spcBef>
          <a:spcPts val="375"/>
        </a:spcBef>
        <a:spcAft>
          <a:spcPts val="600"/>
        </a:spcAft>
        <a:buFont typeface="Arial" panose="020B0604020202020204" pitchFamily="34" charset="0"/>
        <a:buChar char="•"/>
        <a:defRPr sz="1400" b="0" i="0" kern="1200">
          <a:solidFill>
            <a:srgbClr val="282925"/>
          </a:solidFill>
          <a:latin typeface="Montserrat Light" pitchFamily="2" charset="77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7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324000"/>
            <a:ext cx="8496000" cy="324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4001" y="1246908"/>
            <a:ext cx="8496000" cy="300917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de-DE" noProof="0" dirty="0"/>
              <a:t>Textmasterformate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493064F9-8200-634B-AD12-3DA75CA76EEE}"/>
              </a:ext>
            </a:extLst>
          </p:cNvPr>
          <p:cNvSpPr txBox="1">
            <a:spLocks/>
          </p:cNvSpPr>
          <p:nvPr userDrawn="1"/>
        </p:nvSpPr>
        <p:spPr>
          <a:xfrm>
            <a:off x="8286206" y="4771111"/>
            <a:ext cx="533794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 rtl="0">
              <a:defRPr lang="de-de"/>
            </a:defPPr>
            <a:lvl1pPr marL="0" algn="r" defTabSz="685800" rtl="0" eaLnBrk="1" latinLnBrk="0" hangingPunct="1">
              <a:defRPr sz="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C9E77C-BD26-4249-A65F-D7B04776405E}" type="slidenum">
              <a:rPr lang="de-DE" smtClean="0">
                <a:solidFill>
                  <a:srgbClr val="282925"/>
                </a:solidFill>
              </a:rPr>
              <a:t>‹Nr.›</a:t>
            </a:fld>
            <a:endParaRPr lang="de-DE" dirty="0">
              <a:solidFill>
                <a:srgbClr val="282925"/>
              </a:solidFill>
            </a:endParaRPr>
          </a:p>
        </p:txBody>
      </p: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9F81AB68-C799-594B-BE5D-5FCEFF5425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rgbClr val="282925"/>
                </a:solidFill>
                <a:latin typeface="Montserrat Light" pitchFamily="2" charset="77"/>
              </a:defRPr>
            </a:lvl1pPr>
          </a:lstStyle>
          <a:p>
            <a:r>
              <a:rPr lang="de-DE" dirty="0"/>
              <a:t>Fußzeile hinzufügen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98558D7-4468-1D4B-B690-1673D5AD17AE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888" y="4505022"/>
            <a:ext cx="727965" cy="41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216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  <p:sldLayoutId id="2147483889" r:id="rId12"/>
    <p:sldLayoutId id="2147483890" r:id="rId13"/>
    <p:sldLayoutId id="2147483891" r:id="rId14"/>
    <p:sldLayoutId id="2147483892" r:id="rId15"/>
    <p:sldLayoutId id="2147483914" r:id="rId16"/>
    <p:sldLayoutId id="2147483915" r:id="rId17"/>
    <p:sldLayoutId id="2147483916" r:id="rId18"/>
    <p:sldLayoutId id="2147483917" r:id="rId19"/>
    <p:sldLayoutId id="2147483893" r:id="rId20"/>
    <p:sldLayoutId id="2147483894" r:id="rId21"/>
    <p:sldLayoutId id="2147483895" r:id="rId22"/>
    <p:sldLayoutId id="2147483924" r:id="rId23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1" i="0" kern="1200" baseline="0">
          <a:solidFill>
            <a:srgbClr val="282925"/>
          </a:solidFill>
          <a:latin typeface="Montserrat" pitchFamily="2" charset="77"/>
          <a:ea typeface="+mj-ea"/>
          <a:cs typeface="+mj-cs"/>
        </a:defRPr>
      </a:lvl1pPr>
    </p:titleStyle>
    <p:bodyStyle>
      <a:lvl1pPr marL="200025" indent="-200025" algn="l" defTabSz="685800" rtl="0" eaLnBrk="1" latinLnBrk="0" hangingPunct="1">
        <a:lnSpc>
          <a:spcPct val="90000"/>
        </a:lnSpc>
        <a:spcBef>
          <a:spcPts val="750"/>
        </a:spcBef>
        <a:spcAft>
          <a:spcPts val="600"/>
        </a:spcAft>
        <a:buFont typeface="Arial" panose="020B0604020202020204" pitchFamily="34" charset="0"/>
        <a:buChar char="•"/>
        <a:defRPr sz="1400" b="0" i="0" kern="1200">
          <a:solidFill>
            <a:srgbClr val="282925"/>
          </a:solidFill>
          <a:latin typeface="Montserrat Light" pitchFamily="2" charset="77"/>
          <a:ea typeface="+mn-ea"/>
          <a:cs typeface="+mn-cs"/>
        </a:defRPr>
      </a:lvl1pPr>
      <a:lvl2pPr marL="407194" indent="-207169" algn="l" defTabSz="685800" rtl="0" eaLnBrk="1" latinLnBrk="0" hangingPunct="1">
        <a:lnSpc>
          <a:spcPct val="90000"/>
        </a:lnSpc>
        <a:spcBef>
          <a:spcPts val="375"/>
        </a:spcBef>
        <a:spcAft>
          <a:spcPts val="600"/>
        </a:spcAft>
        <a:buFont typeface="Arial" panose="020B0604020202020204" pitchFamily="34" charset="0"/>
        <a:buChar char="•"/>
        <a:defRPr sz="1400" b="0" i="0" kern="1200">
          <a:solidFill>
            <a:srgbClr val="282925"/>
          </a:solidFill>
          <a:latin typeface="Montserrat Light" pitchFamily="2" charset="77"/>
          <a:ea typeface="+mn-ea"/>
          <a:cs typeface="+mn-cs"/>
        </a:defRPr>
      </a:lvl2pPr>
      <a:lvl3pPr marL="607219" indent="-200025" algn="l" defTabSz="685800" rtl="0" eaLnBrk="1" latinLnBrk="0" hangingPunct="1">
        <a:lnSpc>
          <a:spcPct val="90000"/>
        </a:lnSpc>
        <a:spcBef>
          <a:spcPts val="375"/>
        </a:spcBef>
        <a:spcAft>
          <a:spcPts val="600"/>
        </a:spcAft>
        <a:buFont typeface="Arial" panose="020B0604020202020204" pitchFamily="34" charset="0"/>
        <a:buChar char="•"/>
        <a:defRPr sz="1400" b="0" i="0" kern="1200">
          <a:solidFill>
            <a:srgbClr val="282925"/>
          </a:solidFill>
          <a:latin typeface="Montserrat Light" pitchFamily="2" charset="77"/>
          <a:ea typeface="+mn-ea"/>
          <a:cs typeface="+mn-cs"/>
        </a:defRPr>
      </a:lvl3pPr>
      <a:lvl4pPr marL="807244" indent="-200025" algn="l" defTabSz="685800" rtl="0" eaLnBrk="1" latinLnBrk="0" hangingPunct="1">
        <a:lnSpc>
          <a:spcPct val="90000"/>
        </a:lnSpc>
        <a:spcBef>
          <a:spcPts val="375"/>
        </a:spcBef>
        <a:spcAft>
          <a:spcPts val="600"/>
        </a:spcAft>
        <a:buFont typeface="Arial" panose="020B0604020202020204" pitchFamily="34" charset="0"/>
        <a:buChar char="•"/>
        <a:defRPr sz="1400" b="0" i="0" kern="1200">
          <a:solidFill>
            <a:srgbClr val="282925"/>
          </a:solidFill>
          <a:latin typeface="Montserrat Light" pitchFamily="2" charset="77"/>
          <a:ea typeface="+mn-ea"/>
          <a:cs typeface="+mn-cs"/>
        </a:defRPr>
      </a:lvl4pPr>
      <a:lvl5pPr marL="1007269" indent="-200025" algn="l" defTabSz="685800" rtl="0" eaLnBrk="1" latinLnBrk="0" hangingPunct="1">
        <a:lnSpc>
          <a:spcPct val="90000"/>
        </a:lnSpc>
        <a:spcBef>
          <a:spcPts val="375"/>
        </a:spcBef>
        <a:spcAft>
          <a:spcPts val="600"/>
        </a:spcAft>
        <a:buFont typeface="Arial" panose="020B0604020202020204" pitchFamily="34" charset="0"/>
        <a:buChar char="•"/>
        <a:defRPr sz="1400" b="0" i="0" kern="1200">
          <a:solidFill>
            <a:srgbClr val="282925"/>
          </a:solidFill>
          <a:latin typeface="Montserrat Light" pitchFamily="2" charset="77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7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324000"/>
            <a:ext cx="8496000" cy="324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4001" y="1246908"/>
            <a:ext cx="8496000" cy="300917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de-DE" noProof="0" dirty="0"/>
              <a:t>Textmasterformate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493064F9-8200-634B-AD12-3DA75CA76EEE}"/>
              </a:ext>
            </a:extLst>
          </p:cNvPr>
          <p:cNvSpPr txBox="1">
            <a:spLocks/>
          </p:cNvSpPr>
          <p:nvPr userDrawn="1"/>
        </p:nvSpPr>
        <p:spPr>
          <a:xfrm>
            <a:off x="8286206" y="4771111"/>
            <a:ext cx="533794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 rtl="0">
              <a:defRPr lang="de-de"/>
            </a:defPPr>
            <a:lvl1pPr marL="0" algn="r" defTabSz="685800" rtl="0" eaLnBrk="1" latinLnBrk="0" hangingPunct="1">
              <a:defRPr sz="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C9E77C-BD26-4249-A65F-D7B04776405E}" type="slidenum">
              <a:rPr lang="de-DE" smtClean="0">
                <a:solidFill>
                  <a:srgbClr val="282925"/>
                </a:solidFill>
              </a:rPr>
              <a:t>‹Nr.›</a:t>
            </a:fld>
            <a:endParaRPr lang="de-DE" dirty="0">
              <a:solidFill>
                <a:srgbClr val="282925"/>
              </a:solidFill>
            </a:endParaRPr>
          </a:p>
        </p:txBody>
      </p: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9F81AB68-C799-594B-BE5D-5FCEFF5425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rgbClr val="282925"/>
                </a:solidFill>
                <a:latin typeface="Montserrat Light" pitchFamily="2" charset="77"/>
              </a:defRPr>
            </a:lvl1pPr>
          </a:lstStyle>
          <a:p>
            <a:r>
              <a:rPr lang="de-DE" dirty="0"/>
              <a:t>Fußzeile hinzufügen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96E502C-C3DC-2D4C-B467-8B632AF77F6F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000" y="4578773"/>
            <a:ext cx="1216665" cy="425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768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  <p:sldLayoutId id="2147483870" r:id="rId12"/>
    <p:sldLayoutId id="2147483871" r:id="rId13"/>
    <p:sldLayoutId id="2147483921" r:id="rId14"/>
    <p:sldLayoutId id="2147483922" r:id="rId15"/>
    <p:sldLayoutId id="2147483872" r:id="rId16"/>
    <p:sldLayoutId id="2147483873" r:id="rId17"/>
    <p:sldLayoutId id="2147483874" r:id="rId18"/>
    <p:sldLayoutId id="2147483875" r:id="rId19"/>
    <p:sldLayoutId id="2147483876" r:id="rId20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1" i="0" kern="1200" baseline="0">
          <a:solidFill>
            <a:srgbClr val="282925"/>
          </a:solidFill>
          <a:latin typeface="Montserrat" pitchFamily="2" charset="77"/>
          <a:ea typeface="+mj-ea"/>
          <a:cs typeface="+mj-cs"/>
        </a:defRPr>
      </a:lvl1pPr>
    </p:titleStyle>
    <p:bodyStyle>
      <a:lvl1pPr marL="200025" indent="-200025" algn="l" defTabSz="685800" rtl="0" eaLnBrk="1" latinLnBrk="0" hangingPunct="1">
        <a:lnSpc>
          <a:spcPct val="90000"/>
        </a:lnSpc>
        <a:spcBef>
          <a:spcPts val="750"/>
        </a:spcBef>
        <a:spcAft>
          <a:spcPts val="600"/>
        </a:spcAft>
        <a:buFont typeface="Arial" panose="020B0604020202020204" pitchFamily="34" charset="0"/>
        <a:buChar char="•"/>
        <a:defRPr sz="1400" b="0" i="0" kern="1200">
          <a:solidFill>
            <a:srgbClr val="282925"/>
          </a:solidFill>
          <a:latin typeface="Montserrat Light" pitchFamily="2" charset="77"/>
          <a:ea typeface="+mn-ea"/>
          <a:cs typeface="+mn-cs"/>
        </a:defRPr>
      </a:lvl1pPr>
      <a:lvl2pPr marL="407194" indent="-207169" algn="l" defTabSz="685800" rtl="0" eaLnBrk="1" latinLnBrk="0" hangingPunct="1">
        <a:lnSpc>
          <a:spcPct val="90000"/>
        </a:lnSpc>
        <a:spcBef>
          <a:spcPts val="375"/>
        </a:spcBef>
        <a:spcAft>
          <a:spcPts val="600"/>
        </a:spcAft>
        <a:buFont typeface="Arial" panose="020B0604020202020204" pitchFamily="34" charset="0"/>
        <a:buChar char="•"/>
        <a:defRPr sz="1400" b="0" i="0" kern="1200">
          <a:solidFill>
            <a:srgbClr val="282925"/>
          </a:solidFill>
          <a:latin typeface="Montserrat Light" pitchFamily="2" charset="77"/>
          <a:ea typeface="+mn-ea"/>
          <a:cs typeface="+mn-cs"/>
        </a:defRPr>
      </a:lvl2pPr>
      <a:lvl3pPr marL="607219" indent="-200025" algn="l" defTabSz="685800" rtl="0" eaLnBrk="1" latinLnBrk="0" hangingPunct="1">
        <a:lnSpc>
          <a:spcPct val="90000"/>
        </a:lnSpc>
        <a:spcBef>
          <a:spcPts val="375"/>
        </a:spcBef>
        <a:spcAft>
          <a:spcPts val="600"/>
        </a:spcAft>
        <a:buFont typeface="Arial" panose="020B0604020202020204" pitchFamily="34" charset="0"/>
        <a:buChar char="•"/>
        <a:defRPr sz="1400" b="0" i="0" kern="1200">
          <a:solidFill>
            <a:srgbClr val="282925"/>
          </a:solidFill>
          <a:latin typeface="Montserrat Light" pitchFamily="2" charset="77"/>
          <a:ea typeface="+mn-ea"/>
          <a:cs typeface="+mn-cs"/>
        </a:defRPr>
      </a:lvl3pPr>
      <a:lvl4pPr marL="807244" indent="-200025" algn="l" defTabSz="685800" rtl="0" eaLnBrk="1" latinLnBrk="0" hangingPunct="1">
        <a:lnSpc>
          <a:spcPct val="90000"/>
        </a:lnSpc>
        <a:spcBef>
          <a:spcPts val="375"/>
        </a:spcBef>
        <a:spcAft>
          <a:spcPts val="600"/>
        </a:spcAft>
        <a:buFont typeface="Arial" panose="020B0604020202020204" pitchFamily="34" charset="0"/>
        <a:buChar char="•"/>
        <a:defRPr sz="1400" b="0" i="0" kern="1200">
          <a:solidFill>
            <a:srgbClr val="282925"/>
          </a:solidFill>
          <a:latin typeface="Montserrat Light" pitchFamily="2" charset="77"/>
          <a:ea typeface="+mn-ea"/>
          <a:cs typeface="+mn-cs"/>
        </a:defRPr>
      </a:lvl4pPr>
      <a:lvl5pPr marL="1007269" indent="-200025" algn="l" defTabSz="685800" rtl="0" eaLnBrk="1" latinLnBrk="0" hangingPunct="1">
        <a:lnSpc>
          <a:spcPct val="90000"/>
        </a:lnSpc>
        <a:spcBef>
          <a:spcPts val="375"/>
        </a:spcBef>
        <a:spcAft>
          <a:spcPts val="600"/>
        </a:spcAft>
        <a:buFont typeface="Arial" panose="020B0604020202020204" pitchFamily="34" charset="0"/>
        <a:buChar char="•"/>
        <a:defRPr sz="1400" b="0" i="0" kern="1200">
          <a:solidFill>
            <a:srgbClr val="282925"/>
          </a:solidFill>
          <a:latin typeface="Montserrat Light" pitchFamily="2" charset="77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8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29.png"/><Relationship Id="rId4" Type="http://schemas.openxmlformats.org/officeDocument/2006/relationships/image" Target="../media/image52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3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3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1.png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3.png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5.png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7.png"/><Relationship Id="rId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9.emf"/><Relationship Id="rId4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7.pn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1.xml"/><Relationship Id="rId5" Type="http://schemas.microsoft.com/office/2007/relationships/hdphoto" Target="../media/hdphoto1.wdp"/><Relationship Id="rId4" Type="http://schemas.openxmlformats.org/officeDocument/2006/relationships/image" Target="../media/image8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86.png"/><Relationship Id="rId4" Type="http://schemas.openxmlformats.org/officeDocument/2006/relationships/image" Target="../media/image2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9.png"/><Relationship Id="rId5" Type="http://schemas.openxmlformats.org/officeDocument/2006/relationships/image" Target="../media/image88.jpg"/><Relationship Id="rId4" Type="http://schemas.openxmlformats.org/officeDocument/2006/relationships/image" Target="../media/image8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9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94.png"/><Relationship Id="rId4" Type="http://schemas.openxmlformats.org/officeDocument/2006/relationships/image" Target="../media/image2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2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29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100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10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3.em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9.png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40E040-EFCC-FAD3-A167-3822B8CAC6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Aktuelle Infos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6339E97-BE0B-275D-1603-6543A126F9D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>
                <a:latin typeface="Montserrat" pitchFamily="2" charset="77"/>
              </a:rPr>
              <a:t>AUS DEM SWD-EC-VERBAND</a:t>
            </a:r>
          </a:p>
        </p:txBody>
      </p:sp>
    </p:spTree>
    <p:extLst>
      <p:ext uri="{BB962C8B-B14F-4D97-AF65-F5344CB8AC3E}">
        <p14:creationId xmlns:p14="http://schemas.microsoft.com/office/powerpoint/2010/main" val="18608951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272F0393-3C45-B066-458D-8B1057ED98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412" t="498" r="634" b="-498"/>
          <a:stretch/>
        </p:blipFill>
        <p:spPr>
          <a:xfrm rot="21356797">
            <a:off x="3002268" y="-278255"/>
            <a:ext cx="3460769" cy="497271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E5A5BC2-C86F-884C-A50B-3D46A5BBA9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754" t="30621" r="3942" b="12651"/>
          <a:stretch/>
        </p:blipFill>
        <p:spPr>
          <a:xfrm>
            <a:off x="5830267" y="3576957"/>
            <a:ext cx="2028145" cy="1849596"/>
          </a:xfrm>
          <a:prstGeom prst="rect">
            <a:avLst/>
          </a:prstGeom>
        </p:spPr>
      </p:pic>
      <p:sp>
        <p:nvSpPr>
          <p:cNvPr id="4" name="Sechseck 3">
            <a:extLst>
              <a:ext uri="{FF2B5EF4-FFF2-40B4-BE49-F238E27FC236}">
                <a16:creationId xmlns:a16="http://schemas.microsoft.com/office/drawing/2014/main" id="{CD7B6D88-688A-EC0A-AD3E-B3EEB6BEFDA5}"/>
              </a:ext>
            </a:extLst>
          </p:cNvPr>
          <p:cNvSpPr/>
          <p:nvPr/>
        </p:nvSpPr>
        <p:spPr>
          <a:xfrm rot="21428899">
            <a:off x="977872" y="1061319"/>
            <a:ext cx="2710733" cy="2336840"/>
          </a:xfrm>
          <a:prstGeom prst="hexagon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13"/>
          </a:p>
        </p:txBody>
      </p:sp>
      <p:sp>
        <p:nvSpPr>
          <p:cNvPr id="5" name="Textplatzhalter 3">
            <a:extLst>
              <a:ext uri="{FF2B5EF4-FFF2-40B4-BE49-F238E27FC236}">
                <a16:creationId xmlns:a16="http://schemas.microsoft.com/office/drawing/2014/main" id="{C6CFB85E-A169-8F45-4780-BF6E9329E94D}"/>
              </a:ext>
            </a:extLst>
          </p:cNvPr>
          <p:cNvSpPr txBox="1">
            <a:spLocks/>
          </p:cNvSpPr>
          <p:nvPr/>
        </p:nvSpPr>
        <p:spPr>
          <a:xfrm rot="21384781">
            <a:off x="1267369" y="1528355"/>
            <a:ext cx="2223178" cy="147591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None/>
              <a:defRPr sz="2267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26669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None/>
              <a:defRPr sz="1867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542912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None/>
              <a:defRPr sz="1867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9605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None/>
              <a:defRPr sz="1867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76298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None/>
              <a:defRPr sz="1867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700" b="1" dirty="0">
                <a:solidFill>
                  <a:schemeClr val="bg1"/>
                </a:solidFill>
                <a:latin typeface="Montserrat" pitchFamily="2" charset="77"/>
              </a:rPr>
              <a:t>DANKE FÜR </a:t>
            </a:r>
            <a:br>
              <a:rPr lang="de-DE" sz="1700" b="1" dirty="0">
                <a:solidFill>
                  <a:schemeClr val="bg1"/>
                </a:solidFill>
                <a:latin typeface="Montserrat" pitchFamily="2" charset="77"/>
              </a:rPr>
            </a:br>
            <a:r>
              <a:rPr lang="de-DE" sz="1700" b="1" dirty="0">
                <a:solidFill>
                  <a:schemeClr val="bg1"/>
                </a:solidFill>
                <a:latin typeface="Montserrat" pitchFamily="2" charset="77"/>
              </a:rPr>
              <a:t>DEIN GEBET!</a:t>
            </a:r>
          </a:p>
          <a:p>
            <a:pPr algn="ctr"/>
            <a:r>
              <a:rPr lang="de-DE" sz="1500" dirty="0">
                <a:solidFill>
                  <a:schemeClr val="bg1"/>
                </a:solidFill>
                <a:latin typeface="Montserrat" pitchFamily="2" charset="77"/>
              </a:rPr>
              <a:t>Download unter </a:t>
            </a:r>
            <a:r>
              <a:rPr lang="de-DE" sz="1500" dirty="0" err="1">
                <a:solidFill>
                  <a:schemeClr val="bg1"/>
                </a:solidFill>
                <a:latin typeface="Montserrat" pitchFamily="2" charset="77"/>
              </a:rPr>
              <a:t>www.SWDEC.de</a:t>
            </a:r>
            <a:r>
              <a:rPr lang="de-DE" sz="1500" dirty="0">
                <a:solidFill>
                  <a:schemeClr val="bg1"/>
                </a:solidFill>
                <a:latin typeface="Montserrat" pitchFamily="2" charset="77"/>
              </a:rPr>
              <a:t>/</a:t>
            </a:r>
            <a:br>
              <a:rPr lang="de-DE" sz="1500" dirty="0">
                <a:solidFill>
                  <a:schemeClr val="bg1"/>
                </a:solidFill>
                <a:latin typeface="Montserrat" pitchFamily="2" charset="77"/>
              </a:rPr>
            </a:br>
            <a:r>
              <a:rPr lang="de-DE" sz="1500" dirty="0" err="1">
                <a:solidFill>
                  <a:schemeClr val="bg1"/>
                </a:solidFill>
                <a:latin typeface="Montserrat" pitchFamily="2" charset="77"/>
              </a:rPr>
              <a:t>gebetsflyer</a:t>
            </a:r>
            <a:endParaRPr lang="de-DE" sz="1500" dirty="0">
              <a:solidFill>
                <a:schemeClr val="bg1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007356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platzhalter 15">
            <a:extLst>
              <a:ext uri="{FF2B5EF4-FFF2-40B4-BE49-F238E27FC236}">
                <a16:creationId xmlns:a16="http://schemas.microsoft.com/office/drawing/2014/main" id="{F30F7A0D-516C-344E-E976-C9DD76D1CA7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10906" t="-27476" r="-7342" b="1020"/>
          <a:stretch/>
        </p:blipFill>
        <p:spPr>
          <a:xfrm>
            <a:off x="5491786" y="-815552"/>
            <a:ext cx="4994182" cy="4363746"/>
          </a:xfr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4E1BFE4-7C30-334A-9147-0A4946BCCB7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Freizeitmaterial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9D23F81-B0BE-BA46-974F-F32380B519B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dirty="0"/>
              <a:t>ALLES, WAS DU BRAUCHST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3FC55E8-161C-F548-B74A-DB394414762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055019" y="2571750"/>
            <a:ext cx="3824573" cy="1305306"/>
          </a:xfrm>
        </p:spPr>
        <p:txBody>
          <a:bodyPr/>
          <a:lstStyle/>
          <a:p>
            <a:r>
              <a:rPr lang="de-DE" dirty="0">
                <a:latin typeface="Montserrat" pitchFamily="2" charset="77"/>
              </a:rPr>
              <a:t>Schau mal unter </a:t>
            </a:r>
            <a:r>
              <a:rPr lang="de-DE" b="1" dirty="0">
                <a:latin typeface="Montserrat" pitchFamily="2" charset="77"/>
              </a:rPr>
              <a:t>www.material.swdec.de </a:t>
            </a:r>
            <a:r>
              <a:rPr lang="de-DE" dirty="0">
                <a:latin typeface="Montserrat" pitchFamily="2" charset="77"/>
              </a:rPr>
              <a:t>vorbei. Dort findest du Material zum Ausleihen, Merch oder Verteilmaterial für deine Freizeit.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E5A5BC2-C86F-884C-A50B-3D46A5BBA9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54" t="30621" r="3942" b="12651"/>
          <a:stretch/>
        </p:blipFill>
        <p:spPr>
          <a:xfrm>
            <a:off x="5693106" y="2696847"/>
            <a:ext cx="2028145" cy="1849596"/>
          </a:xfrm>
          <a:prstGeom prst="rect">
            <a:avLst/>
          </a:prstGeom>
        </p:spPr>
      </p:pic>
      <p:pic>
        <p:nvPicPr>
          <p:cNvPr id="8" name="Grafik 7" descr="Ein Bild, das Muster, Quadrat, Symmetrie, Pixel enthält.&#10;&#10;Automatisch generierte Beschreibung">
            <a:extLst>
              <a:ext uri="{FF2B5EF4-FFF2-40B4-BE49-F238E27FC236}">
                <a16:creationId xmlns:a16="http://schemas.microsoft.com/office/drawing/2014/main" id="{E766B256-7FCE-AD3C-DE21-AFBE86FFAE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138" y="2317899"/>
            <a:ext cx="1450645" cy="145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0174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132C3475-6D7F-ACAE-2AC8-9C59964C52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22317" y="-671893"/>
            <a:ext cx="2979411" cy="2717117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6BF2445A-AE95-9B86-77AB-3A0354F608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27002" y="264316"/>
            <a:ext cx="5002960" cy="4053720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6512616-5DC8-AB92-C46C-60F3D8C6F052}"/>
              </a:ext>
            </a:extLst>
          </p:cNvPr>
          <p:cNvSpPr txBox="1">
            <a:spLocks/>
          </p:cNvSpPr>
          <p:nvPr/>
        </p:nvSpPr>
        <p:spPr>
          <a:xfrm>
            <a:off x="4572000" y="264316"/>
            <a:ext cx="3864211" cy="1136606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3600" b="1" dirty="0">
                <a:latin typeface="Montserrat" pitchFamily="2" charset="77"/>
              </a:rPr>
              <a:t>BOCK AUF </a:t>
            </a:r>
            <a:br>
              <a:rPr lang="de-DE" sz="3600" b="1" dirty="0">
                <a:latin typeface="Montserrat" pitchFamily="2" charset="77"/>
              </a:rPr>
            </a:br>
            <a:r>
              <a:rPr lang="de-DE" sz="3600" b="1" dirty="0">
                <a:latin typeface="Montserrat" pitchFamily="2" charset="77"/>
              </a:rPr>
              <a:t>EC-CLOTHING?</a:t>
            </a:r>
          </a:p>
        </p:txBody>
      </p:sp>
      <p:sp>
        <p:nvSpPr>
          <p:cNvPr id="4" name="Textplatzhalter 4">
            <a:extLst>
              <a:ext uri="{FF2B5EF4-FFF2-40B4-BE49-F238E27FC236}">
                <a16:creationId xmlns:a16="http://schemas.microsoft.com/office/drawing/2014/main" id="{31F20CD2-76BA-8285-3FC6-B60338A7D394}"/>
              </a:ext>
            </a:extLst>
          </p:cNvPr>
          <p:cNvSpPr txBox="1">
            <a:spLocks/>
          </p:cNvSpPr>
          <p:nvPr/>
        </p:nvSpPr>
        <p:spPr>
          <a:xfrm>
            <a:off x="4572000" y="1490669"/>
            <a:ext cx="4370962" cy="1965894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700"/>
              </a:lnSpc>
              <a:buNone/>
            </a:pPr>
            <a:r>
              <a:rPr lang="de-DE" dirty="0">
                <a:latin typeface="Montserrat" pitchFamily="2" charset="77"/>
              </a:rPr>
              <a:t>Bestelle jetzt dein Wunsch-Shirt, Sweatshirt oder Hoodie mit SWD-EC-Logo </a:t>
            </a:r>
            <a:r>
              <a:rPr lang="de-DE" b="1" dirty="0">
                <a:latin typeface="Montserrat" pitchFamily="2" charset="77"/>
              </a:rPr>
              <a:t>bis zum </a:t>
            </a:r>
            <a:br>
              <a:rPr lang="de-DE" b="1" dirty="0">
                <a:latin typeface="Montserrat" pitchFamily="2" charset="77"/>
              </a:rPr>
            </a:br>
            <a:r>
              <a:rPr lang="de-DE" b="1" dirty="0">
                <a:latin typeface="Montserrat" pitchFamily="2" charset="77"/>
              </a:rPr>
              <a:t>31. Juli 2024</a:t>
            </a:r>
            <a:r>
              <a:rPr lang="de-DE" dirty="0">
                <a:latin typeface="Montserrat" pitchFamily="2" charset="77"/>
              </a:rPr>
              <a:t>.</a:t>
            </a:r>
          </a:p>
          <a:p>
            <a:pPr marL="0" indent="0">
              <a:lnSpc>
                <a:spcPts val="1700"/>
              </a:lnSpc>
              <a:buNone/>
            </a:pPr>
            <a:r>
              <a:rPr lang="de-DE" dirty="0">
                <a:latin typeface="Montserrat" pitchFamily="2" charset="77"/>
              </a:rPr>
              <a:t>Du kannst deine Bestellung dann am 14.09. bei der </a:t>
            </a:r>
            <a:r>
              <a:rPr lang="de-DE" dirty="0" err="1">
                <a:latin typeface="Montserrat" pitchFamily="2" charset="77"/>
              </a:rPr>
              <a:t>eXco</a:t>
            </a:r>
            <a:r>
              <a:rPr lang="de-DE" dirty="0">
                <a:latin typeface="Montserrat" pitchFamily="2" charset="77"/>
              </a:rPr>
              <a:t> in Liebenzell oder beim ZEIT-RAUM-Tag am 03.10. in Dobel am EC-Stand abholen. Falls du an beiden Tagen nicht kannst, verschicken wir es per Post.</a:t>
            </a:r>
          </a:p>
        </p:txBody>
      </p:sp>
      <p:pic>
        <p:nvPicPr>
          <p:cNvPr id="6" name="Grafik 5" descr="Ein Bild, das Muster, Quadrat, Symmetrie, Rechteck enthält.&#10;&#10;Automatisch generierte Beschreibung">
            <a:extLst>
              <a:ext uri="{FF2B5EF4-FFF2-40B4-BE49-F238E27FC236}">
                <a16:creationId xmlns:a16="http://schemas.microsoft.com/office/drawing/2014/main" id="{BBD74E71-3578-556E-1567-ED52448B6A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3991" y="3604454"/>
            <a:ext cx="1274729" cy="1274729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014B47C4-2D1B-2CFD-69EF-19878EE71BD7}"/>
              </a:ext>
            </a:extLst>
          </p:cNvPr>
          <p:cNvSpPr txBox="1"/>
          <p:nvPr/>
        </p:nvSpPr>
        <p:spPr>
          <a:xfrm>
            <a:off x="6154365" y="3823529"/>
            <a:ext cx="2555133" cy="83657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noAutofit/>
          </a:bodyPr>
          <a:lstStyle/>
          <a:p>
            <a:r>
              <a:rPr lang="de-DE" sz="1400" dirty="0">
                <a:latin typeface="Montserrat" pitchFamily="2" charset="77"/>
              </a:rPr>
              <a:t>Alle wichtigen Infos zu den Details findest du unter </a:t>
            </a:r>
            <a:r>
              <a:rPr lang="de-DE" sz="1400" b="1" dirty="0" err="1">
                <a:latin typeface="Montserrat" pitchFamily="2" charset="77"/>
              </a:rPr>
              <a:t>www.material.swdec.de</a:t>
            </a:r>
            <a:r>
              <a:rPr lang="de-DE" sz="1400" b="1" dirty="0">
                <a:latin typeface="Montserrat" pitchFamily="2" charset="77"/>
              </a:rPr>
              <a:t>/</a:t>
            </a:r>
            <a:br>
              <a:rPr lang="de-DE" sz="1400" b="1" dirty="0">
                <a:latin typeface="Montserrat" pitchFamily="2" charset="77"/>
              </a:rPr>
            </a:br>
            <a:r>
              <a:rPr lang="de-DE" sz="1400" b="1" dirty="0" err="1">
                <a:latin typeface="Montserrat" pitchFamily="2" charset="77"/>
              </a:rPr>
              <a:t>merchandise</a:t>
            </a:r>
            <a:endParaRPr lang="de-DE" sz="1400" b="1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136494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3FC55E8-161C-F548-B74A-DB394414762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57091" y="1787920"/>
            <a:ext cx="4545273" cy="1478239"/>
          </a:xfrm>
        </p:spPr>
        <p:txBody>
          <a:bodyPr numCol="2"/>
          <a:lstStyle/>
          <a:p>
            <a:pPr algn="l"/>
            <a:r>
              <a:rPr lang="de-DE" b="1" dirty="0">
                <a:latin typeface="Montserrat" pitchFamily="2" charset="77"/>
              </a:rPr>
              <a:t>1</a:t>
            </a:r>
            <a:r>
              <a:rPr lang="de-DE" dirty="0"/>
              <a:t> </a:t>
            </a:r>
            <a:r>
              <a:rPr lang="de-DE" dirty="0">
                <a:latin typeface="Montserrat" pitchFamily="2" charset="77"/>
              </a:rPr>
              <a:t>Mannheim</a:t>
            </a:r>
          </a:p>
          <a:p>
            <a:pPr algn="l"/>
            <a:r>
              <a:rPr lang="de-DE" b="1" dirty="0">
                <a:latin typeface="Montserrat" pitchFamily="2" charset="77"/>
              </a:rPr>
              <a:t>2</a:t>
            </a:r>
            <a:r>
              <a:rPr lang="de-DE" dirty="0"/>
              <a:t> </a:t>
            </a:r>
            <a:r>
              <a:rPr lang="de-DE" dirty="0">
                <a:latin typeface="Montserrat" pitchFamily="2" charset="77"/>
              </a:rPr>
              <a:t>Heidelberg</a:t>
            </a:r>
          </a:p>
          <a:p>
            <a:pPr algn="l"/>
            <a:r>
              <a:rPr lang="de-DE" b="1" dirty="0">
                <a:latin typeface="Montserrat" pitchFamily="2" charset="77"/>
              </a:rPr>
              <a:t>3</a:t>
            </a:r>
            <a:r>
              <a:rPr lang="de-DE" dirty="0"/>
              <a:t> </a:t>
            </a:r>
            <a:r>
              <a:rPr lang="de-DE" dirty="0">
                <a:latin typeface="Montserrat" pitchFamily="2" charset="77"/>
              </a:rPr>
              <a:t>Karlsruhe</a:t>
            </a:r>
          </a:p>
          <a:p>
            <a:pPr algn="l"/>
            <a:r>
              <a:rPr lang="de-DE" b="1" dirty="0">
                <a:latin typeface="Montserrat" pitchFamily="2" charset="77"/>
              </a:rPr>
              <a:t>4</a:t>
            </a:r>
            <a:r>
              <a:rPr lang="de-DE" dirty="0"/>
              <a:t> </a:t>
            </a:r>
            <a:r>
              <a:rPr lang="de-DE" dirty="0">
                <a:latin typeface="Montserrat" pitchFamily="2" charset="77"/>
              </a:rPr>
              <a:t>Pforzheim</a:t>
            </a:r>
          </a:p>
          <a:p>
            <a:pPr algn="l"/>
            <a:r>
              <a:rPr lang="de-DE" b="1" dirty="0">
                <a:latin typeface="Montserrat" pitchFamily="2" charset="77"/>
              </a:rPr>
              <a:t>5</a:t>
            </a:r>
            <a:r>
              <a:rPr lang="de-DE" dirty="0"/>
              <a:t> </a:t>
            </a:r>
            <a:r>
              <a:rPr lang="de-DE" dirty="0">
                <a:latin typeface="Montserrat" pitchFamily="2" charset="77"/>
              </a:rPr>
              <a:t>Ludwigsburg</a:t>
            </a:r>
          </a:p>
          <a:p>
            <a:pPr algn="l"/>
            <a:r>
              <a:rPr lang="de-DE" b="1" dirty="0">
                <a:latin typeface="Montserrat" pitchFamily="2" charset="77"/>
              </a:rPr>
              <a:t>6</a:t>
            </a:r>
            <a:r>
              <a:rPr lang="de-DE" dirty="0"/>
              <a:t> </a:t>
            </a:r>
            <a:r>
              <a:rPr lang="de-DE" dirty="0">
                <a:latin typeface="Montserrat" pitchFamily="2" charset="77"/>
              </a:rPr>
              <a:t>Stuttgart</a:t>
            </a:r>
          </a:p>
          <a:p>
            <a:pPr algn="l"/>
            <a:r>
              <a:rPr lang="de-DE" b="1" dirty="0">
                <a:latin typeface="Montserrat" pitchFamily="2" charset="77"/>
              </a:rPr>
              <a:t>7</a:t>
            </a:r>
            <a:r>
              <a:rPr lang="de-DE" dirty="0"/>
              <a:t> </a:t>
            </a:r>
            <a:r>
              <a:rPr lang="de-DE" dirty="0">
                <a:latin typeface="Montserrat" pitchFamily="2" charset="77"/>
              </a:rPr>
              <a:t>Tübingen</a:t>
            </a:r>
          </a:p>
          <a:p>
            <a:pPr algn="l"/>
            <a:r>
              <a:rPr lang="de-DE" b="1" dirty="0">
                <a:latin typeface="Montserrat" pitchFamily="2" charset="77"/>
              </a:rPr>
              <a:t>8</a:t>
            </a:r>
            <a:r>
              <a:rPr lang="de-DE" dirty="0"/>
              <a:t> </a:t>
            </a:r>
            <a:r>
              <a:rPr lang="de-DE" dirty="0">
                <a:latin typeface="Montserrat" pitchFamily="2" charset="77"/>
              </a:rPr>
              <a:t>Freiburg</a:t>
            </a:r>
          </a:p>
          <a:p>
            <a:pPr algn="l"/>
            <a:r>
              <a:rPr lang="de-DE" b="1" dirty="0">
                <a:latin typeface="Montserrat" pitchFamily="2" charset="77"/>
              </a:rPr>
              <a:t>9</a:t>
            </a:r>
            <a:r>
              <a:rPr lang="de-DE" dirty="0"/>
              <a:t> </a:t>
            </a:r>
            <a:r>
              <a:rPr lang="de-DE" dirty="0">
                <a:latin typeface="Montserrat" pitchFamily="2" charset="77"/>
              </a:rPr>
              <a:t>Ulm / Neu-Ulm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A2408F35-1902-F045-ACD6-78FD6B79F6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9055" y="-444316"/>
            <a:ext cx="4812549" cy="5801428"/>
          </a:xfrm>
          <a:prstGeom prst="rect">
            <a:avLst/>
          </a:prstGeom>
        </p:spPr>
      </p:pic>
      <p:sp>
        <p:nvSpPr>
          <p:cNvPr id="15" name="Textplatzhalter 3">
            <a:extLst>
              <a:ext uri="{FF2B5EF4-FFF2-40B4-BE49-F238E27FC236}">
                <a16:creationId xmlns:a16="http://schemas.microsoft.com/office/drawing/2014/main" id="{69955A98-A06C-8947-ABA9-5628955387C4}"/>
              </a:ext>
            </a:extLst>
          </p:cNvPr>
          <p:cNvSpPr txBox="1">
            <a:spLocks/>
          </p:cNvSpPr>
          <p:nvPr/>
        </p:nvSpPr>
        <p:spPr>
          <a:xfrm>
            <a:off x="357091" y="1269831"/>
            <a:ext cx="4621964" cy="29745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r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600"/>
              </a:spcAft>
              <a:buFontTx/>
              <a:buNone/>
              <a:defRPr sz="1800" b="1" i="0" kern="1200">
                <a:solidFill>
                  <a:srgbClr val="282925"/>
                </a:solidFill>
                <a:latin typeface="Montserrat" pitchFamily="2" charset="77"/>
                <a:ea typeface="+mn-ea"/>
                <a:cs typeface="+mn-cs"/>
              </a:defRPr>
            </a:lvl1pPr>
            <a:lvl2pPr marL="200025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2pPr>
            <a:lvl3pPr marL="40719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3pPr>
            <a:lvl4pPr marL="607219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4pPr>
            <a:lvl5pPr marL="80724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dirty="0" err="1"/>
              <a:t>studiEC</a:t>
            </a:r>
            <a:r>
              <a:rPr lang="de-DE" dirty="0"/>
              <a:t>-Orte im SWD-EC-Verband</a:t>
            </a:r>
          </a:p>
        </p:txBody>
      </p:sp>
      <p:sp>
        <p:nvSpPr>
          <p:cNvPr id="2" name="Textplatzhalter 2">
            <a:extLst>
              <a:ext uri="{FF2B5EF4-FFF2-40B4-BE49-F238E27FC236}">
                <a16:creationId xmlns:a16="http://schemas.microsoft.com/office/drawing/2014/main" id="{DC183613-FB84-DD10-A0B6-68F6A4D4D65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8138" y="458701"/>
            <a:ext cx="5033962" cy="426202"/>
          </a:xfrm>
        </p:spPr>
        <p:txBody>
          <a:bodyPr/>
          <a:lstStyle/>
          <a:p>
            <a:pPr algn="l"/>
            <a:r>
              <a:rPr lang="de-DE" dirty="0" err="1"/>
              <a:t>studiEC</a:t>
            </a:r>
            <a:endParaRPr lang="de-DE" dirty="0"/>
          </a:p>
        </p:txBody>
      </p:sp>
      <p:pic>
        <p:nvPicPr>
          <p:cNvPr id="3" name="Bildplatzhalter 13">
            <a:extLst>
              <a:ext uri="{FF2B5EF4-FFF2-40B4-BE49-F238E27FC236}">
                <a16:creationId xmlns:a16="http://schemas.microsoft.com/office/drawing/2014/main" id="{6AADF469-3457-9B14-20A8-65B177575B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67" t="5246" r="7424" b="22137"/>
          <a:stretch/>
        </p:blipFill>
        <p:spPr>
          <a:xfrm>
            <a:off x="338138" y="3570968"/>
            <a:ext cx="782879" cy="684052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</p:spPr>
      </p:pic>
      <p:sp>
        <p:nvSpPr>
          <p:cNvPr id="4" name="Textplatzhalter 4">
            <a:extLst>
              <a:ext uri="{FF2B5EF4-FFF2-40B4-BE49-F238E27FC236}">
                <a16:creationId xmlns:a16="http://schemas.microsoft.com/office/drawing/2014/main" id="{2FF21F6C-0F9A-AC71-B94C-4C8323EF71E9}"/>
              </a:ext>
            </a:extLst>
          </p:cNvPr>
          <p:cNvSpPr txBox="1">
            <a:spLocks/>
          </p:cNvSpPr>
          <p:nvPr/>
        </p:nvSpPr>
        <p:spPr>
          <a:xfrm>
            <a:off x="1197708" y="3498018"/>
            <a:ext cx="4047896" cy="829951"/>
          </a:xfrm>
          <a:prstGeom prst="rect">
            <a:avLst/>
          </a:prstGeom>
        </p:spPr>
        <p:txBody>
          <a:bodyPr vert="horz" lIns="0" tIns="0" rIns="0" bIns="0" numCol="1" rtlCol="0">
            <a:noAutofit/>
          </a:bodyPr>
          <a:lstStyle>
            <a:lvl1pPr marL="0" indent="0" algn="r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200025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2pPr>
            <a:lvl3pPr marL="40719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3pPr>
            <a:lvl4pPr marL="607219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4pPr>
            <a:lvl5pPr marL="80724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500"/>
              </a:lnSpc>
            </a:pPr>
            <a:r>
              <a:rPr lang="de-DE" sz="1100" b="1" dirty="0">
                <a:latin typeface="Montserrat" pitchFamily="2" charset="77"/>
              </a:rPr>
              <a:t>Florian Hoppe</a:t>
            </a:r>
            <a:br>
              <a:rPr lang="de-DE" sz="1100" b="1" dirty="0">
                <a:latin typeface="Montserrat" pitchFamily="2" charset="77"/>
              </a:rPr>
            </a:br>
            <a:r>
              <a:rPr lang="de-DE" sz="1100" dirty="0">
                <a:latin typeface="Montserrat" pitchFamily="2" charset="77"/>
              </a:rPr>
              <a:t>(Landesjugendreferent für </a:t>
            </a:r>
            <a:r>
              <a:rPr lang="de-DE" sz="1100" dirty="0" err="1">
                <a:latin typeface="Montserrat" pitchFamily="2" charset="77"/>
              </a:rPr>
              <a:t>studiEC</a:t>
            </a:r>
            <a:r>
              <a:rPr lang="de-DE" sz="1100" dirty="0">
                <a:latin typeface="Montserrat" pitchFamily="2" charset="77"/>
              </a:rPr>
              <a:t> und KV Kurpfalz)</a:t>
            </a:r>
          </a:p>
          <a:p>
            <a:pPr algn="l">
              <a:lnSpc>
                <a:spcPts val="1500"/>
              </a:lnSpc>
            </a:pPr>
            <a:r>
              <a:rPr lang="de-DE" sz="1100" dirty="0">
                <a:latin typeface="Montserrat" pitchFamily="2" charset="77"/>
              </a:rPr>
              <a:t>florianhoppe@swdec.de</a:t>
            </a:r>
            <a:br>
              <a:rPr lang="de-DE" sz="1100" dirty="0">
                <a:latin typeface="Montserrat" pitchFamily="2" charset="77"/>
              </a:rPr>
            </a:br>
            <a:r>
              <a:rPr lang="de-DE" sz="1100" dirty="0">
                <a:latin typeface="Montserrat" pitchFamily="2" charset="77"/>
              </a:rPr>
              <a:t>0176.56823817</a:t>
            </a:r>
          </a:p>
        </p:txBody>
      </p:sp>
    </p:spTree>
    <p:extLst>
      <p:ext uri="{BB962C8B-B14F-4D97-AF65-F5344CB8AC3E}">
        <p14:creationId xmlns:p14="http://schemas.microsoft.com/office/powerpoint/2010/main" val="14290585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6BE6798-F1EE-E3D8-3980-C475930C8DD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8138" y="458701"/>
            <a:ext cx="5033962" cy="531326"/>
          </a:xfrm>
        </p:spPr>
        <p:txBody>
          <a:bodyPr/>
          <a:lstStyle/>
          <a:p>
            <a:r>
              <a:rPr lang="de-DE" dirty="0"/>
              <a:t>One2One-Mentoring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BDDEF17-82FC-0002-FEC4-6ABEC040CB6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dirty="0"/>
              <a:t>DU BIST MENTORIN ODER MENTOR? 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A7329D4-2A84-63C3-DE9B-B5F5A30C04B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DE" dirty="0">
                <a:latin typeface="Montserrat" pitchFamily="2" charset="77"/>
              </a:rPr>
              <a:t>Wir unterstützen dich gerne. Melde dich zu unserem monatlichen Mentoring-Newsletter an unter </a:t>
            </a:r>
            <a:br>
              <a:rPr lang="de-DE" dirty="0">
                <a:latin typeface="Montserrat" pitchFamily="2" charset="77"/>
              </a:rPr>
            </a:br>
            <a:r>
              <a:rPr lang="de-DE" dirty="0" err="1">
                <a:latin typeface="Montserrat" pitchFamily="2" charset="77"/>
              </a:rPr>
              <a:t>www.ec-mentoring.de</a:t>
            </a:r>
            <a:r>
              <a:rPr lang="de-DE" dirty="0">
                <a:latin typeface="Montserrat" pitchFamily="2" charset="77"/>
              </a:rPr>
              <a:t> </a:t>
            </a:r>
          </a:p>
          <a:p>
            <a:r>
              <a:rPr lang="de-DE" dirty="0">
                <a:latin typeface="Montserrat" pitchFamily="2" charset="77"/>
              </a:rPr>
              <a:t>Für weitere Unterstützung und bei Fragen melde dich gerne bei Vivien (</a:t>
            </a:r>
            <a:r>
              <a:rPr lang="de-DE" dirty="0" err="1">
                <a:latin typeface="Montserrat" pitchFamily="2" charset="77"/>
              </a:rPr>
              <a:t>mentoring@swdec.de</a:t>
            </a:r>
            <a:r>
              <a:rPr lang="de-DE" dirty="0">
                <a:latin typeface="Montserrat" pitchFamily="2" charset="77"/>
              </a:rPr>
              <a:t>)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1F7D6767-CBE8-C583-DCB8-704EDE1169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67096" y="3955244"/>
            <a:ext cx="1106393" cy="1008991"/>
          </a:xfrm>
          <a:prstGeom prst="rect">
            <a:avLst/>
          </a:prstGeom>
        </p:spPr>
      </p:pic>
      <p:pic>
        <p:nvPicPr>
          <p:cNvPr id="25" name="Bildplatzhalter 24">
            <a:extLst>
              <a:ext uri="{FF2B5EF4-FFF2-40B4-BE49-F238E27FC236}">
                <a16:creationId xmlns:a16="http://schemas.microsoft.com/office/drawing/2014/main" id="{059EDA3C-F836-33F8-C8AC-D46A2CF21D2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l="16640" t="-13684" r="10275" b="17848"/>
          <a:stretch/>
        </p:blipFill>
        <p:spPr>
          <a:xfrm>
            <a:off x="6025602" y="-815552"/>
            <a:ext cx="4295774" cy="3753501"/>
          </a:xfrm>
        </p:spPr>
      </p:pic>
      <p:pic>
        <p:nvPicPr>
          <p:cNvPr id="23" name="Bildplatzhalter 22">
            <a:extLst>
              <a:ext uri="{FF2B5EF4-FFF2-40B4-BE49-F238E27FC236}">
                <a16:creationId xmlns:a16="http://schemas.microsoft.com/office/drawing/2014/main" id="{9FF00278-F96A-0A14-BD6B-89A69DA955D1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4"/>
          <a:srcRect l="-41853" t="-20329" r="-36731" b="-17924"/>
          <a:stretch/>
        </p:blipFill>
        <p:spPr>
          <a:xfrm>
            <a:off x="5856710" y="2456703"/>
            <a:ext cx="2227044" cy="1945915"/>
          </a:xfr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7467210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platzhalter 15">
            <a:extLst>
              <a:ext uri="{FF2B5EF4-FFF2-40B4-BE49-F238E27FC236}">
                <a16:creationId xmlns:a16="http://schemas.microsoft.com/office/drawing/2014/main" id="{842AE497-966D-08E9-26AC-32B454DB503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25812" t="-11465" r="-2092" b="11465"/>
          <a:stretch/>
        </p:blipFill>
        <p:spPr>
          <a:xfrm>
            <a:off x="6025602" y="-815552"/>
            <a:ext cx="4295774" cy="3753501"/>
          </a:xfr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6BE6798-F1EE-E3D8-3980-C475930C8DD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EC </a:t>
            </a:r>
            <a:r>
              <a:rPr lang="de-DE" dirty="0" err="1"/>
              <a:t>GoodGaming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BDDEF17-82FC-0002-FEC4-6ABEC040CB6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8138" y="1443466"/>
            <a:ext cx="5033962" cy="297457"/>
          </a:xfrm>
        </p:spPr>
        <p:txBody>
          <a:bodyPr/>
          <a:lstStyle/>
          <a:p>
            <a:r>
              <a:rPr lang="de-DE" dirty="0"/>
              <a:t>GAMINGARBEIT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A7329D4-2A84-63C3-DE9B-B5F5A30C04B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8138" y="1981878"/>
            <a:ext cx="4056062" cy="678524"/>
          </a:xfrm>
        </p:spPr>
        <p:txBody>
          <a:bodyPr/>
          <a:lstStyle/>
          <a:p>
            <a:r>
              <a:rPr lang="de-DE" dirty="0">
                <a:latin typeface="Montserrat" pitchFamily="2" charset="77"/>
              </a:rPr>
              <a:t>Jeden Sonntag um 19:00 Uhr treffen wir uns über </a:t>
            </a:r>
            <a:r>
              <a:rPr lang="de-DE" dirty="0" err="1">
                <a:latin typeface="Montserrat" pitchFamily="2" charset="77"/>
              </a:rPr>
              <a:t>Discord</a:t>
            </a:r>
            <a:r>
              <a:rPr lang="de-DE" dirty="0">
                <a:latin typeface="Montserrat" pitchFamily="2" charset="77"/>
              </a:rPr>
              <a:t>. Quatschen, beten gemeinsam und zocken im Anschluss.</a:t>
            </a:r>
          </a:p>
        </p:txBody>
      </p:sp>
      <p:pic>
        <p:nvPicPr>
          <p:cNvPr id="14" name="Bildplatzhalter 13">
            <a:extLst>
              <a:ext uri="{FF2B5EF4-FFF2-40B4-BE49-F238E27FC236}">
                <a16:creationId xmlns:a16="http://schemas.microsoft.com/office/drawing/2014/main" id="{E6A66A93-44E5-5038-614D-B652893CCA0A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/>
          <a:srcRect t="20896" b="20896"/>
          <a:stretch/>
        </p:blipFill>
        <p:spPr/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1F7D6767-CBE8-C583-DCB8-704EDE11692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67096" y="3955244"/>
            <a:ext cx="1106393" cy="1008991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636592C7-B7A7-0430-339D-8D2892220116}"/>
              </a:ext>
            </a:extLst>
          </p:cNvPr>
          <p:cNvSpPr txBox="1"/>
          <p:nvPr/>
        </p:nvSpPr>
        <p:spPr>
          <a:xfrm>
            <a:off x="1682791" y="3340445"/>
            <a:ext cx="2889209" cy="4154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/>
          <a:p>
            <a:r>
              <a:rPr lang="de-DE" dirty="0">
                <a:latin typeface="Montserrat" pitchFamily="2" charset="77"/>
              </a:rPr>
              <a:t>Mehr Infos unter </a:t>
            </a:r>
            <a:br>
              <a:rPr lang="de-DE" dirty="0">
                <a:latin typeface="Montserrat" pitchFamily="2" charset="77"/>
              </a:rPr>
            </a:br>
            <a:r>
              <a:rPr lang="de-DE" b="1" dirty="0" err="1">
                <a:latin typeface="Montserrat" pitchFamily="2" charset="77"/>
              </a:rPr>
              <a:t>www.SWDEC.de</a:t>
            </a:r>
            <a:r>
              <a:rPr lang="de-DE" b="1" dirty="0">
                <a:latin typeface="Montserrat" pitchFamily="2" charset="77"/>
              </a:rPr>
              <a:t>/</a:t>
            </a:r>
            <a:r>
              <a:rPr lang="de-DE" b="1" dirty="0" err="1">
                <a:latin typeface="Montserrat" pitchFamily="2" charset="77"/>
              </a:rPr>
              <a:t>goodgaming</a:t>
            </a:r>
            <a:endParaRPr lang="de-DE" b="1" dirty="0">
              <a:latin typeface="Montserrat" pitchFamily="2" charset="77"/>
            </a:endParaRPr>
          </a:p>
        </p:txBody>
      </p:sp>
      <p:pic>
        <p:nvPicPr>
          <p:cNvPr id="8" name="Grafik 7" descr="Ein Bild, das Muster, Quadrat, Pixel enthält.&#10;&#10;Automatisch generierte Beschreibung">
            <a:extLst>
              <a:ext uri="{FF2B5EF4-FFF2-40B4-BE49-F238E27FC236}">
                <a16:creationId xmlns:a16="http://schemas.microsoft.com/office/drawing/2014/main" id="{011FD1BD-448C-F3A6-7335-C0DB2EB07F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913" y="3040424"/>
            <a:ext cx="1079500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254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8378D43-6680-8AF8-A1D0-92BE79A92CF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E-Mail-Newsletter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C14C059A-C622-4D46-2BCD-CA7669E12A0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48884" y="1713283"/>
            <a:ext cx="4401813" cy="297457"/>
          </a:xfrm>
        </p:spPr>
        <p:txBody>
          <a:bodyPr/>
          <a:lstStyle/>
          <a:p>
            <a:r>
              <a:rPr lang="de-DE" dirty="0"/>
              <a:t>IMMER INFORMIERT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40D0015F-6CD0-5957-998F-201C3C91FAC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8885" y="2264826"/>
            <a:ext cx="3715812" cy="1945914"/>
          </a:xfrm>
        </p:spPr>
        <p:txBody>
          <a:bodyPr/>
          <a:lstStyle/>
          <a:p>
            <a:r>
              <a:rPr lang="de-DE" dirty="0"/>
              <a:t>Gerne informieren wir dich, was uns aktuell im SWD-EC-Verband beschäftigt.</a:t>
            </a:r>
          </a:p>
          <a:p>
            <a:pPr marL="1080000"/>
            <a:br>
              <a:rPr lang="de-DE" dirty="0"/>
            </a:br>
            <a:br>
              <a:rPr lang="de-DE" dirty="0"/>
            </a:br>
            <a:r>
              <a:rPr lang="de-DE" dirty="0"/>
              <a:t>Jetzt abonnieren unter </a:t>
            </a:r>
            <a:r>
              <a:rPr lang="de-DE" dirty="0" err="1"/>
              <a:t>www.SWDEC.de</a:t>
            </a:r>
            <a:r>
              <a:rPr lang="de-DE" dirty="0"/>
              <a:t>/</a:t>
            </a:r>
            <a:r>
              <a:rPr lang="de-DE" dirty="0" err="1"/>
              <a:t>newsletter</a:t>
            </a:r>
            <a:endParaRPr lang="de-DE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AA63FE53-CF39-7B2B-0957-8537F588E6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001" y="4626174"/>
            <a:ext cx="1614215" cy="296086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CCD814E9-3168-244A-824D-D980AB21E3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419" y="2965029"/>
            <a:ext cx="1038895" cy="1023947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DC057F42-66DA-EDA7-91B7-B417B62533C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277631">
            <a:off x="5032714" y="209572"/>
            <a:ext cx="3384264" cy="6362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1734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E23BBBA-638E-2BDC-0484-3A6FEE834C1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 err="1"/>
              <a:t>Let‘s</a:t>
            </a:r>
            <a:r>
              <a:rPr lang="de-DE" dirty="0"/>
              <a:t> </a:t>
            </a:r>
            <a:r>
              <a:rPr lang="de-DE" dirty="0" err="1"/>
              <a:t>chat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5BC757C-3846-531C-EAD6-5D2998DD2C7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058450" y="2031180"/>
            <a:ext cx="3823157" cy="820508"/>
          </a:xfrm>
        </p:spPr>
        <p:txBody>
          <a:bodyPr/>
          <a:lstStyle/>
          <a:p>
            <a:r>
              <a:rPr lang="de-DE" dirty="0"/>
              <a:t>Wir sind jetzt über WhatsApp erreichbar und freuen uns über deine Nachricht!</a:t>
            </a:r>
          </a:p>
          <a:p>
            <a:r>
              <a:rPr lang="de-DE" dirty="0"/>
              <a:t>07158.939130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77796203-A217-30C0-CF17-8B57E51E1F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38" y="1762161"/>
            <a:ext cx="1532395" cy="1532395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6D60D661-F9F3-A12D-6330-289A7E2B35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48278" y="3294556"/>
            <a:ext cx="2666658" cy="2431897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ED140145-066C-320C-1690-6EABE0C7AE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177" b="9002"/>
          <a:stretch/>
        </p:blipFill>
        <p:spPr>
          <a:xfrm rot="319389">
            <a:off x="5540498" y="131217"/>
            <a:ext cx="3090103" cy="562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2705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9BDD67-A657-E041-9CF9-E4C7BF8B58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96368" y="664775"/>
            <a:ext cx="4723484" cy="1790700"/>
          </a:xfrm>
        </p:spPr>
        <p:txBody>
          <a:bodyPr/>
          <a:lstStyle/>
          <a:p>
            <a:r>
              <a:rPr lang="de-DE" dirty="0"/>
              <a:t>Mitgliedschaft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A2AA438-2A7D-7C44-B0FC-F5E6D60839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89582" y="2730709"/>
            <a:ext cx="4330269" cy="647933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de-DE" dirty="0"/>
              <a:t>MEHR ERFAHREN UNTER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de-DE" dirty="0"/>
              <a:t>WWW.SWDEC.DE / MITGLIEDSCHAFT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C554C85-E3DD-EA45-9DD1-211D72A532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79093" y="-317125"/>
            <a:ext cx="2028145" cy="184959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0F0A0A3-282F-8516-AC42-D64B8A0D7B3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3900" y="1110745"/>
            <a:ext cx="4723483" cy="3367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714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EAE28B7C-FB7D-164F-908E-A2DCF5A89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139" y="324002"/>
            <a:ext cx="4446055" cy="308011"/>
          </a:xfrm>
        </p:spPr>
        <p:txBody>
          <a:bodyPr/>
          <a:lstStyle/>
          <a:p>
            <a:r>
              <a:rPr lang="de-DE" dirty="0"/>
              <a:t>Entschieden für Christus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3AEB87A-DF92-6F4E-B185-CEC5199ACB95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38139" y="751368"/>
            <a:ext cx="8134057" cy="256339"/>
          </a:xfrm>
        </p:spPr>
        <p:txBody>
          <a:bodyPr/>
          <a:lstStyle/>
          <a:p>
            <a:r>
              <a:rPr lang="de-DE" dirty="0"/>
              <a:t>als dein Lifestyle</a:t>
            </a:r>
          </a:p>
        </p:txBody>
      </p:sp>
      <p:sp>
        <p:nvSpPr>
          <p:cNvPr id="19" name="Textplatzhalter 3">
            <a:extLst>
              <a:ext uri="{FF2B5EF4-FFF2-40B4-BE49-F238E27FC236}">
                <a16:creationId xmlns:a16="http://schemas.microsoft.com/office/drawing/2014/main" id="{13E24B24-9DE6-FF4B-BBB4-ADBA3F43897C}"/>
              </a:ext>
            </a:extLst>
          </p:cNvPr>
          <p:cNvSpPr txBox="1">
            <a:spLocks/>
          </p:cNvSpPr>
          <p:nvPr/>
        </p:nvSpPr>
        <p:spPr>
          <a:xfrm>
            <a:off x="2067517" y="1625038"/>
            <a:ext cx="1221949" cy="17187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600"/>
              </a:spcAft>
              <a:buFont typeface="Arial" panose="020B0604020202020204" pitchFamily="34" charset="0"/>
              <a:buNone/>
              <a:defRPr sz="17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200025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40719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607219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80724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dirty="0">
                <a:solidFill>
                  <a:srgbClr val="9888A5"/>
                </a:solidFill>
              </a:rPr>
              <a:t>Die Jüngsten</a:t>
            </a:r>
          </a:p>
        </p:txBody>
      </p:sp>
      <p:sp>
        <p:nvSpPr>
          <p:cNvPr id="22" name="Abgerundetes Rechteck 21">
            <a:extLst>
              <a:ext uri="{FF2B5EF4-FFF2-40B4-BE49-F238E27FC236}">
                <a16:creationId xmlns:a16="http://schemas.microsoft.com/office/drawing/2014/main" id="{AEDF64B5-8ED1-1248-8906-C565828860A1}"/>
              </a:ext>
            </a:extLst>
          </p:cNvPr>
          <p:cNvSpPr/>
          <p:nvPr/>
        </p:nvSpPr>
        <p:spPr>
          <a:xfrm>
            <a:off x="338139" y="1497218"/>
            <a:ext cx="1578925" cy="427512"/>
          </a:xfrm>
          <a:prstGeom prst="roundRect">
            <a:avLst/>
          </a:prstGeom>
          <a:solidFill>
            <a:srgbClr val="9888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>
                <a:latin typeface="Montserrat" pitchFamily="2" charset="77"/>
              </a:rPr>
              <a:t>EC-kids</a:t>
            </a:r>
          </a:p>
        </p:txBody>
      </p:sp>
      <p:sp>
        <p:nvSpPr>
          <p:cNvPr id="23" name="Textplatzhalter 3">
            <a:extLst>
              <a:ext uri="{FF2B5EF4-FFF2-40B4-BE49-F238E27FC236}">
                <a16:creationId xmlns:a16="http://schemas.microsoft.com/office/drawing/2014/main" id="{0B3AEA2E-683B-6240-9E43-00513583FC8F}"/>
              </a:ext>
            </a:extLst>
          </p:cNvPr>
          <p:cNvSpPr txBox="1">
            <a:spLocks/>
          </p:cNvSpPr>
          <p:nvPr/>
        </p:nvSpPr>
        <p:spPr>
          <a:xfrm>
            <a:off x="2067516" y="2290798"/>
            <a:ext cx="6298650" cy="17187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600"/>
              </a:spcAft>
              <a:buFont typeface="Arial" panose="020B0604020202020204" pitchFamily="34" charset="0"/>
              <a:buNone/>
              <a:defRPr sz="17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200025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40719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607219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80724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dirty="0">
                <a:solidFill>
                  <a:srgbClr val="FCBC86"/>
                </a:solidFill>
              </a:rPr>
              <a:t>Teenager und junge Erwachsene, die mit dem EC unterwegs sind</a:t>
            </a:r>
          </a:p>
        </p:txBody>
      </p:sp>
      <p:sp>
        <p:nvSpPr>
          <p:cNvPr id="24" name="Abgerundetes Rechteck 23">
            <a:extLst>
              <a:ext uri="{FF2B5EF4-FFF2-40B4-BE49-F238E27FC236}">
                <a16:creationId xmlns:a16="http://schemas.microsoft.com/office/drawing/2014/main" id="{362C569C-91AA-634A-AA91-5FCE885A341C}"/>
              </a:ext>
            </a:extLst>
          </p:cNvPr>
          <p:cNvSpPr/>
          <p:nvPr/>
        </p:nvSpPr>
        <p:spPr>
          <a:xfrm>
            <a:off x="338139" y="2162978"/>
            <a:ext cx="1578925" cy="427512"/>
          </a:xfrm>
          <a:prstGeom prst="roundRect">
            <a:avLst/>
          </a:prstGeom>
          <a:solidFill>
            <a:srgbClr val="FCBC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>
                <a:latin typeface="Montserrat" pitchFamily="2" charset="77"/>
              </a:rPr>
              <a:t>EC-</a:t>
            </a:r>
            <a:r>
              <a:rPr lang="de-DE" sz="1400" b="1" dirty="0" err="1">
                <a:latin typeface="Montserrat" pitchFamily="2" charset="77"/>
              </a:rPr>
              <a:t>go</a:t>
            </a:r>
            <a:endParaRPr lang="de-DE" sz="1400" b="1" dirty="0">
              <a:latin typeface="Montserrat" pitchFamily="2" charset="77"/>
            </a:endParaRPr>
          </a:p>
        </p:txBody>
      </p:sp>
      <p:sp>
        <p:nvSpPr>
          <p:cNvPr id="25" name="Textplatzhalter 3">
            <a:extLst>
              <a:ext uri="{FF2B5EF4-FFF2-40B4-BE49-F238E27FC236}">
                <a16:creationId xmlns:a16="http://schemas.microsoft.com/office/drawing/2014/main" id="{B750FF30-D82C-E041-A42A-055BA526F294}"/>
              </a:ext>
            </a:extLst>
          </p:cNvPr>
          <p:cNvSpPr txBox="1">
            <a:spLocks/>
          </p:cNvSpPr>
          <p:nvPr/>
        </p:nvSpPr>
        <p:spPr>
          <a:xfrm>
            <a:off x="2067516" y="2956558"/>
            <a:ext cx="6298650" cy="17187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600"/>
              </a:spcAft>
              <a:buFont typeface="Arial" panose="020B0604020202020204" pitchFamily="34" charset="0"/>
              <a:buNone/>
              <a:defRPr sz="17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200025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40719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607219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80724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dirty="0">
                <a:solidFill>
                  <a:srgbClr val="81C063"/>
                </a:solidFill>
              </a:rPr>
              <a:t>Kerngruppe, die den EC trägt und inhaltlich gestaltet</a:t>
            </a:r>
          </a:p>
        </p:txBody>
      </p:sp>
      <p:sp>
        <p:nvSpPr>
          <p:cNvPr id="26" name="Abgerundetes Rechteck 25">
            <a:extLst>
              <a:ext uri="{FF2B5EF4-FFF2-40B4-BE49-F238E27FC236}">
                <a16:creationId xmlns:a16="http://schemas.microsoft.com/office/drawing/2014/main" id="{9203A1F5-744F-4743-AB14-BB7CFF28C925}"/>
              </a:ext>
            </a:extLst>
          </p:cNvPr>
          <p:cNvSpPr/>
          <p:nvPr/>
        </p:nvSpPr>
        <p:spPr>
          <a:xfrm>
            <a:off x="338939" y="2828738"/>
            <a:ext cx="1578925" cy="427512"/>
          </a:xfrm>
          <a:prstGeom prst="roundRect">
            <a:avLst/>
          </a:prstGeom>
          <a:solidFill>
            <a:srgbClr val="81C0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>
                <a:latin typeface="Montserrat" pitchFamily="2" charset="77"/>
              </a:rPr>
              <a:t>EC-Mitglied</a:t>
            </a:r>
          </a:p>
        </p:txBody>
      </p:sp>
      <p:sp>
        <p:nvSpPr>
          <p:cNvPr id="27" name="Abgerundetes Rechteck 26">
            <a:extLst>
              <a:ext uri="{FF2B5EF4-FFF2-40B4-BE49-F238E27FC236}">
                <a16:creationId xmlns:a16="http://schemas.microsoft.com/office/drawing/2014/main" id="{21398F23-50D8-B746-B591-E4C6282DDBE2}"/>
              </a:ext>
            </a:extLst>
          </p:cNvPr>
          <p:cNvSpPr/>
          <p:nvPr/>
        </p:nvSpPr>
        <p:spPr>
          <a:xfrm>
            <a:off x="338940" y="3494498"/>
            <a:ext cx="1578926" cy="427512"/>
          </a:xfrm>
          <a:prstGeom prst="roundRect">
            <a:avLst/>
          </a:prstGeom>
          <a:solidFill>
            <a:srgbClr val="64B2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>
                <a:latin typeface="Montserrat" pitchFamily="2" charset="77"/>
              </a:rPr>
              <a:t>EC-</a:t>
            </a:r>
            <a:r>
              <a:rPr lang="de-DE" sz="1400" b="1" dirty="0" err="1">
                <a:latin typeface="Montserrat" pitchFamily="2" charset="77"/>
              </a:rPr>
              <a:t>Supporter</a:t>
            </a:r>
            <a:endParaRPr lang="de-DE" sz="1400" b="1" dirty="0">
              <a:latin typeface="Montserrat" pitchFamily="2" charset="77"/>
            </a:endParaRPr>
          </a:p>
        </p:txBody>
      </p:sp>
      <p:sp>
        <p:nvSpPr>
          <p:cNvPr id="28" name="Textplatzhalter 3">
            <a:extLst>
              <a:ext uri="{FF2B5EF4-FFF2-40B4-BE49-F238E27FC236}">
                <a16:creationId xmlns:a16="http://schemas.microsoft.com/office/drawing/2014/main" id="{3458F7E9-BA65-3F42-B930-9701FA5F0C94}"/>
              </a:ext>
            </a:extLst>
          </p:cNvPr>
          <p:cNvSpPr txBox="1">
            <a:spLocks/>
          </p:cNvSpPr>
          <p:nvPr/>
        </p:nvSpPr>
        <p:spPr>
          <a:xfrm>
            <a:off x="2067516" y="3622318"/>
            <a:ext cx="6298650" cy="17187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600"/>
              </a:spcAft>
              <a:buFont typeface="Arial" panose="020B0604020202020204" pitchFamily="34" charset="0"/>
              <a:buNone/>
              <a:defRPr sz="17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200025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40719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607219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80724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dirty="0">
                <a:solidFill>
                  <a:srgbClr val="64B2CE"/>
                </a:solidFill>
              </a:rPr>
              <a:t>Unsere Mentoren, Beter und Spender</a:t>
            </a:r>
          </a:p>
        </p:txBody>
      </p:sp>
      <p:sp>
        <p:nvSpPr>
          <p:cNvPr id="2" name="Sechseck 1">
            <a:extLst>
              <a:ext uri="{FF2B5EF4-FFF2-40B4-BE49-F238E27FC236}">
                <a16:creationId xmlns:a16="http://schemas.microsoft.com/office/drawing/2014/main" id="{B2596555-DD81-5CAD-AAA7-F9BD3A16B173}"/>
              </a:ext>
            </a:extLst>
          </p:cNvPr>
          <p:cNvSpPr/>
          <p:nvPr/>
        </p:nvSpPr>
        <p:spPr>
          <a:xfrm rot="397894">
            <a:off x="6893603" y="-194748"/>
            <a:ext cx="2710733" cy="2336840"/>
          </a:xfrm>
          <a:prstGeom prst="hexagon">
            <a:avLst/>
          </a:prstGeom>
          <a:solidFill>
            <a:srgbClr val="81C0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13"/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C9115D51-2F99-C853-EF35-79D7D68EC231}"/>
              </a:ext>
            </a:extLst>
          </p:cNvPr>
          <p:cNvSpPr txBox="1">
            <a:spLocks/>
          </p:cNvSpPr>
          <p:nvPr/>
        </p:nvSpPr>
        <p:spPr>
          <a:xfrm rot="509392">
            <a:off x="7047354" y="453811"/>
            <a:ext cx="2223178" cy="147591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None/>
              <a:defRPr sz="2267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26669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None/>
              <a:defRPr sz="1867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542912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None/>
              <a:defRPr sz="1867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9605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None/>
              <a:defRPr sz="1867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76298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None/>
              <a:defRPr sz="1867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700" b="1" dirty="0">
                <a:solidFill>
                  <a:schemeClr val="bg1"/>
                </a:solidFill>
                <a:latin typeface="Montserrat" pitchFamily="2" charset="77"/>
              </a:rPr>
              <a:t>BESSER ZUSAMMEN</a:t>
            </a:r>
          </a:p>
          <a:p>
            <a:pPr algn="ctr"/>
            <a:r>
              <a:rPr lang="de-DE" sz="1500" dirty="0">
                <a:solidFill>
                  <a:schemeClr val="bg1"/>
                </a:solidFill>
              </a:rPr>
              <a:t>UNSER NEUES ZUGEHÖRIGKEITS-</a:t>
            </a:r>
            <a:br>
              <a:rPr lang="de-DE" sz="1500" dirty="0">
                <a:solidFill>
                  <a:schemeClr val="bg1"/>
                </a:solidFill>
              </a:rPr>
            </a:br>
            <a:r>
              <a:rPr lang="de-DE" sz="1500" dirty="0">
                <a:solidFill>
                  <a:schemeClr val="bg1"/>
                </a:solidFill>
              </a:rPr>
              <a:t>MODELL</a:t>
            </a:r>
          </a:p>
        </p:txBody>
      </p:sp>
    </p:spTree>
    <p:extLst>
      <p:ext uri="{BB962C8B-B14F-4D97-AF65-F5344CB8AC3E}">
        <p14:creationId xmlns:p14="http://schemas.microsoft.com/office/powerpoint/2010/main" val="2076300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7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, Grafikdesign, Screenshot, Design enthält.&#10;&#10;Automatisch generierte Beschreibung">
            <a:extLst>
              <a:ext uri="{FF2B5EF4-FFF2-40B4-BE49-F238E27FC236}">
                <a16:creationId xmlns:a16="http://schemas.microsoft.com/office/drawing/2014/main" id="{F849FC95-3B29-651A-414B-47C67C2A52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5933732" cy="5148993"/>
          </a:xfrm>
          <a:prstGeom prst="rect">
            <a:avLst/>
          </a:prstGeom>
        </p:spPr>
      </p:pic>
      <p:pic>
        <p:nvPicPr>
          <p:cNvPr id="5" name="Grafik 4" descr="Ein Bild, das Muster, Quadrat, Rechteck, Grafiken enthält.&#10;&#10;Automatisch generierte Beschreibung">
            <a:extLst>
              <a:ext uri="{FF2B5EF4-FFF2-40B4-BE49-F238E27FC236}">
                <a16:creationId xmlns:a16="http://schemas.microsoft.com/office/drawing/2014/main" id="{0CB34497-4AD2-E4F5-40FD-7286053DA4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41" t="5312" r="5900" b="5716"/>
          <a:stretch/>
        </p:blipFill>
        <p:spPr>
          <a:xfrm>
            <a:off x="6231020" y="3196253"/>
            <a:ext cx="1410369" cy="1429890"/>
          </a:xfrm>
          <a:prstGeom prst="rect">
            <a:avLst/>
          </a:prstGeom>
        </p:spPr>
      </p:pic>
      <p:sp>
        <p:nvSpPr>
          <p:cNvPr id="6" name="Textplatzhalter 4">
            <a:extLst>
              <a:ext uri="{FF2B5EF4-FFF2-40B4-BE49-F238E27FC236}">
                <a16:creationId xmlns:a16="http://schemas.microsoft.com/office/drawing/2014/main" id="{A4DFAD85-2195-8714-EB25-4D020EC83248}"/>
              </a:ext>
            </a:extLst>
          </p:cNvPr>
          <p:cNvSpPr txBox="1">
            <a:spLocks/>
          </p:cNvSpPr>
          <p:nvPr/>
        </p:nvSpPr>
        <p:spPr>
          <a:xfrm>
            <a:off x="6231020" y="366957"/>
            <a:ext cx="2629569" cy="2143962"/>
          </a:xfrm>
          <a:prstGeom prst="rect">
            <a:avLst/>
          </a:prstGeom>
        </p:spPr>
        <p:txBody>
          <a:bodyPr lIns="0" tIns="0" rIns="0" bIns="0"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600"/>
              </a:lnSpc>
              <a:spcBef>
                <a:spcPts val="0"/>
              </a:spcBef>
              <a:spcAft>
                <a:spcPts val="900"/>
              </a:spcAft>
              <a:buNone/>
            </a:pPr>
            <a:r>
              <a:rPr lang="de-DE" dirty="0">
                <a:solidFill>
                  <a:srgbClr val="90CF86"/>
                </a:solidFill>
                <a:latin typeface="Montserrat" pitchFamily="2" charset="77"/>
              </a:rPr>
              <a:t>9 Tage pures Camp für DICH! Ein Sommer, der dich verändern wird mit krasser Action, Gemeinschaft in den Zeltgruppen und tief-greifendem Input.</a:t>
            </a:r>
          </a:p>
          <a:p>
            <a:pPr marL="0" indent="0">
              <a:lnSpc>
                <a:spcPts val="1600"/>
              </a:lnSpc>
              <a:spcBef>
                <a:spcPts val="0"/>
              </a:spcBef>
              <a:spcAft>
                <a:spcPts val="900"/>
              </a:spcAft>
              <a:buNone/>
            </a:pPr>
            <a:r>
              <a:rPr lang="de-DE" b="1" dirty="0">
                <a:solidFill>
                  <a:srgbClr val="90CF86"/>
                </a:solidFill>
                <a:latin typeface="Montserrat" pitchFamily="2" charset="77"/>
              </a:rPr>
              <a:t>Wir suchen noch dringend Mitarbeiter, damit noch mehr Teens dabei sein können!</a:t>
            </a:r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ED6D040C-5C42-7407-946F-03912F13E7DC}"/>
              </a:ext>
            </a:extLst>
          </p:cNvPr>
          <p:cNvSpPr txBox="1">
            <a:spLocks/>
          </p:cNvSpPr>
          <p:nvPr/>
        </p:nvSpPr>
        <p:spPr>
          <a:xfrm>
            <a:off x="6231019" y="2657640"/>
            <a:ext cx="2629569" cy="391892"/>
          </a:xfrm>
          <a:prstGeom prst="rect">
            <a:avLst/>
          </a:prstGeom>
        </p:spPr>
        <p:txBody>
          <a:bodyPr lIns="0" tIns="0" rIns="0" bIns="0"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600"/>
              </a:lnSpc>
              <a:spcBef>
                <a:spcPts val="0"/>
              </a:spcBef>
              <a:spcAft>
                <a:spcPts val="900"/>
              </a:spcAft>
              <a:buNone/>
            </a:pPr>
            <a:r>
              <a:rPr lang="de-DE" dirty="0">
                <a:solidFill>
                  <a:srgbClr val="90CF86"/>
                </a:solidFill>
                <a:latin typeface="Montserrat" pitchFamily="2" charset="77"/>
              </a:rPr>
              <a:t>Mehr Infos und Anmeldung unter </a:t>
            </a:r>
            <a:r>
              <a:rPr lang="de-DE" b="1" dirty="0" err="1">
                <a:solidFill>
                  <a:srgbClr val="90CF86"/>
                </a:solidFill>
                <a:latin typeface="Montserrat" pitchFamily="2" charset="77"/>
              </a:rPr>
              <a:t>www.PROCAMP.org</a:t>
            </a:r>
            <a:endParaRPr lang="de-DE" b="1" dirty="0">
              <a:solidFill>
                <a:srgbClr val="90CF86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731461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4E1BFE4-7C30-334A-9147-0A4946BCCB7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ERNA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9D23F81-B0BE-BA46-974F-F32380B519B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dirty="0"/>
              <a:t>EINE ADRESSE FÜR ALLES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B5D44A4-369C-414C-BD31-0DB3A210D6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DE" b="1" dirty="0" err="1">
                <a:latin typeface="Montserrat" pitchFamily="2" charset="77"/>
              </a:rPr>
              <a:t>swdec.de</a:t>
            </a:r>
            <a:r>
              <a:rPr lang="de-DE" b="1" dirty="0">
                <a:latin typeface="Montserrat" pitchFamily="2" charset="77"/>
              </a:rPr>
              <a:t>/</a:t>
            </a:r>
            <a:r>
              <a:rPr lang="de-DE" b="1" dirty="0" err="1">
                <a:latin typeface="Montserrat" pitchFamily="2" charset="77"/>
              </a:rPr>
              <a:t>erna</a:t>
            </a:r>
            <a:r>
              <a:rPr lang="de-DE" b="1" dirty="0">
                <a:latin typeface="Montserrat" pitchFamily="2" charset="77"/>
              </a:rPr>
              <a:t> </a:t>
            </a:r>
            <a:br>
              <a:rPr lang="de-DE" dirty="0"/>
            </a:br>
            <a:r>
              <a:rPr lang="de-DE" dirty="0"/>
              <a:t>Hier findest du alles, was du brauchst</a:t>
            </a:r>
          </a:p>
          <a:p>
            <a:r>
              <a:rPr lang="de-DE" dirty="0"/>
              <a:t>Die Zugangsdaten bekommst du unter </a:t>
            </a:r>
            <a:r>
              <a:rPr lang="de-DE" dirty="0" err="1"/>
              <a:t>info@swdec.de</a:t>
            </a:r>
            <a:r>
              <a:rPr lang="de-DE" dirty="0"/>
              <a:t> oder 07158.939130.</a:t>
            </a:r>
          </a:p>
        </p:txBody>
      </p:sp>
      <p:pic>
        <p:nvPicPr>
          <p:cNvPr id="11" name="Bildplatzhalter 10">
            <a:extLst>
              <a:ext uri="{FF2B5EF4-FFF2-40B4-BE49-F238E27FC236}">
                <a16:creationId xmlns:a16="http://schemas.microsoft.com/office/drawing/2014/main" id="{E6BDB9AE-81A1-1045-B150-EC849F8B861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5681"/>
          <a:stretch/>
        </p:blipFill>
        <p:spPr>
          <a:xfrm>
            <a:off x="-1473200" y="-668421"/>
            <a:ext cx="5644801" cy="4932234"/>
          </a:xfr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75AD1B5-52D0-324F-A4D0-A2F9CD5E8F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64106" y="3611247"/>
            <a:ext cx="2028145" cy="1849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0361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4E1BFE4-7C30-334A-9147-0A4946BCCB7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Immer informiert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9D23F81-B0BE-BA46-974F-F32380B519B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dirty="0"/>
              <a:t>AUF VERSCHIEDENEN WEGEN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3FC55E8-161C-F548-B74A-DB394414762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567086" y="3365275"/>
            <a:ext cx="977189" cy="180907"/>
          </a:xfrm>
        </p:spPr>
        <p:txBody>
          <a:bodyPr/>
          <a:lstStyle/>
          <a:p>
            <a:pPr algn="ctr"/>
            <a:r>
              <a:rPr lang="de-DE" dirty="0">
                <a:latin typeface="Montserrat" pitchFamily="2" charset="77"/>
              </a:rPr>
              <a:t>Instagram</a:t>
            </a:r>
            <a:endParaRPr lang="de-DE" dirty="0"/>
          </a:p>
        </p:txBody>
      </p:sp>
      <p:pic>
        <p:nvPicPr>
          <p:cNvPr id="10" name="Bildplatzhalter 9">
            <a:extLst>
              <a:ext uri="{FF2B5EF4-FFF2-40B4-BE49-F238E27FC236}">
                <a16:creationId xmlns:a16="http://schemas.microsoft.com/office/drawing/2014/main" id="{8792638C-155F-FB45-B843-1BB9CD1218D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5314" t="-15231"/>
          <a:stretch/>
        </p:blipFill>
        <p:spPr>
          <a:xfrm>
            <a:off x="-1473200" y="-668421"/>
            <a:ext cx="5644801" cy="4932234"/>
          </a:xfr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75AD1B5-52D0-324F-A4D0-A2F9CD5E8F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64106" y="3611247"/>
            <a:ext cx="2028145" cy="1849596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A76C57DE-BCF3-2D43-B7E1-9898D959347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0724" y="2384629"/>
            <a:ext cx="863251" cy="868073"/>
          </a:xfrm>
          <a:prstGeom prst="rect">
            <a:avLst/>
          </a:prstGeom>
        </p:spPr>
      </p:pic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F0E6838C-64B6-1543-B47E-2C6C58F15824}"/>
              </a:ext>
            </a:extLst>
          </p:cNvPr>
          <p:cNvSpPr txBox="1">
            <a:spLocks/>
          </p:cNvSpPr>
          <p:nvPr/>
        </p:nvSpPr>
        <p:spPr>
          <a:xfrm>
            <a:off x="6713754" y="3356198"/>
            <a:ext cx="977189" cy="1899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r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200025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2pPr>
            <a:lvl3pPr marL="40719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3pPr>
            <a:lvl4pPr marL="607219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4pPr>
            <a:lvl5pPr marL="80724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>
                <a:latin typeface="Montserrat" pitchFamily="2" charset="77"/>
              </a:rPr>
              <a:t>Facebook</a:t>
            </a:r>
            <a:endParaRPr lang="de-DE" dirty="0"/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FB73E88E-EBC3-9E49-B1B6-779EE12FDDF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3659" y="2384233"/>
            <a:ext cx="863251" cy="868074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2FB9E27C-6EB3-7D41-B2D1-48CF8029444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7789" y="2384233"/>
            <a:ext cx="868072" cy="868072"/>
          </a:xfrm>
          <a:prstGeom prst="rect">
            <a:avLst/>
          </a:prstGeom>
        </p:spPr>
      </p:pic>
      <p:sp>
        <p:nvSpPr>
          <p:cNvPr id="24" name="Textplatzhalter 4">
            <a:extLst>
              <a:ext uri="{FF2B5EF4-FFF2-40B4-BE49-F238E27FC236}">
                <a16:creationId xmlns:a16="http://schemas.microsoft.com/office/drawing/2014/main" id="{B9BF1B53-9AE0-1F4D-A5E6-FBFAB33A74EF}"/>
              </a:ext>
            </a:extLst>
          </p:cNvPr>
          <p:cNvSpPr txBox="1">
            <a:spLocks/>
          </p:cNvSpPr>
          <p:nvPr/>
        </p:nvSpPr>
        <p:spPr>
          <a:xfrm>
            <a:off x="7937789" y="3353492"/>
            <a:ext cx="868072" cy="19269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r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200025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2pPr>
            <a:lvl3pPr marL="40719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3pPr>
            <a:lvl4pPr marL="607219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4pPr>
            <a:lvl5pPr marL="80724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>
                <a:latin typeface="Montserrat" pitchFamily="2" charset="77"/>
              </a:rPr>
              <a:t>YouTube</a:t>
            </a:r>
            <a:endParaRPr lang="de-DE" dirty="0"/>
          </a:p>
        </p:txBody>
      </p:sp>
      <p:sp>
        <p:nvSpPr>
          <p:cNvPr id="25" name="Textplatzhalter 4">
            <a:extLst>
              <a:ext uri="{FF2B5EF4-FFF2-40B4-BE49-F238E27FC236}">
                <a16:creationId xmlns:a16="http://schemas.microsoft.com/office/drawing/2014/main" id="{D4925EA9-872F-3D4B-8641-9D33BFC79C71}"/>
              </a:ext>
            </a:extLst>
          </p:cNvPr>
          <p:cNvSpPr txBox="1">
            <a:spLocks/>
          </p:cNvSpPr>
          <p:nvPr/>
        </p:nvSpPr>
        <p:spPr>
          <a:xfrm>
            <a:off x="7128589" y="4070311"/>
            <a:ext cx="1674188" cy="19269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r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200025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2pPr>
            <a:lvl3pPr marL="40719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3pPr>
            <a:lvl4pPr marL="607219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4pPr>
            <a:lvl5pPr marL="80724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b="1" dirty="0" err="1">
                <a:latin typeface="Montserrat" pitchFamily="2" charset="77"/>
              </a:rPr>
              <a:t>www.SWDEC.de</a:t>
            </a:r>
            <a:endParaRPr lang="de-DE" b="1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260478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B05D087C-CC88-2743-A7D7-A040F04DD9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07934"/>
            <a:ext cx="9144000" cy="1790700"/>
          </a:xfrm>
        </p:spPr>
        <p:txBody>
          <a:bodyPr/>
          <a:lstStyle/>
          <a:p>
            <a:r>
              <a:rPr lang="de-DE" sz="5400" dirty="0"/>
              <a:t>Spendenzahlen</a:t>
            </a:r>
          </a:p>
        </p:txBody>
      </p:sp>
    </p:spTree>
    <p:extLst>
      <p:ext uri="{BB962C8B-B14F-4D97-AF65-F5344CB8AC3E}">
        <p14:creationId xmlns:p14="http://schemas.microsoft.com/office/powerpoint/2010/main" val="13831372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5" name="Gerade Verbindung 57">
            <a:extLst>
              <a:ext uri="{FF2B5EF4-FFF2-40B4-BE49-F238E27FC236}">
                <a16:creationId xmlns:a16="http://schemas.microsoft.com/office/drawing/2014/main" id="{70A246AE-69AD-6647-8DD1-8D25607ECF85}"/>
              </a:ext>
            </a:extLst>
          </p:cNvPr>
          <p:cNvCxnSpPr>
            <a:cxnSpLocks/>
          </p:cNvCxnSpPr>
          <p:nvPr/>
        </p:nvCxnSpPr>
        <p:spPr bwMode="auto">
          <a:xfrm>
            <a:off x="1377942" y="174449"/>
            <a:ext cx="7368190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rgbClr val="B4B5B4"/>
            </a:solidFill>
            <a:prstDash val="sysDash"/>
            <a:bevel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</p:cxnSp>
      <p:cxnSp>
        <p:nvCxnSpPr>
          <p:cNvPr id="63" name="Gerade Verbindung 57">
            <a:extLst>
              <a:ext uri="{FF2B5EF4-FFF2-40B4-BE49-F238E27FC236}">
                <a16:creationId xmlns:a16="http://schemas.microsoft.com/office/drawing/2014/main" id="{70A246AE-69AD-6647-8DD1-8D25607ECF85}"/>
              </a:ext>
            </a:extLst>
          </p:cNvPr>
          <p:cNvCxnSpPr>
            <a:cxnSpLocks/>
          </p:cNvCxnSpPr>
          <p:nvPr/>
        </p:nvCxnSpPr>
        <p:spPr bwMode="auto">
          <a:xfrm>
            <a:off x="1377942" y="432567"/>
            <a:ext cx="7368190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rgbClr val="B4B5B4"/>
            </a:solidFill>
            <a:prstDash val="sysDash"/>
            <a:bevel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</p:cxnSp>
      <p:cxnSp>
        <p:nvCxnSpPr>
          <p:cNvPr id="55" name="Gerade Verbindung 57">
            <a:extLst>
              <a:ext uri="{FF2B5EF4-FFF2-40B4-BE49-F238E27FC236}">
                <a16:creationId xmlns:a16="http://schemas.microsoft.com/office/drawing/2014/main" id="{70A246AE-69AD-6647-8DD1-8D25607ECF85}"/>
              </a:ext>
            </a:extLst>
          </p:cNvPr>
          <p:cNvCxnSpPr>
            <a:cxnSpLocks/>
          </p:cNvCxnSpPr>
          <p:nvPr/>
        </p:nvCxnSpPr>
        <p:spPr bwMode="auto">
          <a:xfrm>
            <a:off x="1377941" y="1204727"/>
            <a:ext cx="7368190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rgbClr val="B4B5B4"/>
            </a:solidFill>
            <a:prstDash val="sysDash"/>
            <a:bevel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</p:cxnSp>
      <p:cxnSp>
        <p:nvCxnSpPr>
          <p:cNvPr id="57" name="Gerade Verbindung 57">
            <a:extLst>
              <a:ext uri="{FF2B5EF4-FFF2-40B4-BE49-F238E27FC236}">
                <a16:creationId xmlns:a16="http://schemas.microsoft.com/office/drawing/2014/main" id="{70A246AE-69AD-6647-8DD1-8D25607ECF85}"/>
              </a:ext>
            </a:extLst>
          </p:cNvPr>
          <p:cNvCxnSpPr>
            <a:cxnSpLocks/>
          </p:cNvCxnSpPr>
          <p:nvPr/>
        </p:nvCxnSpPr>
        <p:spPr bwMode="auto">
          <a:xfrm>
            <a:off x="1377941" y="938012"/>
            <a:ext cx="7368190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rgbClr val="B4B5B4"/>
            </a:solidFill>
            <a:prstDash val="sysDash"/>
            <a:bevel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</p:cxnSp>
      <p:cxnSp>
        <p:nvCxnSpPr>
          <p:cNvPr id="37" name="Gerade Verbindung 57">
            <a:extLst>
              <a:ext uri="{FF2B5EF4-FFF2-40B4-BE49-F238E27FC236}">
                <a16:creationId xmlns:a16="http://schemas.microsoft.com/office/drawing/2014/main" id="{97A9080B-F4B2-A14E-ABE5-26927C264628}"/>
              </a:ext>
            </a:extLst>
          </p:cNvPr>
          <p:cNvCxnSpPr>
            <a:cxnSpLocks/>
          </p:cNvCxnSpPr>
          <p:nvPr/>
        </p:nvCxnSpPr>
        <p:spPr bwMode="auto">
          <a:xfrm>
            <a:off x="1377941" y="3325361"/>
            <a:ext cx="7368190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rgbClr val="B4B5B4"/>
            </a:solidFill>
            <a:prstDash val="sysDash"/>
            <a:bevel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</p:cxnSp>
      <p:cxnSp>
        <p:nvCxnSpPr>
          <p:cNvPr id="38" name="Gerade Verbindung 57">
            <a:extLst>
              <a:ext uri="{FF2B5EF4-FFF2-40B4-BE49-F238E27FC236}">
                <a16:creationId xmlns:a16="http://schemas.microsoft.com/office/drawing/2014/main" id="{F6E806D7-30B6-9B45-A142-03FC9208DF25}"/>
              </a:ext>
            </a:extLst>
          </p:cNvPr>
          <p:cNvCxnSpPr>
            <a:cxnSpLocks/>
          </p:cNvCxnSpPr>
          <p:nvPr/>
        </p:nvCxnSpPr>
        <p:spPr bwMode="auto">
          <a:xfrm>
            <a:off x="1377941" y="3576647"/>
            <a:ext cx="7368190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rgbClr val="B4B5B4"/>
            </a:solidFill>
            <a:prstDash val="sysDash"/>
            <a:bevel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</p:cxnSp>
      <p:cxnSp>
        <p:nvCxnSpPr>
          <p:cNvPr id="40" name="Gerade Verbindung 57">
            <a:extLst>
              <a:ext uri="{FF2B5EF4-FFF2-40B4-BE49-F238E27FC236}">
                <a16:creationId xmlns:a16="http://schemas.microsoft.com/office/drawing/2014/main" id="{0BCBB4AF-091F-444C-9C8F-9F78F688A8CC}"/>
              </a:ext>
            </a:extLst>
          </p:cNvPr>
          <p:cNvCxnSpPr>
            <a:cxnSpLocks/>
          </p:cNvCxnSpPr>
          <p:nvPr/>
        </p:nvCxnSpPr>
        <p:spPr bwMode="auto">
          <a:xfrm>
            <a:off x="1377941" y="4093178"/>
            <a:ext cx="7368190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rgbClr val="B4B5B4"/>
            </a:solidFill>
            <a:prstDash val="sysDash"/>
            <a:bevel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</p:cxnSp>
      <p:sp>
        <p:nvSpPr>
          <p:cNvPr id="2" name="Textfeld 1">
            <a:extLst>
              <a:ext uri="{FF2B5EF4-FFF2-40B4-BE49-F238E27FC236}">
                <a16:creationId xmlns:a16="http://schemas.microsoft.com/office/drawing/2014/main" id="{991919A2-ABC4-C243-B698-EC443DABFDBD}"/>
              </a:ext>
            </a:extLst>
          </p:cNvPr>
          <p:cNvSpPr txBox="1"/>
          <p:nvPr/>
        </p:nvSpPr>
        <p:spPr>
          <a:xfrm>
            <a:off x="315912" y="4012677"/>
            <a:ext cx="808589" cy="16158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defRPr/>
            </a:pPr>
            <a:r>
              <a:rPr lang="de-DE" sz="1050" dirty="0">
                <a:solidFill>
                  <a:srgbClr val="B4B5B4"/>
                </a:solidFill>
                <a:latin typeface="Montserrat" pitchFamily="2" charset="77"/>
                <a:ea typeface="Geneva" charset="0"/>
                <a:sym typeface="Arial" charset="0"/>
              </a:rPr>
              <a:t>200.000 €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57088C42-A4C0-E744-A84E-7A3086931CDF}"/>
              </a:ext>
            </a:extLst>
          </p:cNvPr>
          <p:cNvSpPr txBox="1"/>
          <p:nvPr/>
        </p:nvSpPr>
        <p:spPr>
          <a:xfrm>
            <a:off x="315912" y="3752926"/>
            <a:ext cx="808589" cy="16158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defRPr/>
            </a:pPr>
            <a:r>
              <a:rPr lang="de-DE" sz="1050" dirty="0">
                <a:solidFill>
                  <a:srgbClr val="B4B5B4"/>
                </a:solidFill>
                <a:latin typeface="Montserrat" pitchFamily="2" charset="77"/>
                <a:ea typeface="Geneva" charset="0"/>
                <a:sym typeface="Arial" charset="0"/>
              </a:rPr>
              <a:t>300.000 €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A934280A-18BF-1F4C-9CCC-CEE596B9015A}"/>
              </a:ext>
            </a:extLst>
          </p:cNvPr>
          <p:cNvSpPr txBox="1"/>
          <p:nvPr/>
        </p:nvSpPr>
        <p:spPr>
          <a:xfrm>
            <a:off x="315912" y="3487606"/>
            <a:ext cx="808589" cy="16158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defRPr/>
            </a:pPr>
            <a:r>
              <a:rPr lang="de-DE" sz="1050" dirty="0">
                <a:solidFill>
                  <a:srgbClr val="B4B5B4"/>
                </a:solidFill>
                <a:latin typeface="Montserrat" pitchFamily="2" charset="77"/>
                <a:ea typeface="Geneva" charset="0"/>
                <a:sym typeface="Arial" charset="0"/>
              </a:rPr>
              <a:t>400.000 €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DEF55A2-3388-B148-BEC3-E03E6EA99FD4}"/>
              </a:ext>
            </a:extLst>
          </p:cNvPr>
          <p:cNvSpPr txBox="1"/>
          <p:nvPr/>
        </p:nvSpPr>
        <p:spPr>
          <a:xfrm>
            <a:off x="315912" y="3225269"/>
            <a:ext cx="808589" cy="16158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defRPr/>
            </a:pPr>
            <a:r>
              <a:rPr lang="de-DE" sz="1050" dirty="0">
                <a:solidFill>
                  <a:srgbClr val="B4B5B4"/>
                </a:solidFill>
                <a:latin typeface="Montserrat" pitchFamily="2" charset="77"/>
                <a:ea typeface="Geneva" charset="0"/>
                <a:sym typeface="Arial" charset="0"/>
              </a:rPr>
              <a:t>500.000 €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B07FA48-1CF1-6A47-87D9-FB1C9937C8A7}"/>
              </a:ext>
            </a:extLst>
          </p:cNvPr>
          <p:cNvSpPr txBox="1"/>
          <p:nvPr/>
        </p:nvSpPr>
        <p:spPr>
          <a:xfrm>
            <a:off x="324000" y="2959949"/>
            <a:ext cx="808589" cy="16158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defRPr/>
            </a:pPr>
            <a:r>
              <a:rPr lang="de-DE" sz="1050" dirty="0">
                <a:solidFill>
                  <a:srgbClr val="B4B5B4"/>
                </a:solidFill>
                <a:latin typeface="Montserrat" pitchFamily="2" charset="77"/>
                <a:ea typeface="Geneva" charset="0"/>
                <a:sym typeface="Arial" charset="0"/>
              </a:rPr>
              <a:t>600.000 €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3323E24-D29C-954E-AE36-5B3C724C9DF1}"/>
              </a:ext>
            </a:extLst>
          </p:cNvPr>
          <p:cNvSpPr txBox="1"/>
          <p:nvPr/>
        </p:nvSpPr>
        <p:spPr>
          <a:xfrm>
            <a:off x="315912" y="2697612"/>
            <a:ext cx="808589" cy="16158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defRPr/>
            </a:pPr>
            <a:r>
              <a:rPr lang="de-DE" sz="1050" dirty="0">
                <a:solidFill>
                  <a:srgbClr val="B4B5B4"/>
                </a:solidFill>
                <a:latin typeface="Montserrat" pitchFamily="2" charset="77"/>
                <a:ea typeface="Geneva" charset="0"/>
                <a:sym typeface="Arial" charset="0"/>
              </a:rPr>
              <a:t>700.000 €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CC2A9C5-0C98-A440-A523-C76A2D068E42}"/>
              </a:ext>
            </a:extLst>
          </p:cNvPr>
          <p:cNvSpPr txBox="1"/>
          <p:nvPr/>
        </p:nvSpPr>
        <p:spPr>
          <a:xfrm>
            <a:off x="315912" y="2432149"/>
            <a:ext cx="808589" cy="16158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defRPr/>
            </a:pPr>
            <a:r>
              <a:rPr lang="de-DE" sz="1050" dirty="0">
                <a:solidFill>
                  <a:srgbClr val="B4B5B4"/>
                </a:solidFill>
                <a:latin typeface="Montserrat" pitchFamily="2" charset="77"/>
                <a:ea typeface="Geneva" charset="0"/>
                <a:sym typeface="Arial" charset="0"/>
              </a:rPr>
              <a:t>800.000 €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E15F9C3-65B0-8249-ACC6-C597A1A362EC}"/>
              </a:ext>
            </a:extLst>
          </p:cNvPr>
          <p:cNvSpPr txBox="1"/>
          <p:nvPr/>
        </p:nvSpPr>
        <p:spPr>
          <a:xfrm>
            <a:off x="315912" y="2163380"/>
            <a:ext cx="808589" cy="16158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defRPr/>
            </a:pPr>
            <a:r>
              <a:rPr lang="de-DE" sz="1050" dirty="0">
                <a:solidFill>
                  <a:srgbClr val="B4B5B4"/>
                </a:solidFill>
                <a:latin typeface="Montserrat" pitchFamily="2" charset="77"/>
                <a:ea typeface="Geneva" charset="0"/>
                <a:sym typeface="Arial" charset="0"/>
              </a:rPr>
              <a:t>900.000 €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B9DE2844-AEC1-9B4E-97CD-29E101D2EBEF}"/>
              </a:ext>
            </a:extLst>
          </p:cNvPr>
          <p:cNvSpPr txBox="1"/>
          <p:nvPr/>
        </p:nvSpPr>
        <p:spPr>
          <a:xfrm>
            <a:off x="315912" y="1894611"/>
            <a:ext cx="808589" cy="16158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defRPr/>
            </a:pPr>
            <a:r>
              <a:rPr lang="de-DE" sz="1050" dirty="0">
                <a:solidFill>
                  <a:srgbClr val="B4B5B4"/>
                </a:solidFill>
                <a:latin typeface="Montserrat" pitchFamily="2" charset="77"/>
                <a:ea typeface="Geneva" charset="0"/>
                <a:sym typeface="Arial" charset="0"/>
              </a:rPr>
              <a:t>1.000.000 €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357EF30-8B07-204D-BB66-F322F6731C77}"/>
              </a:ext>
            </a:extLst>
          </p:cNvPr>
          <p:cNvSpPr txBox="1"/>
          <p:nvPr/>
        </p:nvSpPr>
        <p:spPr>
          <a:xfrm>
            <a:off x="315912" y="1625842"/>
            <a:ext cx="808589" cy="16158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defRPr/>
            </a:pPr>
            <a:r>
              <a:rPr lang="de-DE" sz="1050" dirty="0">
                <a:solidFill>
                  <a:srgbClr val="B4B5B4"/>
                </a:solidFill>
                <a:latin typeface="Montserrat" pitchFamily="2" charset="77"/>
                <a:ea typeface="Geneva" charset="0"/>
                <a:sym typeface="Arial" charset="0"/>
              </a:rPr>
              <a:t>1.100.000 €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2E0244F4-0B14-5B46-965E-1F10DF87417F}"/>
              </a:ext>
            </a:extLst>
          </p:cNvPr>
          <p:cNvSpPr txBox="1"/>
          <p:nvPr/>
        </p:nvSpPr>
        <p:spPr>
          <a:xfrm>
            <a:off x="315914" y="1376471"/>
            <a:ext cx="808589" cy="16158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defRPr/>
            </a:pPr>
            <a:r>
              <a:rPr lang="de-DE" sz="1050" dirty="0">
                <a:solidFill>
                  <a:srgbClr val="B4B5B4"/>
                </a:solidFill>
                <a:latin typeface="Montserrat" pitchFamily="2" charset="77"/>
                <a:ea typeface="Geneva" charset="0"/>
                <a:sym typeface="Arial" charset="0"/>
              </a:rPr>
              <a:t>1.200.000 €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A96F15CD-6D83-7845-A6F9-EC201DAFE154}"/>
              </a:ext>
            </a:extLst>
          </p:cNvPr>
          <p:cNvSpPr txBox="1"/>
          <p:nvPr/>
        </p:nvSpPr>
        <p:spPr>
          <a:xfrm>
            <a:off x="334806" y="4300696"/>
            <a:ext cx="808589" cy="16158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defRPr/>
            </a:pPr>
            <a:r>
              <a:rPr lang="de-DE" sz="1050" dirty="0">
                <a:solidFill>
                  <a:srgbClr val="B4B5B4"/>
                </a:solidFill>
                <a:latin typeface="Montserrat" pitchFamily="2" charset="77"/>
                <a:ea typeface="Geneva" charset="0"/>
                <a:sym typeface="Arial" charset="0"/>
              </a:rPr>
              <a:t>100.000 €</a:t>
            </a:r>
          </a:p>
        </p:txBody>
      </p:sp>
      <p:cxnSp>
        <p:nvCxnSpPr>
          <p:cNvPr id="17" name="Gerade Verbindung 57">
            <a:extLst>
              <a:ext uri="{FF2B5EF4-FFF2-40B4-BE49-F238E27FC236}">
                <a16:creationId xmlns:a16="http://schemas.microsoft.com/office/drawing/2014/main" id="{815CE00D-41FD-F44A-BC32-9FBC32365054}"/>
              </a:ext>
            </a:extLst>
          </p:cNvPr>
          <p:cNvCxnSpPr>
            <a:cxnSpLocks/>
          </p:cNvCxnSpPr>
          <p:nvPr/>
        </p:nvCxnSpPr>
        <p:spPr bwMode="auto">
          <a:xfrm>
            <a:off x="1377941" y="1462824"/>
            <a:ext cx="7368190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rgbClr val="B4B5B4"/>
            </a:solidFill>
            <a:prstDash val="sysDash"/>
            <a:bevel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</p:cxnSp>
      <p:cxnSp>
        <p:nvCxnSpPr>
          <p:cNvPr id="31" name="Gerade Verbindung 57">
            <a:extLst>
              <a:ext uri="{FF2B5EF4-FFF2-40B4-BE49-F238E27FC236}">
                <a16:creationId xmlns:a16="http://schemas.microsoft.com/office/drawing/2014/main" id="{A5FDAB69-F223-2745-B869-B2888626E4DB}"/>
              </a:ext>
            </a:extLst>
          </p:cNvPr>
          <p:cNvCxnSpPr>
            <a:cxnSpLocks/>
          </p:cNvCxnSpPr>
          <p:nvPr/>
        </p:nvCxnSpPr>
        <p:spPr bwMode="auto">
          <a:xfrm>
            <a:off x="1377941" y="1705966"/>
            <a:ext cx="7368190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rgbClr val="B4B5B4"/>
            </a:solidFill>
            <a:prstDash val="sysDash"/>
            <a:bevel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</p:cxnSp>
      <p:cxnSp>
        <p:nvCxnSpPr>
          <p:cNvPr id="32" name="Gerade Verbindung 57">
            <a:extLst>
              <a:ext uri="{FF2B5EF4-FFF2-40B4-BE49-F238E27FC236}">
                <a16:creationId xmlns:a16="http://schemas.microsoft.com/office/drawing/2014/main" id="{7453CDD4-23C0-0E47-89C7-74F32E7252C2}"/>
              </a:ext>
            </a:extLst>
          </p:cNvPr>
          <p:cNvCxnSpPr>
            <a:cxnSpLocks/>
          </p:cNvCxnSpPr>
          <p:nvPr/>
        </p:nvCxnSpPr>
        <p:spPr bwMode="auto">
          <a:xfrm>
            <a:off x="1377941" y="1978191"/>
            <a:ext cx="7368190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rgbClr val="B4B5B4"/>
            </a:solidFill>
            <a:prstDash val="sysDash"/>
            <a:bevel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</p:cxnSp>
      <p:cxnSp>
        <p:nvCxnSpPr>
          <p:cNvPr id="33" name="Gerade Verbindung 57">
            <a:extLst>
              <a:ext uri="{FF2B5EF4-FFF2-40B4-BE49-F238E27FC236}">
                <a16:creationId xmlns:a16="http://schemas.microsoft.com/office/drawing/2014/main" id="{415114D6-B549-1A4A-98E0-A4EF80964EC4}"/>
              </a:ext>
            </a:extLst>
          </p:cNvPr>
          <p:cNvCxnSpPr>
            <a:cxnSpLocks/>
          </p:cNvCxnSpPr>
          <p:nvPr/>
        </p:nvCxnSpPr>
        <p:spPr bwMode="auto">
          <a:xfrm>
            <a:off x="1377941" y="2250418"/>
            <a:ext cx="7368190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rgbClr val="B4B5B4"/>
            </a:solidFill>
            <a:prstDash val="sysDash"/>
            <a:bevel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</p:cxnSp>
      <p:cxnSp>
        <p:nvCxnSpPr>
          <p:cNvPr id="34" name="Gerade Verbindung 57">
            <a:extLst>
              <a:ext uri="{FF2B5EF4-FFF2-40B4-BE49-F238E27FC236}">
                <a16:creationId xmlns:a16="http://schemas.microsoft.com/office/drawing/2014/main" id="{7F43D841-973A-3B4B-B96A-DD8D3F323E2E}"/>
              </a:ext>
            </a:extLst>
          </p:cNvPr>
          <p:cNvCxnSpPr>
            <a:cxnSpLocks/>
          </p:cNvCxnSpPr>
          <p:nvPr/>
        </p:nvCxnSpPr>
        <p:spPr bwMode="auto">
          <a:xfrm>
            <a:off x="1377941" y="2515663"/>
            <a:ext cx="7368190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rgbClr val="B4B5B4"/>
            </a:solidFill>
            <a:prstDash val="sysDash"/>
            <a:bevel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</p:cxnSp>
      <p:cxnSp>
        <p:nvCxnSpPr>
          <p:cNvPr id="35" name="Gerade Verbindung 57">
            <a:extLst>
              <a:ext uri="{FF2B5EF4-FFF2-40B4-BE49-F238E27FC236}">
                <a16:creationId xmlns:a16="http://schemas.microsoft.com/office/drawing/2014/main" id="{C81130DF-EA38-0B44-935F-8E7F9B37307B}"/>
              </a:ext>
            </a:extLst>
          </p:cNvPr>
          <p:cNvCxnSpPr>
            <a:cxnSpLocks/>
          </p:cNvCxnSpPr>
          <p:nvPr/>
        </p:nvCxnSpPr>
        <p:spPr bwMode="auto">
          <a:xfrm>
            <a:off x="1377941" y="2784156"/>
            <a:ext cx="7368190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rgbClr val="B4B5B4"/>
            </a:solidFill>
            <a:prstDash val="sysDash"/>
            <a:bevel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</p:cxnSp>
      <p:cxnSp>
        <p:nvCxnSpPr>
          <p:cNvPr id="36" name="Gerade Verbindung 57">
            <a:extLst>
              <a:ext uri="{FF2B5EF4-FFF2-40B4-BE49-F238E27FC236}">
                <a16:creationId xmlns:a16="http://schemas.microsoft.com/office/drawing/2014/main" id="{D14B1654-1225-4342-8E0F-418F6D56BC9F}"/>
              </a:ext>
            </a:extLst>
          </p:cNvPr>
          <p:cNvCxnSpPr>
            <a:cxnSpLocks/>
          </p:cNvCxnSpPr>
          <p:nvPr/>
        </p:nvCxnSpPr>
        <p:spPr bwMode="auto">
          <a:xfrm>
            <a:off x="1377941" y="3046155"/>
            <a:ext cx="7368190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rgbClr val="B4B5B4"/>
            </a:solidFill>
            <a:prstDash val="sysDash"/>
            <a:bevel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</p:cxnSp>
      <p:cxnSp>
        <p:nvCxnSpPr>
          <p:cNvPr id="39" name="Gerade Verbindung 57">
            <a:extLst>
              <a:ext uri="{FF2B5EF4-FFF2-40B4-BE49-F238E27FC236}">
                <a16:creationId xmlns:a16="http://schemas.microsoft.com/office/drawing/2014/main" id="{3EA208B4-D072-0244-A9A7-CDDBE112FB41}"/>
              </a:ext>
            </a:extLst>
          </p:cNvPr>
          <p:cNvCxnSpPr>
            <a:cxnSpLocks/>
          </p:cNvCxnSpPr>
          <p:nvPr/>
        </p:nvCxnSpPr>
        <p:spPr bwMode="auto">
          <a:xfrm>
            <a:off x="1377941" y="3841892"/>
            <a:ext cx="7368190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rgbClr val="B4B5B4"/>
            </a:solidFill>
            <a:prstDash val="sysDash"/>
            <a:bevel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</p:cxnSp>
      <p:cxnSp>
        <p:nvCxnSpPr>
          <p:cNvPr id="41" name="Gerade Verbindung 57">
            <a:extLst>
              <a:ext uri="{FF2B5EF4-FFF2-40B4-BE49-F238E27FC236}">
                <a16:creationId xmlns:a16="http://schemas.microsoft.com/office/drawing/2014/main" id="{A7D75FC9-ACBD-A845-BA04-5383E649F80E}"/>
              </a:ext>
            </a:extLst>
          </p:cNvPr>
          <p:cNvCxnSpPr>
            <a:cxnSpLocks/>
          </p:cNvCxnSpPr>
          <p:nvPr/>
        </p:nvCxnSpPr>
        <p:spPr bwMode="auto">
          <a:xfrm>
            <a:off x="1377941" y="4351444"/>
            <a:ext cx="7368190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rgbClr val="B4B5B4"/>
            </a:solidFill>
            <a:prstDash val="sysDash"/>
            <a:bevel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</p:cxnSp>
      <p:cxnSp>
        <p:nvCxnSpPr>
          <p:cNvPr id="42" name="Gerade Verbindung 57">
            <a:extLst>
              <a:ext uri="{FF2B5EF4-FFF2-40B4-BE49-F238E27FC236}">
                <a16:creationId xmlns:a16="http://schemas.microsoft.com/office/drawing/2014/main" id="{70A246AE-69AD-6647-8DD1-8D25607ECF85}"/>
              </a:ext>
            </a:extLst>
          </p:cNvPr>
          <p:cNvCxnSpPr>
            <a:cxnSpLocks/>
          </p:cNvCxnSpPr>
          <p:nvPr/>
        </p:nvCxnSpPr>
        <p:spPr bwMode="auto">
          <a:xfrm>
            <a:off x="1377941" y="4616689"/>
            <a:ext cx="7368190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rgbClr val="B4B5B4"/>
            </a:solidFill>
            <a:prstDash val="sysDash"/>
            <a:bevel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</p:cxnSp>
      <p:sp>
        <p:nvSpPr>
          <p:cNvPr id="45" name="Rechteck 44">
            <a:extLst>
              <a:ext uri="{FF2B5EF4-FFF2-40B4-BE49-F238E27FC236}">
                <a16:creationId xmlns:a16="http://schemas.microsoft.com/office/drawing/2014/main" id="{0B8D6B99-CCB0-9B40-A8FE-22F12D2F31DA}"/>
              </a:ext>
            </a:extLst>
          </p:cNvPr>
          <p:cNvSpPr/>
          <p:nvPr/>
        </p:nvSpPr>
        <p:spPr>
          <a:xfrm>
            <a:off x="2119511" y="73884"/>
            <a:ext cx="1980293" cy="4549922"/>
          </a:xfrm>
          <a:prstGeom prst="rect">
            <a:avLst/>
          </a:prstGeom>
          <a:solidFill>
            <a:srgbClr val="B4B5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6" name="Rechteck 45">
            <a:extLst>
              <a:ext uri="{FF2B5EF4-FFF2-40B4-BE49-F238E27FC236}">
                <a16:creationId xmlns:a16="http://schemas.microsoft.com/office/drawing/2014/main" id="{BFFCB189-9180-7241-84DA-ED50562BAB7A}"/>
              </a:ext>
            </a:extLst>
          </p:cNvPr>
          <p:cNvSpPr/>
          <p:nvPr/>
        </p:nvSpPr>
        <p:spPr>
          <a:xfrm>
            <a:off x="4353244" y="3132363"/>
            <a:ext cx="2026193" cy="1484314"/>
          </a:xfrm>
          <a:prstGeom prst="rect">
            <a:avLst/>
          </a:prstGeom>
          <a:solidFill>
            <a:srgbClr val="95C4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8" name="Textfeld 47">
            <a:extLst>
              <a:ext uri="{FF2B5EF4-FFF2-40B4-BE49-F238E27FC236}">
                <a16:creationId xmlns:a16="http://schemas.microsoft.com/office/drawing/2014/main" id="{2EC6DD24-EA43-BF47-8ABA-1E12BF6A510B}"/>
              </a:ext>
            </a:extLst>
          </p:cNvPr>
          <p:cNvSpPr txBox="1"/>
          <p:nvPr/>
        </p:nvSpPr>
        <p:spPr>
          <a:xfrm>
            <a:off x="2119511" y="1757975"/>
            <a:ext cx="1980293" cy="49244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de-DE" sz="1600" dirty="0">
                <a:solidFill>
                  <a:schemeClr val="bg1"/>
                </a:solidFill>
                <a:latin typeface="Montserrat" pitchFamily="2" charset="77"/>
                <a:ea typeface="Geneva" charset="0"/>
                <a:sym typeface="Arial" charset="0"/>
              </a:rPr>
              <a:t>Spendenbedarf </a:t>
            </a:r>
          </a:p>
          <a:p>
            <a:pPr algn="ctr">
              <a:defRPr/>
            </a:pPr>
            <a:r>
              <a:rPr lang="de-DE" sz="1600" b="1" dirty="0">
                <a:solidFill>
                  <a:schemeClr val="bg1"/>
                </a:solidFill>
                <a:latin typeface="Montserrat" pitchFamily="2" charset="77"/>
                <a:ea typeface="Geneva" charset="0"/>
                <a:sym typeface="Arial" charset="0"/>
              </a:rPr>
              <a:t>1.750.000 €</a:t>
            </a:r>
          </a:p>
        </p:txBody>
      </p:sp>
      <p:sp>
        <p:nvSpPr>
          <p:cNvPr id="51" name="Textfeld 50">
            <a:extLst>
              <a:ext uri="{FF2B5EF4-FFF2-40B4-BE49-F238E27FC236}">
                <a16:creationId xmlns:a16="http://schemas.microsoft.com/office/drawing/2014/main" id="{3EA4308A-FF1C-A54B-828B-4A1FFF2AF6FA}"/>
              </a:ext>
            </a:extLst>
          </p:cNvPr>
          <p:cNvSpPr txBox="1"/>
          <p:nvPr/>
        </p:nvSpPr>
        <p:spPr>
          <a:xfrm>
            <a:off x="4353244" y="4730731"/>
            <a:ext cx="2018747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de-DE" sz="800" dirty="0">
                <a:solidFill>
                  <a:srgbClr val="B4B5B4"/>
                </a:solidFill>
                <a:latin typeface="Montserrat" pitchFamily="2" charset="77"/>
                <a:ea typeface="Geneva" charset="0"/>
                <a:sym typeface="Arial" charset="0"/>
              </a:rPr>
              <a:t>Stand: 30. Juni 2024</a:t>
            </a:r>
          </a:p>
        </p:txBody>
      </p:sp>
      <p:sp>
        <p:nvSpPr>
          <p:cNvPr id="53" name="Textfeld 52">
            <a:extLst>
              <a:ext uri="{FF2B5EF4-FFF2-40B4-BE49-F238E27FC236}">
                <a16:creationId xmlns:a16="http://schemas.microsoft.com/office/drawing/2014/main" id="{2E0244F4-0B14-5B46-965E-1F10DF87417F}"/>
              </a:ext>
            </a:extLst>
          </p:cNvPr>
          <p:cNvSpPr txBox="1"/>
          <p:nvPr/>
        </p:nvSpPr>
        <p:spPr>
          <a:xfrm>
            <a:off x="324000" y="837462"/>
            <a:ext cx="808589" cy="16158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defRPr/>
            </a:pPr>
            <a:r>
              <a:rPr lang="de-DE" sz="1050" dirty="0">
                <a:solidFill>
                  <a:srgbClr val="B4B5B4"/>
                </a:solidFill>
                <a:latin typeface="Montserrat" pitchFamily="2" charset="77"/>
                <a:ea typeface="Geneva" charset="0"/>
                <a:sym typeface="Arial" charset="0"/>
              </a:rPr>
              <a:t>1.400.000 €</a:t>
            </a:r>
          </a:p>
        </p:txBody>
      </p:sp>
      <p:sp>
        <p:nvSpPr>
          <p:cNvPr id="56" name="Textfeld 55">
            <a:extLst>
              <a:ext uri="{FF2B5EF4-FFF2-40B4-BE49-F238E27FC236}">
                <a16:creationId xmlns:a16="http://schemas.microsoft.com/office/drawing/2014/main" id="{2E0244F4-0B14-5B46-965E-1F10DF87417F}"/>
              </a:ext>
            </a:extLst>
          </p:cNvPr>
          <p:cNvSpPr txBox="1"/>
          <p:nvPr/>
        </p:nvSpPr>
        <p:spPr>
          <a:xfrm>
            <a:off x="324000" y="1109252"/>
            <a:ext cx="808589" cy="16158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defRPr/>
            </a:pPr>
            <a:r>
              <a:rPr lang="de-DE" sz="1050" dirty="0">
                <a:solidFill>
                  <a:srgbClr val="B4B5B4"/>
                </a:solidFill>
                <a:latin typeface="Montserrat" pitchFamily="2" charset="77"/>
                <a:ea typeface="Geneva" charset="0"/>
                <a:sym typeface="Arial" charset="0"/>
              </a:rPr>
              <a:t>1.300.000 €</a:t>
            </a:r>
          </a:p>
        </p:txBody>
      </p:sp>
      <p:sp>
        <p:nvSpPr>
          <p:cNvPr id="49" name="Textfeld 48">
            <a:extLst>
              <a:ext uri="{FF2B5EF4-FFF2-40B4-BE49-F238E27FC236}">
                <a16:creationId xmlns:a16="http://schemas.microsoft.com/office/drawing/2014/main" id="{E2E367CF-FBE2-452D-9C09-18C25F1F2A4F}"/>
              </a:ext>
            </a:extLst>
          </p:cNvPr>
          <p:cNvSpPr txBox="1"/>
          <p:nvPr/>
        </p:nvSpPr>
        <p:spPr>
          <a:xfrm>
            <a:off x="6239959" y="3297570"/>
            <a:ext cx="804398" cy="1319101"/>
          </a:xfrm>
          <a:prstGeom prst="rect">
            <a:avLst/>
          </a:prstGeom>
          <a:noFill/>
          <a:ln>
            <a:noFill/>
          </a:ln>
        </p:spPr>
        <p:txBody>
          <a:bodyPr vert="horz" wrap="square" lIns="135000" tIns="216000" rIns="135000" bIns="135000" rtlCol="0" anchor="t">
            <a:noAutofit/>
          </a:bodyPr>
          <a:lstStyle/>
          <a:p>
            <a:pPr algn="ctr">
              <a:defRPr/>
            </a:pPr>
            <a:endParaRPr lang="de-DE" sz="1200" dirty="0">
              <a:solidFill>
                <a:srgbClr val="F7F1EC"/>
              </a:solidFill>
              <a:latin typeface="Montserrat Light" pitchFamily="2" charset="77"/>
              <a:ea typeface="Geneva" charset="0"/>
            </a:endParaRPr>
          </a:p>
        </p:txBody>
      </p:sp>
      <p:cxnSp>
        <p:nvCxnSpPr>
          <p:cNvPr id="59" name="Gerade Verbindung 57">
            <a:extLst>
              <a:ext uri="{FF2B5EF4-FFF2-40B4-BE49-F238E27FC236}">
                <a16:creationId xmlns:a16="http://schemas.microsoft.com/office/drawing/2014/main" id="{70A246AE-69AD-6647-8DD1-8D25607ECF85}"/>
              </a:ext>
            </a:extLst>
          </p:cNvPr>
          <p:cNvCxnSpPr>
            <a:cxnSpLocks/>
          </p:cNvCxnSpPr>
          <p:nvPr/>
        </p:nvCxnSpPr>
        <p:spPr bwMode="auto">
          <a:xfrm>
            <a:off x="1377941" y="685297"/>
            <a:ext cx="7368190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rgbClr val="B4B5B4"/>
            </a:solidFill>
            <a:prstDash val="sysDash"/>
            <a:bevel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</p:cxnSp>
      <p:sp>
        <p:nvSpPr>
          <p:cNvPr id="60" name="Textfeld 59">
            <a:extLst>
              <a:ext uri="{FF2B5EF4-FFF2-40B4-BE49-F238E27FC236}">
                <a16:creationId xmlns:a16="http://schemas.microsoft.com/office/drawing/2014/main" id="{2E0244F4-0B14-5B46-965E-1F10DF87417F}"/>
              </a:ext>
            </a:extLst>
          </p:cNvPr>
          <p:cNvSpPr txBox="1"/>
          <p:nvPr/>
        </p:nvSpPr>
        <p:spPr>
          <a:xfrm>
            <a:off x="334805" y="584732"/>
            <a:ext cx="808589" cy="16158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defRPr/>
            </a:pPr>
            <a:r>
              <a:rPr lang="de-DE" sz="1050" dirty="0">
                <a:solidFill>
                  <a:srgbClr val="B4B5B4"/>
                </a:solidFill>
                <a:latin typeface="Montserrat" pitchFamily="2" charset="77"/>
                <a:ea typeface="Geneva" charset="0"/>
                <a:sym typeface="Arial" charset="0"/>
              </a:rPr>
              <a:t>1.500.000 €</a:t>
            </a:r>
          </a:p>
        </p:txBody>
      </p:sp>
      <p:sp>
        <p:nvSpPr>
          <p:cNvPr id="44" name="Rechteck 43">
            <a:extLst>
              <a:ext uri="{FF2B5EF4-FFF2-40B4-BE49-F238E27FC236}">
                <a16:creationId xmlns:a16="http://schemas.microsoft.com/office/drawing/2014/main" id="{09B0E3BA-FD98-3F43-9051-903F0AE84890}"/>
              </a:ext>
            </a:extLst>
          </p:cNvPr>
          <p:cNvSpPr/>
          <p:nvPr/>
        </p:nvSpPr>
        <p:spPr>
          <a:xfrm>
            <a:off x="4359592" y="73885"/>
            <a:ext cx="2012400" cy="3058459"/>
          </a:xfrm>
          <a:prstGeom prst="rect">
            <a:avLst/>
          </a:prstGeom>
          <a:pattFill prst="dkUpDiag">
            <a:fgClr>
              <a:srgbClr val="F7F1EC"/>
            </a:fgClr>
            <a:bgClr>
              <a:schemeClr val="bg1"/>
            </a:bgClr>
          </a:pattFill>
          <a:ln>
            <a:solidFill>
              <a:srgbClr val="95C459">
                <a:alpha val="8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0" name="Textfeld 49">
            <a:extLst>
              <a:ext uri="{FF2B5EF4-FFF2-40B4-BE49-F238E27FC236}">
                <a16:creationId xmlns:a16="http://schemas.microsoft.com/office/drawing/2014/main" id="{9DE7ED3B-F801-EC4A-A108-70F88443665B}"/>
              </a:ext>
            </a:extLst>
          </p:cNvPr>
          <p:cNvSpPr txBox="1"/>
          <p:nvPr/>
        </p:nvSpPr>
        <p:spPr>
          <a:xfrm>
            <a:off x="4359593" y="1734179"/>
            <a:ext cx="2019844" cy="49244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de-DE" sz="1600" dirty="0">
                <a:solidFill>
                  <a:srgbClr val="95C459"/>
                </a:solidFill>
                <a:latin typeface="Montserrat" pitchFamily="2" charset="77"/>
                <a:ea typeface="Geneva" charset="0"/>
                <a:sym typeface="Arial" charset="0"/>
              </a:rPr>
              <a:t>Fehlbetrag </a:t>
            </a:r>
          </a:p>
          <a:p>
            <a:pPr algn="ctr">
              <a:defRPr/>
            </a:pPr>
            <a:r>
              <a:rPr lang="de-DE" sz="1600" b="1" dirty="0">
                <a:solidFill>
                  <a:srgbClr val="95C459"/>
                </a:solidFill>
                <a:latin typeface="Montserrat" pitchFamily="2" charset="77"/>
                <a:ea typeface="Geneva" charset="0"/>
                <a:sym typeface="Arial" charset="0"/>
              </a:rPr>
              <a:t>ca. 1.174.000 €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E4F04EF0-9767-50DD-C21A-2458731B306F}"/>
              </a:ext>
            </a:extLst>
          </p:cNvPr>
          <p:cNvSpPr txBox="1"/>
          <p:nvPr/>
        </p:nvSpPr>
        <p:spPr>
          <a:xfrm>
            <a:off x="4353244" y="3775890"/>
            <a:ext cx="2012400" cy="18466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de-DE" sz="1200" dirty="0">
                <a:solidFill>
                  <a:schemeClr val="bg1"/>
                </a:solidFill>
                <a:latin typeface="Montserrat" pitchFamily="2" charset="77"/>
                <a:ea typeface="Geneva" charset="0"/>
                <a:sym typeface="Arial" charset="0"/>
              </a:rPr>
              <a:t>Spenden </a:t>
            </a:r>
            <a:r>
              <a:rPr lang="de-DE" sz="1200" b="1" dirty="0">
                <a:solidFill>
                  <a:schemeClr val="bg1"/>
                </a:solidFill>
                <a:latin typeface="Montserrat" pitchFamily="2" charset="77"/>
                <a:ea typeface="Geneva" charset="0"/>
                <a:sym typeface="Arial" charset="0"/>
              </a:rPr>
              <a:t>ca. 576.000 €</a:t>
            </a:r>
          </a:p>
        </p:txBody>
      </p:sp>
      <p:sp>
        <p:nvSpPr>
          <p:cNvPr id="64" name="Textfeld 63">
            <a:extLst>
              <a:ext uri="{FF2B5EF4-FFF2-40B4-BE49-F238E27FC236}">
                <a16:creationId xmlns:a16="http://schemas.microsoft.com/office/drawing/2014/main" id="{2E0244F4-0B14-5B46-965E-1F10DF87417F}"/>
              </a:ext>
            </a:extLst>
          </p:cNvPr>
          <p:cNvSpPr txBox="1"/>
          <p:nvPr/>
        </p:nvSpPr>
        <p:spPr>
          <a:xfrm>
            <a:off x="334806" y="332002"/>
            <a:ext cx="808589" cy="16158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defRPr/>
            </a:pPr>
            <a:r>
              <a:rPr lang="de-DE" sz="1050" dirty="0">
                <a:solidFill>
                  <a:srgbClr val="B4B5B4"/>
                </a:solidFill>
                <a:latin typeface="Montserrat" pitchFamily="2" charset="77"/>
                <a:ea typeface="Geneva" charset="0"/>
                <a:sym typeface="Arial" charset="0"/>
              </a:rPr>
              <a:t>1.600.000 €</a:t>
            </a:r>
          </a:p>
        </p:txBody>
      </p:sp>
      <p:sp>
        <p:nvSpPr>
          <p:cNvPr id="66" name="Textfeld 65">
            <a:extLst>
              <a:ext uri="{FF2B5EF4-FFF2-40B4-BE49-F238E27FC236}">
                <a16:creationId xmlns:a16="http://schemas.microsoft.com/office/drawing/2014/main" id="{2E0244F4-0B14-5B46-965E-1F10DF87417F}"/>
              </a:ext>
            </a:extLst>
          </p:cNvPr>
          <p:cNvSpPr txBox="1"/>
          <p:nvPr/>
        </p:nvSpPr>
        <p:spPr>
          <a:xfrm>
            <a:off x="334806" y="73884"/>
            <a:ext cx="808589" cy="16158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defRPr/>
            </a:pPr>
            <a:r>
              <a:rPr lang="de-DE" sz="1050" dirty="0">
                <a:solidFill>
                  <a:srgbClr val="B4B5B4"/>
                </a:solidFill>
                <a:latin typeface="Montserrat" pitchFamily="2" charset="77"/>
                <a:ea typeface="Geneva" charset="0"/>
                <a:sym typeface="Arial" charset="0"/>
              </a:rPr>
              <a:t>1.700.000 €</a:t>
            </a:r>
          </a:p>
        </p:txBody>
      </p:sp>
      <p:sp>
        <p:nvSpPr>
          <p:cNvPr id="14" name="Titel 13">
            <a:extLst>
              <a:ext uri="{FF2B5EF4-FFF2-40B4-BE49-F238E27FC236}">
                <a16:creationId xmlns:a16="http://schemas.microsoft.com/office/drawing/2014/main" id="{98EED7D9-AA7E-D845-AB6B-416FFA140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9438" y="166062"/>
            <a:ext cx="2431296" cy="671397"/>
          </a:xfrm>
          <a:solidFill>
            <a:srgbClr val="F7F1EC"/>
          </a:solidFill>
        </p:spPr>
        <p:txBody>
          <a:bodyPr/>
          <a:lstStyle/>
          <a:p>
            <a:pPr algn="ctr"/>
            <a:r>
              <a:rPr lang="de-DE" sz="2000" dirty="0"/>
              <a:t>Spendenbedarf</a:t>
            </a:r>
            <a:r>
              <a:rPr lang="de-DE" dirty="0"/>
              <a:t> </a:t>
            </a:r>
            <a:br>
              <a:rPr lang="de-DE" dirty="0"/>
            </a:br>
            <a:r>
              <a:rPr lang="de-DE" sz="2000" dirty="0"/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39189995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23E0A8-72EB-EDD9-AFD6-5D051A0764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89A891A5-5CE0-145D-AA56-2EA31F3A3C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07934"/>
            <a:ext cx="9144000" cy="1790700"/>
          </a:xfrm>
        </p:spPr>
        <p:txBody>
          <a:bodyPr/>
          <a:lstStyle/>
          <a:p>
            <a:r>
              <a:rPr lang="de-DE" sz="5400" dirty="0"/>
              <a:t>Spendenprojekte</a:t>
            </a:r>
          </a:p>
        </p:txBody>
      </p:sp>
    </p:spTree>
    <p:extLst>
      <p:ext uri="{BB962C8B-B14F-4D97-AF65-F5344CB8AC3E}">
        <p14:creationId xmlns:p14="http://schemas.microsoft.com/office/powerpoint/2010/main" val="32919729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8A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Baum, draußen, Person, Menschliches Gesicht enthält.&#10;&#10;Automatisch generierte Beschreibung">
            <a:extLst>
              <a:ext uri="{FF2B5EF4-FFF2-40B4-BE49-F238E27FC236}">
                <a16:creationId xmlns:a16="http://schemas.microsoft.com/office/drawing/2014/main" id="{3B0EC5DC-5897-041D-4AD3-1A2DA39D02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340"/>
          <a:stretch/>
        </p:blipFill>
        <p:spPr>
          <a:xfrm>
            <a:off x="0" y="0"/>
            <a:ext cx="4147291" cy="51435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36477F6B-66BB-19FC-122C-C4DC9F2BF0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2155444" y="1721107"/>
            <a:ext cx="5143500" cy="1701292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4DA1DB2A-3558-4689-16DC-9DFAEBA5FD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779909"/>
            <a:ext cx="4285667" cy="888492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B0DDAD2E-8ED1-4702-29FC-16322D6DDF49}"/>
              </a:ext>
            </a:extLst>
          </p:cNvPr>
          <p:cNvSpPr txBox="1"/>
          <p:nvPr/>
        </p:nvSpPr>
        <p:spPr>
          <a:xfrm>
            <a:off x="4572000" y="2254038"/>
            <a:ext cx="4050792" cy="149961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noAutofit/>
          </a:bodyPr>
          <a:lstStyle/>
          <a:p>
            <a:r>
              <a:rPr lang="de-DE" sz="1400" dirty="0">
                <a:solidFill>
                  <a:srgbClr val="FEF7FD"/>
                </a:solidFill>
                <a:effectLst/>
                <a:latin typeface="Montserrat" pitchFamily="2" charset="77"/>
              </a:rPr>
              <a:t>Mit dieser hochwertigen Hardshell-Jacke von Engelbert Strauss wollen wir dir einen Anreiz geben, dass du Erfahrungen im regel-mäßigen Spenden machst. Wir sind über-zeugt davon, dass es gut ist, verbindlich und regelmäßig die Arbeit an Gottes Reich zu unterstützen.</a:t>
            </a:r>
          </a:p>
          <a:p>
            <a:pPr algn="l"/>
            <a:endParaRPr lang="de-DE" sz="1400" spc="0" dirty="0">
              <a:solidFill>
                <a:srgbClr val="FEF7FD"/>
              </a:solidFill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EB09977F-6780-AD55-FA48-08E41215D8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6275" y="3859148"/>
            <a:ext cx="2598112" cy="2369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1250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8A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B80E3018-7595-965D-3521-941A3760256A}"/>
              </a:ext>
            </a:extLst>
          </p:cNvPr>
          <p:cNvSpPr/>
          <p:nvPr/>
        </p:nvSpPr>
        <p:spPr>
          <a:xfrm>
            <a:off x="319414" y="4559474"/>
            <a:ext cx="1828800" cy="425885"/>
          </a:xfrm>
          <a:prstGeom prst="rect">
            <a:avLst/>
          </a:prstGeom>
          <a:solidFill>
            <a:srgbClr val="F48A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0DDAD2E-8ED1-4702-29FC-16322D6DDF49}"/>
              </a:ext>
            </a:extLst>
          </p:cNvPr>
          <p:cNvSpPr txBox="1"/>
          <p:nvPr/>
        </p:nvSpPr>
        <p:spPr>
          <a:xfrm>
            <a:off x="4572000" y="1834779"/>
            <a:ext cx="4050792" cy="147394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noAutofit/>
          </a:bodyPr>
          <a:lstStyle/>
          <a:p>
            <a:r>
              <a:rPr lang="de-DE" sz="1400" dirty="0">
                <a:solidFill>
                  <a:srgbClr val="FEF7FD"/>
                </a:solidFill>
                <a:effectLst/>
                <a:latin typeface="Montserrat" pitchFamily="2" charset="77"/>
              </a:rPr>
              <a:t>Du kaufst diese hochwertige Jacke im Wert von ca. 130 € für gerade einmal </a:t>
            </a:r>
            <a:r>
              <a:rPr lang="de-DE" sz="1400" b="1" dirty="0">
                <a:solidFill>
                  <a:srgbClr val="FEF7FD"/>
                </a:solidFill>
                <a:effectLst/>
                <a:latin typeface="Montserrat" pitchFamily="2" charset="77"/>
              </a:rPr>
              <a:t>70 €. </a:t>
            </a:r>
            <a:r>
              <a:rPr lang="de-DE" sz="1400" dirty="0">
                <a:solidFill>
                  <a:srgbClr val="FEF7FD"/>
                </a:solidFill>
                <a:effectLst/>
                <a:latin typeface="Montserrat" pitchFamily="2" charset="77"/>
              </a:rPr>
              <a:t>Darüber hinaus richtest du einen allgemein-en Dauerauftrag beim SWD-EC-Verband ein. </a:t>
            </a:r>
          </a:p>
          <a:p>
            <a:r>
              <a:rPr lang="de-DE" sz="1400" dirty="0">
                <a:solidFill>
                  <a:srgbClr val="FEF7FD"/>
                </a:solidFill>
                <a:effectLst/>
                <a:latin typeface="Montserrat" pitchFamily="2" charset="77"/>
              </a:rPr>
              <a:t>Es bleibt deine Wahl, wie hoch dieser ist und wie lange du ihn laufen lässt. </a:t>
            </a:r>
            <a:endParaRPr lang="de-DE" sz="1400" spc="0" dirty="0">
              <a:solidFill>
                <a:srgbClr val="FEF7FD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70FB1D50-440D-BFA2-205A-DF11A13488B7}"/>
              </a:ext>
            </a:extLst>
          </p:cNvPr>
          <p:cNvSpPr txBox="1"/>
          <p:nvPr/>
        </p:nvSpPr>
        <p:spPr>
          <a:xfrm>
            <a:off x="5766291" y="3914403"/>
            <a:ext cx="2856501" cy="48234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noAutofit/>
          </a:bodyPr>
          <a:lstStyle/>
          <a:p>
            <a:r>
              <a:rPr lang="de-DE" sz="1400" dirty="0">
                <a:solidFill>
                  <a:srgbClr val="FEF7FD"/>
                </a:solidFill>
                <a:effectLst/>
                <a:latin typeface="Montserrat" pitchFamily="2" charset="77"/>
              </a:rPr>
              <a:t>Mehr Infos und Bestellung unter </a:t>
            </a:r>
            <a:r>
              <a:rPr lang="de-DE" sz="1400" b="1" dirty="0" err="1">
                <a:solidFill>
                  <a:srgbClr val="FEF7FD"/>
                </a:solidFill>
                <a:effectLst/>
                <a:latin typeface="Montserrat" pitchFamily="2" charset="77"/>
              </a:rPr>
              <a:t>www.SWDEC.de</a:t>
            </a:r>
            <a:r>
              <a:rPr lang="de-DE" sz="1400" b="1" dirty="0">
                <a:solidFill>
                  <a:srgbClr val="FEF7FD"/>
                </a:solidFill>
                <a:effectLst/>
                <a:latin typeface="Montserrat" pitchFamily="2" charset="77"/>
              </a:rPr>
              <a:t> / </a:t>
            </a:r>
            <a:r>
              <a:rPr lang="de-DE" sz="1400" b="1" dirty="0" err="1">
                <a:solidFill>
                  <a:srgbClr val="FEF7FD"/>
                </a:solidFill>
                <a:latin typeface="Montserrat" pitchFamily="2" charset="77"/>
              </a:rPr>
              <a:t>jacke</a:t>
            </a:r>
            <a:endParaRPr lang="de-DE" sz="1400" b="1" spc="0" dirty="0">
              <a:solidFill>
                <a:srgbClr val="FEF7FD"/>
              </a:solidFill>
              <a:latin typeface="Montserrat" pitchFamily="2" charset="77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E6C02302-A076-C23E-1827-9F5B3D2B86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9514" y="3661411"/>
            <a:ext cx="988325" cy="988325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E47A68E3-B49B-1D48-EB58-6B9E3869D0D2}"/>
              </a:ext>
            </a:extLst>
          </p:cNvPr>
          <p:cNvSpPr txBox="1"/>
          <p:nvPr/>
        </p:nvSpPr>
        <p:spPr>
          <a:xfrm>
            <a:off x="4572000" y="323850"/>
            <a:ext cx="3986784" cy="117455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noAutofit/>
          </a:bodyPr>
          <a:lstStyle/>
          <a:p>
            <a:pPr algn="l"/>
            <a:r>
              <a:rPr lang="de-DE" sz="3750" b="1" spc="0" dirty="0">
                <a:solidFill>
                  <a:srgbClr val="FEF7FD"/>
                </a:solidFill>
                <a:latin typeface="Montserrat" pitchFamily="2" charset="77"/>
              </a:rPr>
              <a:t>SO KANNST DU MITMACHEN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2FFBB201-FC17-60AE-1D8B-513C01C7C7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53" y="323850"/>
            <a:ext cx="40767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8152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8A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B0DDAD2E-8ED1-4702-29FC-16322D6DDF49}"/>
              </a:ext>
            </a:extLst>
          </p:cNvPr>
          <p:cNvSpPr txBox="1"/>
          <p:nvPr/>
        </p:nvSpPr>
        <p:spPr>
          <a:xfrm>
            <a:off x="502919" y="2001978"/>
            <a:ext cx="5263371" cy="253344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noAutofit/>
          </a:bodyPr>
          <a:lstStyle/>
          <a:p>
            <a:r>
              <a:rPr lang="de-DE" sz="1800" b="1" dirty="0">
                <a:solidFill>
                  <a:srgbClr val="FEF7FD"/>
                </a:solidFill>
                <a:effectLst/>
                <a:latin typeface="Montserrat" pitchFamily="2" charset="77"/>
              </a:rPr>
              <a:t>BEI BESTELLUNG BIS 18.08.2024</a:t>
            </a:r>
          </a:p>
          <a:p>
            <a:endParaRPr lang="de-DE" sz="1800" b="1" dirty="0">
              <a:solidFill>
                <a:srgbClr val="FEF7FD"/>
              </a:solidFill>
              <a:effectLst/>
              <a:latin typeface="Montserrat" pitchFamily="2" charset="77"/>
            </a:endParaRPr>
          </a:p>
          <a:p>
            <a:r>
              <a:rPr lang="de-DE" sz="1400" b="1" dirty="0">
                <a:solidFill>
                  <a:srgbClr val="FEF7FD"/>
                </a:solidFill>
                <a:effectLst/>
                <a:latin typeface="Montserrat" pitchFamily="2" charset="77"/>
              </a:rPr>
              <a:t>14.09.2024</a:t>
            </a:r>
            <a:br>
              <a:rPr lang="de-DE" sz="1400" dirty="0">
                <a:solidFill>
                  <a:srgbClr val="FEF7FD"/>
                </a:solidFill>
                <a:effectLst/>
                <a:latin typeface="Montserrat" pitchFamily="2" charset="77"/>
              </a:rPr>
            </a:br>
            <a:r>
              <a:rPr lang="de-DE" sz="1400" dirty="0">
                <a:solidFill>
                  <a:srgbClr val="FEF7FD"/>
                </a:solidFill>
                <a:effectLst/>
                <a:latin typeface="Montserrat" pitchFamily="2" charset="77"/>
              </a:rPr>
              <a:t>EC-Stand bei der eXco in Liebenzell</a:t>
            </a:r>
          </a:p>
          <a:p>
            <a:endParaRPr lang="de-DE" sz="1400" dirty="0">
              <a:solidFill>
                <a:srgbClr val="FEF7FD"/>
              </a:solidFill>
              <a:effectLst/>
              <a:latin typeface="Montserrat" pitchFamily="2" charset="77"/>
            </a:endParaRPr>
          </a:p>
          <a:p>
            <a:r>
              <a:rPr lang="de-DE" sz="1400" b="1" dirty="0">
                <a:solidFill>
                  <a:srgbClr val="FEF7FD"/>
                </a:solidFill>
                <a:effectLst/>
                <a:latin typeface="Montserrat" pitchFamily="2" charset="77"/>
              </a:rPr>
              <a:t>03.10.2024</a:t>
            </a:r>
            <a:br>
              <a:rPr lang="de-DE" sz="1400" dirty="0">
                <a:solidFill>
                  <a:srgbClr val="FEF7FD"/>
                </a:solidFill>
                <a:effectLst/>
                <a:latin typeface="Montserrat" pitchFamily="2" charset="77"/>
              </a:rPr>
            </a:br>
            <a:r>
              <a:rPr lang="de-DE" sz="1400" dirty="0">
                <a:solidFill>
                  <a:srgbClr val="FEF7FD"/>
                </a:solidFill>
                <a:effectLst/>
                <a:latin typeface="Montserrat" pitchFamily="2" charset="77"/>
              </a:rPr>
              <a:t>EC-Stand beim ZEITRAUM-Tag in Dobel</a:t>
            </a:r>
          </a:p>
          <a:p>
            <a:endParaRPr lang="de-DE" sz="1400" dirty="0">
              <a:solidFill>
                <a:srgbClr val="FEF7FD"/>
              </a:solidFill>
              <a:effectLst/>
              <a:latin typeface="Montserrat" pitchFamily="2" charset="77"/>
            </a:endParaRPr>
          </a:p>
          <a:p>
            <a:r>
              <a:rPr lang="de-DE" sz="1400" b="1" dirty="0">
                <a:solidFill>
                  <a:srgbClr val="FEF7FD"/>
                </a:solidFill>
                <a:effectLst/>
                <a:latin typeface="Montserrat" pitchFamily="2" charset="77"/>
              </a:rPr>
              <a:t>Ab 14.09.2024 </a:t>
            </a:r>
            <a:br>
              <a:rPr lang="de-DE" sz="1400" dirty="0">
                <a:solidFill>
                  <a:srgbClr val="FEF7FD"/>
                </a:solidFill>
                <a:effectLst/>
                <a:latin typeface="Montserrat" pitchFamily="2" charset="77"/>
              </a:rPr>
            </a:br>
            <a:r>
              <a:rPr lang="de-DE" sz="1400" dirty="0">
                <a:solidFill>
                  <a:srgbClr val="FEF7FD"/>
                </a:solidFill>
                <a:effectLst/>
                <a:latin typeface="Montserrat" pitchFamily="2" charset="77"/>
              </a:rPr>
              <a:t>In der Geschäftsstelle in Sielmingen, auf dem Dobel und bei einzelnen Veranstaltungen in deinem Kreisverband</a:t>
            </a:r>
            <a:endParaRPr lang="de-DE" sz="1400" spc="0" dirty="0">
              <a:solidFill>
                <a:srgbClr val="FEF7FD"/>
              </a:solidFill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E47A68E3-B49B-1D48-EB58-6B9E3869D0D2}"/>
              </a:ext>
            </a:extLst>
          </p:cNvPr>
          <p:cNvSpPr txBox="1"/>
          <p:nvPr/>
        </p:nvSpPr>
        <p:spPr>
          <a:xfrm>
            <a:off x="502920" y="392437"/>
            <a:ext cx="4791456" cy="117455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noAutofit/>
          </a:bodyPr>
          <a:lstStyle/>
          <a:p>
            <a:pPr algn="l"/>
            <a:r>
              <a:rPr lang="de-DE" sz="3750" b="1" spc="0" dirty="0">
                <a:solidFill>
                  <a:srgbClr val="FEF7FD"/>
                </a:solidFill>
                <a:latin typeface="Montserrat" pitchFamily="2" charset="77"/>
              </a:rPr>
              <a:t>SO KOMMST DU ZU DEINER JACKE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C9EE43A-F61F-5954-EF1D-B79B3604F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1615" y="2765805"/>
            <a:ext cx="3963945" cy="3539236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11C763EA-8FA0-4653-71C0-1DC95B447E68}"/>
              </a:ext>
            </a:extLst>
          </p:cNvPr>
          <p:cNvSpPr txBox="1"/>
          <p:nvPr/>
        </p:nvSpPr>
        <p:spPr>
          <a:xfrm rot="226637">
            <a:off x="6894365" y="3433473"/>
            <a:ext cx="2211510" cy="123038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noAutofit/>
          </a:bodyPr>
          <a:lstStyle/>
          <a:p>
            <a:pPr algn="ctr"/>
            <a:r>
              <a:rPr lang="de-DE" sz="1600" b="1" spc="0" dirty="0">
                <a:solidFill>
                  <a:srgbClr val="F58A7C"/>
                </a:solidFill>
                <a:latin typeface="Montserrat" pitchFamily="2" charset="77"/>
              </a:rPr>
              <a:t>WICHTIG</a:t>
            </a:r>
          </a:p>
          <a:p>
            <a:pPr algn="ctr"/>
            <a:r>
              <a:rPr lang="de-DE" sz="1600" spc="0" dirty="0">
                <a:solidFill>
                  <a:srgbClr val="F58A7C"/>
                </a:solidFill>
                <a:latin typeface="Montserrat" pitchFamily="2" charset="77"/>
              </a:rPr>
              <a:t>Bei Abholung </a:t>
            </a:r>
          </a:p>
          <a:p>
            <a:pPr algn="ctr"/>
            <a:r>
              <a:rPr lang="de-DE" sz="1600" spc="0" dirty="0">
                <a:solidFill>
                  <a:srgbClr val="F58A7C"/>
                </a:solidFill>
                <a:latin typeface="Montserrat" pitchFamily="2" charset="77"/>
              </a:rPr>
              <a:t>die Bestätigungs-</a:t>
            </a:r>
          </a:p>
          <a:p>
            <a:pPr algn="ctr"/>
            <a:r>
              <a:rPr lang="de-DE" sz="1600" spc="0" dirty="0">
                <a:solidFill>
                  <a:srgbClr val="F58A7C"/>
                </a:solidFill>
                <a:latin typeface="Montserrat" pitchFamily="2" charset="77"/>
              </a:rPr>
              <a:t>mail mit QR-Code </a:t>
            </a:r>
          </a:p>
          <a:p>
            <a:pPr algn="ctr"/>
            <a:r>
              <a:rPr lang="de-DE" sz="1600" spc="0" dirty="0">
                <a:solidFill>
                  <a:srgbClr val="F58A7C"/>
                </a:solidFill>
                <a:latin typeface="Montserrat" pitchFamily="2" charset="77"/>
              </a:rPr>
              <a:t>mitbringen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95D51D61-CBE1-1F45-A6C5-6668EC94574E}"/>
              </a:ext>
            </a:extLst>
          </p:cNvPr>
          <p:cNvSpPr/>
          <p:nvPr/>
        </p:nvSpPr>
        <p:spPr>
          <a:xfrm>
            <a:off x="319414" y="4559474"/>
            <a:ext cx="1828800" cy="425885"/>
          </a:xfrm>
          <a:prstGeom prst="rect">
            <a:avLst/>
          </a:prstGeom>
          <a:solidFill>
            <a:srgbClr val="F48A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6062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BAB8193D-2BF6-85C8-52BB-46221E08F3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54" t="10322" r="13533" b="29493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BBCD7303-B6CE-1FE8-BDD3-0BCDDB090A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8" r="12855" b="81952"/>
          <a:stretch/>
        </p:blipFill>
        <p:spPr>
          <a:xfrm>
            <a:off x="0" y="3390901"/>
            <a:ext cx="9144000" cy="17526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D73B5A5C-2509-495E-57F0-281D9B06AB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68" t="21589" r="7055" b="21922"/>
          <a:stretch/>
        </p:blipFill>
        <p:spPr>
          <a:xfrm>
            <a:off x="324000" y="4670328"/>
            <a:ext cx="1573711" cy="284383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24DC6AC7-6858-B18F-34E8-90A7B22C91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7036" y="3859836"/>
            <a:ext cx="1094875" cy="1094875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4E1BFE4-7C30-334A-9147-0A4946BCCB7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490656" y="4024111"/>
            <a:ext cx="5049201" cy="379499"/>
          </a:xfrm>
        </p:spPr>
        <p:txBody>
          <a:bodyPr/>
          <a:lstStyle/>
          <a:p>
            <a:pPr algn="ctr"/>
            <a:r>
              <a:rPr lang="de-DE" sz="3200" dirty="0"/>
              <a:t>Landesjugendreferenten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E469DFF6-F329-1E49-B75C-71600D6C0914}"/>
              </a:ext>
            </a:extLst>
          </p:cNvPr>
          <p:cNvSpPr txBox="1">
            <a:spLocks/>
          </p:cNvSpPr>
          <p:nvPr/>
        </p:nvSpPr>
        <p:spPr>
          <a:xfrm>
            <a:off x="2555747" y="4686496"/>
            <a:ext cx="5049200" cy="20618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r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200025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2pPr>
            <a:lvl3pPr marL="40719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3pPr>
            <a:lvl4pPr marL="607219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4pPr>
            <a:lvl5pPr marL="80724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>
                <a:latin typeface="Montserrat" pitchFamily="2" charset="77"/>
              </a:rPr>
              <a:t>Spendenziel p.a. 360.000 Euro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217229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BAB8193D-2BF6-85C8-52BB-46221E08F3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873" r="9502" b="576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BBCD7303-B6CE-1FE8-BDD3-0BCDDB090A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8" r="12855" b="81952"/>
          <a:stretch/>
        </p:blipFill>
        <p:spPr>
          <a:xfrm>
            <a:off x="0" y="3390901"/>
            <a:ext cx="9144000" cy="17526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D73B5A5C-2509-495E-57F0-281D9B06AB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68" t="21589" r="7055" b="21922"/>
          <a:stretch/>
        </p:blipFill>
        <p:spPr>
          <a:xfrm>
            <a:off x="324000" y="4670328"/>
            <a:ext cx="1573711" cy="284383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4E1BFE4-7C30-334A-9147-0A4946BCCB7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988820" y="4024111"/>
            <a:ext cx="5551037" cy="379499"/>
          </a:xfrm>
        </p:spPr>
        <p:txBody>
          <a:bodyPr/>
          <a:lstStyle/>
          <a:p>
            <a:pPr algn="ctr"/>
            <a:r>
              <a:rPr lang="de-DE" sz="3200" dirty="0"/>
              <a:t>Zeitraum / Seelsorgearbeit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E469DFF6-F329-1E49-B75C-71600D6C0914}"/>
              </a:ext>
            </a:extLst>
          </p:cNvPr>
          <p:cNvSpPr txBox="1">
            <a:spLocks/>
          </p:cNvSpPr>
          <p:nvPr/>
        </p:nvSpPr>
        <p:spPr>
          <a:xfrm>
            <a:off x="2555747" y="4686496"/>
            <a:ext cx="5049200" cy="20618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r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200025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2pPr>
            <a:lvl3pPr marL="40719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3pPr>
            <a:lvl4pPr marL="607219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4pPr>
            <a:lvl5pPr marL="80724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>
                <a:latin typeface="Montserrat" pitchFamily="2" charset="77"/>
              </a:rPr>
              <a:t>Spendenziel p.a. 70.000 Euro</a:t>
            </a:r>
            <a:endParaRPr lang="de-DE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63694C81-9F2E-C876-8C31-CFD6FAE27C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9019" y="3852045"/>
            <a:ext cx="1102666" cy="1102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8592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7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670D9960-88B8-C897-038C-3CE6B6264C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318427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3C36F72-09E2-35B3-9D75-EE03EBA5F830}"/>
              </a:ext>
            </a:extLst>
          </p:cNvPr>
          <p:cNvSpPr/>
          <p:nvPr/>
        </p:nvSpPr>
        <p:spPr>
          <a:xfrm>
            <a:off x="6440557" y="4318427"/>
            <a:ext cx="2703443" cy="825073"/>
          </a:xfrm>
          <a:prstGeom prst="rect">
            <a:avLst/>
          </a:prstGeom>
          <a:solidFill>
            <a:srgbClr val="D823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ED6D040C-5C42-7407-946F-03912F13E7DC}"/>
              </a:ext>
            </a:extLst>
          </p:cNvPr>
          <p:cNvSpPr txBox="1">
            <a:spLocks/>
          </p:cNvSpPr>
          <p:nvPr/>
        </p:nvSpPr>
        <p:spPr>
          <a:xfrm>
            <a:off x="1840159" y="4341737"/>
            <a:ext cx="4436255" cy="660600"/>
          </a:xfrm>
          <a:prstGeom prst="rect">
            <a:avLst/>
          </a:prstGeom>
        </p:spPr>
        <p:txBody>
          <a:bodyPr lIns="0" tIns="0" rIns="0" bIns="0"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spcAft>
                <a:spcPts val="900"/>
              </a:spcAft>
              <a:buNone/>
            </a:pPr>
            <a:r>
              <a:rPr lang="de-DE" dirty="0">
                <a:solidFill>
                  <a:srgbClr val="D8232A"/>
                </a:solidFill>
                <a:latin typeface="Montserrat" pitchFamily="2" charset="77"/>
              </a:rPr>
              <a:t>Mehr Infos und Anmeldung unter </a:t>
            </a:r>
            <a:r>
              <a:rPr lang="de-DE" b="1" dirty="0" err="1">
                <a:solidFill>
                  <a:srgbClr val="D8232A"/>
                </a:solidFill>
                <a:latin typeface="Montserrat" pitchFamily="2" charset="77"/>
              </a:rPr>
              <a:t>liebenzell.org</a:t>
            </a:r>
            <a:r>
              <a:rPr lang="de-DE" b="1" dirty="0">
                <a:solidFill>
                  <a:srgbClr val="D8232A"/>
                </a:solidFill>
                <a:latin typeface="Montserrat" pitchFamily="2" charset="77"/>
              </a:rPr>
              <a:t>/mitmachen/</a:t>
            </a:r>
            <a:br>
              <a:rPr lang="de-DE" b="1" dirty="0">
                <a:solidFill>
                  <a:srgbClr val="D8232A"/>
                </a:solidFill>
                <a:latin typeface="Montserrat" pitchFamily="2" charset="77"/>
              </a:rPr>
            </a:br>
            <a:r>
              <a:rPr lang="de-DE" b="1" dirty="0" err="1">
                <a:solidFill>
                  <a:srgbClr val="D8232A"/>
                </a:solidFill>
                <a:latin typeface="Montserrat" pitchFamily="2" charset="77"/>
              </a:rPr>
              <a:t>kalender</a:t>
            </a:r>
            <a:r>
              <a:rPr lang="de-DE" b="1" dirty="0">
                <a:solidFill>
                  <a:srgbClr val="D8232A"/>
                </a:solidFill>
                <a:latin typeface="Montserrat" pitchFamily="2" charset="77"/>
              </a:rPr>
              <a:t>/</a:t>
            </a:r>
            <a:r>
              <a:rPr lang="de-DE" b="1" dirty="0" err="1">
                <a:solidFill>
                  <a:srgbClr val="D8232A"/>
                </a:solidFill>
                <a:latin typeface="Montserrat" pitchFamily="2" charset="77"/>
              </a:rPr>
              <a:t>exchange</a:t>
            </a:r>
            <a:r>
              <a:rPr lang="de-DE" b="1" dirty="0">
                <a:solidFill>
                  <a:srgbClr val="D8232A"/>
                </a:solidFill>
                <a:latin typeface="Montserrat" pitchFamily="2" charset="77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5505763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BAB8193D-2BF6-85C8-52BB-46221E08F3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24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BBCD7303-B6CE-1FE8-BDD3-0BCDDB090A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8" r="12855" b="81952"/>
          <a:stretch/>
        </p:blipFill>
        <p:spPr>
          <a:xfrm>
            <a:off x="0" y="3390901"/>
            <a:ext cx="9144000" cy="17526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D73B5A5C-2509-495E-57F0-281D9B06AB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68" t="21589" r="7055" b="21922"/>
          <a:stretch/>
        </p:blipFill>
        <p:spPr>
          <a:xfrm>
            <a:off x="324000" y="4670328"/>
            <a:ext cx="1573711" cy="284383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4E1BFE4-7C30-334A-9147-0A4946BCCB7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490657" y="4159026"/>
            <a:ext cx="4656904" cy="379499"/>
          </a:xfrm>
        </p:spPr>
        <p:txBody>
          <a:bodyPr/>
          <a:lstStyle/>
          <a:p>
            <a:pPr algn="ctr"/>
            <a:r>
              <a:rPr lang="de-DE" sz="3200" dirty="0"/>
              <a:t>Ich </a:t>
            </a:r>
            <a:r>
              <a:rPr lang="de-DE" sz="3200" dirty="0" err="1"/>
              <a:t>glaub‘s</a:t>
            </a:r>
            <a:endParaRPr lang="de-DE" sz="32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F4E9A046-0808-BA8E-9B51-DF8DFFDCD3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8085" y="3859836"/>
            <a:ext cx="1115040" cy="111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7962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BAB8193D-2BF6-85C8-52BB-46221E08F3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899" b="-689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BBCD7303-B6CE-1FE8-BDD3-0BCDDB090A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8" r="12855" b="81952"/>
          <a:stretch/>
        </p:blipFill>
        <p:spPr>
          <a:xfrm>
            <a:off x="0" y="3390901"/>
            <a:ext cx="9144000" cy="17526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D73B5A5C-2509-495E-57F0-281D9B06AB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68" t="21589" r="7055" b="21922"/>
          <a:stretch/>
        </p:blipFill>
        <p:spPr>
          <a:xfrm>
            <a:off x="324000" y="4670328"/>
            <a:ext cx="1573711" cy="284383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4E1BFE4-7C30-334A-9147-0A4946BCCB7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490656" y="4159026"/>
            <a:ext cx="5049201" cy="379499"/>
          </a:xfrm>
        </p:spPr>
        <p:txBody>
          <a:bodyPr/>
          <a:lstStyle/>
          <a:p>
            <a:pPr algn="ctr"/>
            <a:r>
              <a:rPr lang="de-DE" sz="3200" dirty="0"/>
              <a:t>FSZ  Dobel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8BFEBFF-B085-F7C4-BEE5-AB8C434405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7216" y="3859835"/>
            <a:ext cx="1089425" cy="108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4992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BAB8193D-2BF6-85C8-52BB-46221E08F3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51" b="14336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BBCD7303-B6CE-1FE8-BDD3-0BCDDB090A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8" r="12855" b="81952"/>
          <a:stretch/>
        </p:blipFill>
        <p:spPr>
          <a:xfrm>
            <a:off x="0" y="3390901"/>
            <a:ext cx="9144000" cy="17526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D73B5A5C-2509-495E-57F0-281D9B06AB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68" t="21589" r="7055" b="21922"/>
          <a:stretch/>
        </p:blipFill>
        <p:spPr>
          <a:xfrm>
            <a:off x="324000" y="4670328"/>
            <a:ext cx="1573711" cy="284383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4E1BFE4-7C30-334A-9147-0A4946BCCB7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988820" y="4024111"/>
            <a:ext cx="5551037" cy="379499"/>
          </a:xfrm>
        </p:spPr>
        <p:txBody>
          <a:bodyPr/>
          <a:lstStyle/>
          <a:p>
            <a:pPr algn="ctr"/>
            <a:r>
              <a:rPr lang="de-DE" sz="3200" dirty="0" err="1"/>
              <a:t>studiEC</a:t>
            </a:r>
            <a:endParaRPr lang="de-DE" sz="3200" dirty="0"/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E469DFF6-F329-1E49-B75C-71600D6C0914}"/>
              </a:ext>
            </a:extLst>
          </p:cNvPr>
          <p:cNvSpPr txBox="1">
            <a:spLocks/>
          </p:cNvSpPr>
          <p:nvPr/>
        </p:nvSpPr>
        <p:spPr>
          <a:xfrm>
            <a:off x="2343696" y="4686496"/>
            <a:ext cx="5049200" cy="20618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r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200025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2pPr>
            <a:lvl3pPr marL="40719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3pPr>
            <a:lvl4pPr marL="607219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4pPr>
            <a:lvl5pPr marL="80724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>
                <a:latin typeface="Montserrat" pitchFamily="2" charset="77"/>
              </a:rPr>
              <a:t>Spendenziel p.a. 50.000 Euro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09A127C-7791-9727-7C4D-5BC29660F7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8881" y="3865286"/>
            <a:ext cx="1089425" cy="108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0092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BAB8193D-2BF6-85C8-52BB-46221E08F3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834" b="7834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BBCD7303-B6CE-1FE8-BDD3-0BCDDB090A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8" r="12855" b="81952"/>
          <a:stretch/>
        </p:blipFill>
        <p:spPr>
          <a:xfrm>
            <a:off x="0" y="3390901"/>
            <a:ext cx="9144000" cy="17526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D73B5A5C-2509-495E-57F0-281D9B06AB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68" t="21589" r="7055" b="21922"/>
          <a:stretch/>
        </p:blipFill>
        <p:spPr>
          <a:xfrm>
            <a:off x="324000" y="4670328"/>
            <a:ext cx="1573711" cy="284383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4E1BFE4-7C30-334A-9147-0A4946BCCB7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988820" y="4024111"/>
            <a:ext cx="5551037" cy="379499"/>
          </a:xfrm>
        </p:spPr>
        <p:txBody>
          <a:bodyPr/>
          <a:lstStyle/>
          <a:p>
            <a:pPr algn="ctr"/>
            <a:r>
              <a:rPr lang="de-DE" sz="3200" dirty="0"/>
              <a:t>Jungschar-Referentin </a:t>
            </a:r>
            <a:r>
              <a:rPr lang="de-DE" sz="2000" dirty="0"/>
              <a:t>(60</a:t>
            </a:r>
            <a:r>
              <a:rPr lang="de-DE" sz="1200" dirty="0"/>
              <a:t> </a:t>
            </a:r>
            <a:r>
              <a:rPr lang="de-DE" sz="2000" dirty="0"/>
              <a:t>%)</a:t>
            </a:r>
            <a:endParaRPr lang="de-DE" sz="3200" dirty="0"/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E469DFF6-F329-1E49-B75C-71600D6C0914}"/>
              </a:ext>
            </a:extLst>
          </p:cNvPr>
          <p:cNvSpPr txBox="1">
            <a:spLocks/>
          </p:cNvSpPr>
          <p:nvPr/>
        </p:nvSpPr>
        <p:spPr>
          <a:xfrm>
            <a:off x="2343696" y="4686496"/>
            <a:ext cx="5049200" cy="20618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r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200025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2pPr>
            <a:lvl3pPr marL="40719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3pPr>
            <a:lvl4pPr marL="607219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4pPr>
            <a:lvl5pPr marL="80724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>
                <a:latin typeface="Montserrat" pitchFamily="2" charset="77"/>
              </a:rPr>
              <a:t>Spendenziel p.a. 40.000 Euro</a:t>
            </a:r>
            <a:endParaRPr lang="de-DE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60EF4785-41AB-42F1-B5DE-2D125ABADA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4040" y="3971451"/>
            <a:ext cx="865960" cy="86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402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DED052AB-A3DF-8F6A-D16F-B8D66495A85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8293" y="518973"/>
            <a:ext cx="2747413" cy="3993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2300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fik 18">
            <a:extLst>
              <a:ext uri="{FF2B5EF4-FFF2-40B4-BE49-F238E27FC236}">
                <a16:creationId xmlns:a16="http://schemas.microsoft.com/office/drawing/2014/main" id="{43883CDE-9644-4A52-BE8E-9860A7B0365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9064">
            <a:off x="5033842" y="-450850"/>
            <a:ext cx="3637049" cy="5143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12000"/>
              </a:prstClr>
            </a:outerShdw>
          </a:effec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83BA87A-085B-4849-9EA1-FC1D9EC7802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28268">
            <a:off x="4317072" y="2341103"/>
            <a:ext cx="3228801" cy="4566001"/>
          </a:xfrm>
          <a:prstGeom prst="rect">
            <a:avLst/>
          </a:prstGeom>
          <a:effectLst>
            <a:outerShdw blurRad="304800" dist="190500" dir="6060000" algn="tl" rotWithShape="0">
              <a:prstClr val="black">
                <a:alpha val="16000"/>
              </a:prstClr>
            </a:outerShdw>
          </a:effectLst>
        </p:spPr>
      </p:pic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F7E52C20-FB28-421A-A8F8-8790164D741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Stundenentwurf</a:t>
            </a:r>
            <a:endParaRPr lang="en-US" dirty="0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86BD8A6C-01D1-46D5-91BC-B0FF5C6C114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dirty="0"/>
              <a:t>Für </a:t>
            </a:r>
            <a:r>
              <a:rPr lang="de-DE" dirty="0" err="1"/>
              <a:t>Teenkreis</a:t>
            </a:r>
            <a:r>
              <a:rPr lang="de-DE" dirty="0"/>
              <a:t> oder Jugendkreis</a:t>
            </a:r>
            <a:endParaRPr lang="en-US" dirty="0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BBD4D128-5ED8-4E23-B636-F9167708108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 err="1"/>
              <a:t>Thema</a:t>
            </a:r>
            <a:r>
              <a:rPr lang="en-US" dirty="0"/>
              <a:t>: </a:t>
            </a:r>
            <a:r>
              <a:rPr lang="en-US" dirty="0" err="1"/>
              <a:t>Meine</a:t>
            </a:r>
            <a:r>
              <a:rPr lang="en-US" dirty="0"/>
              <a:t> </a:t>
            </a:r>
            <a:r>
              <a:rPr lang="en-US" dirty="0" err="1"/>
              <a:t>Ressource</a:t>
            </a:r>
            <a:r>
              <a:rPr lang="en-US" dirty="0"/>
              <a:t> Geld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BBECDE55-2AA6-4DC4-B04E-91C8208B10B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59159">
            <a:off x="7227257" y="3569361"/>
            <a:ext cx="1953674" cy="1386226"/>
          </a:xfrm>
          <a:prstGeom prst="rect">
            <a:avLst/>
          </a:prstGeom>
          <a:effectLst>
            <a:outerShdw blurRad="228600" dist="25400" dir="2700000" algn="tl" rotWithShape="0">
              <a:prstClr val="black">
                <a:alpha val="27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38362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7FB99A5-E639-4AFC-8B4A-13506AD0C65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8137" y="973030"/>
            <a:ext cx="4185937" cy="636242"/>
          </a:xfrm>
        </p:spPr>
        <p:txBody>
          <a:bodyPr/>
          <a:lstStyle/>
          <a:p>
            <a:pPr algn="ctr"/>
            <a:r>
              <a:rPr lang="de-DE" sz="4800" dirty="0">
                <a:solidFill>
                  <a:srgbClr val="95C459"/>
                </a:solidFill>
              </a:rPr>
              <a:t>2500</a:t>
            </a:r>
            <a:endParaRPr lang="en-US" sz="4800" dirty="0">
              <a:solidFill>
                <a:srgbClr val="95C459"/>
              </a:solidFill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7B5DF27-23CF-4601-BB6A-9B7B0E9DBBB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8137" y="1655168"/>
            <a:ext cx="4185937" cy="297457"/>
          </a:xfrm>
        </p:spPr>
        <p:txBody>
          <a:bodyPr/>
          <a:lstStyle/>
          <a:p>
            <a:pPr algn="ctr"/>
            <a:r>
              <a:rPr lang="de-DE" dirty="0"/>
              <a:t>Samentüten verteilt</a:t>
            </a:r>
            <a:endParaRPr lang="en-US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8E6C4C3-357D-46B7-AA1A-3344C07394C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8138" y="2695586"/>
            <a:ext cx="4185936" cy="644017"/>
          </a:xfrm>
        </p:spPr>
        <p:txBody>
          <a:bodyPr/>
          <a:lstStyle/>
          <a:p>
            <a:pPr algn="ctr"/>
            <a:r>
              <a:rPr lang="de-DE" sz="4800" dirty="0">
                <a:solidFill>
                  <a:srgbClr val="95C459"/>
                </a:solidFill>
              </a:rPr>
              <a:t>335</a:t>
            </a:r>
            <a:endParaRPr lang="en-US" sz="4800" dirty="0">
              <a:solidFill>
                <a:srgbClr val="95C459"/>
              </a:solidFill>
            </a:endParaRP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188D98DF-59D4-47B5-A02C-470C3E9EE5E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8138" y="3467791"/>
            <a:ext cx="4185936" cy="297457"/>
          </a:xfrm>
        </p:spPr>
        <p:txBody>
          <a:bodyPr/>
          <a:lstStyle/>
          <a:p>
            <a:pPr algn="ctr"/>
            <a:r>
              <a:rPr lang="en-US" dirty="0" err="1"/>
              <a:t>Bäume</a:t>
            </a:r>
            <a:r>
              <a:rPr lang="en-US" dirty="0"/>
              <a:t> </a:t>
            </a:r>
            <a:r>
              <a:rPr lang="en-US" dirty="0" err="1"/>
              <a:t>gepflanzt</a:t>
            </a:r>
            <a:endParaRPr lang="en-US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6B635E5C-7D9D-40A9-8E86-92CC4279BC3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679784" y="973030"/>
            <a:ext cx="4126078" cy="636242"/>
          </a:xfrm>
        </p:spPr>
        <p:txBody>
          <a:bodyPr/>
          <a:lstStyle/>
          <a:p>
            <a:pPr algn="ctr"/>
            <a:r>
              <a:rPr lang="de-DE" sz="4800" dirty="0">
                <a:solidFill>
                  <a:srgbClr val="95C459"/>
                </a:solidFill>
              </a:rPr>
              <a:t>97</a:t>
            </a:r>
            <a:endParaRPr lang="en-US" sz="4800" dirty="0">
              <a:solidFill>
                <a:srgbClr val="95C459"/>
              </a:solidFill>
            </a:endParaRP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FB58A3D4-67B2-4634-BE68-AA97D1106FF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679784" y="1655168"/>
            <a:ext cx="4126078" cy="297457"/>
          </a:xfrm>
        </p:spPr>
        <p:txBody>
          <a:bodyPr/>
          <a:lstStyle/>
          <a:p>
            <a:pPr algn="ctr"/>
            <a:r>
              <a:rPr lang="en-US" dirty="0" err="1"/>
              <a:t>Daueraufträge</a:t>
            </a:r>
            <a:r>
              <a:rPr lang="en-US" dirty="0"/>
              <a:t> </a:t>
            </a:r>
            <a:r>
              <a:rPr lang="en-US" dirty="0" err="1"/>
              <a:t>bereits</a:t>
            </a:r>
            <a:r>
              <a:rPr lang="en-US" dirty="0"/>
              <a:t> </a:t>
            </a:r>
            <a:r>
              <a:rPr lang="en-US" dirty="0" err="1"/>
              <a:t>eingerichtet</a:t>
            </a:r>
            <a:endParaRPr lang="en-US" dirty="0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A2CA0CF6-0542-447C-AD9D-520E70423E3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679784" y="2695586"/>
            <a:ext cx="4126078" cy="644017"/>
          </a:xfrm>
        </p:spPr>
        <p:txBody>
          <a:bodyPr/>
          <a:lstStyle/>
          <a:p>
            <a:pPr algn="ctr"/>
            <a:r>
              <a:rPr lang="de-DE" sz="4800" dirty="0">
                <a:solidFill>
                  <a:srgbClr val="95C459"/>
                </a:solidFill>
              </a:rPr>
              <a:t>1.166 €</a:t>
            </a:r>
            <a:endParaRPr lang="en-US" sz="4800" dirty="0">
              <a:solidFill>
                <a:srgbClr val="95C459"/>
              </a:solidFill>
            </a:endParaRP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EE66FE3D-8164-47B6-AEEA-AC7BF436F57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679784" y="3467791"/>
            <a:ext cx="4126078" cy="297457"/>
          </a:xfrm>
        </p:spPr>
        <p:txBody>
          <a:bodyPr/>
          <a:lstStyle/>
          <a:p>
            <a:pPr algn="ctr"/>
            <a:r>
              <a:rPr lang="de-DE" dirty="0"/>
              <a:t>Monatlicher Betrag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7730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6" grpId="0" build="p"/>
      <p:bldP spid="7" grpId="0" build="p"/>
      <p:bldP spid="9" grpId="0" build="p"/>
      <p:bldP spid="10" grpId="0" build="p"/>
      <p:bldP spid="12" grpId="0" build="p"/>
      <p:bldP spid="1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8B8B225D-D297-4765-BA18-4C007603A23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27092">
            <a:off x="5110707" y="502920"/>
            <a:ext cx="2124562" cy="413766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E5512CEA-8C7E-4B34-B085-3D696E1B1C7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59100">
            <a:off x="3590879" y="650248"/>
            <a:ext cx="3879119" cy="290933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30AA78E4-89E0-4160-903B-15345293B6F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98723">
            <a:off x="6931582" y="1111388"/>
            <a:ext cx="2537455" cy="3383273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8DFA98BF-7DBD-4F87-B00B-F0595774A75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69083">
            <a:off x="3504265" y="2525392"/>
            <a:ext cx="5830992" cy="2774422"/>
          </a:xfrm>
          <a:prstGeom prst="rect">
            <a:avLst/>
          </a:prstGeom>
        </p:spPr>
      </p:pic>
      <p:sp>
        <p:nvSpPr>
          <p:cNvPr id="46" name="Ellipse 45">
            <a:extLst>
              <a:ext uri="{FF2B5EF4-FFF2-40B4-BE49-F238E27FC236}">
                <a16:creationId xmlns:a16="http://schemas.microsoft.com/office/drawing/2014/main" id="{135915BE-3B47-43E4-9D62-6143AB2AA1B1}"/>
              </a:ext>
            </a:extLst>
          </p:cNvPr>
          <p:cNvSpPr/>
          <p:nvPr/>
        </p:nvSpPr>
        <p:spPr>
          <a:xfrm>
            <a:off x="2151260" y="-3484475"/>
            <a:ext cx="9474134" cy="12045105"/>
          </a:xfrm>
          <a:prstGeom prst="ellipse">
            <a:avLst/>
          </a:prstGeom>
          <a:gradFill flip="none" rotWithShape="1">
            <a:gsLst>
              <a:gs pos="50000">
                <a:srgbClr val="F7F1EC">
                  <a:alpha val="69804"/>
                </a:srgbClr>
              </a:gs>
              <a:gs pos="0">
                <a:srgbClr val="F7F1EC"/>
              </a:gs>
              <a:gs pos="100000">
                <a:srgbClr val="F7F1EC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C1D281C0-1458-43AD-A011-170C8E1DE8B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777" y="228600"/>
            <a:ext cx="4547297" cy="4287574"/>
          </a:xfrm>
          <a:prstGeom prst="rect">
            <a:avLst/>
          </a:prstGeom>
          <a:effectLst>
            <a:outerShdw blurRad="215900" dir="2100000" sx="102000" sy="102000" algn="ctr" rotWithShape="0">
              <a:prstClr val="black">
                <a:alpha val="8000"/>
              </a:prstClr>
            </a:outerShdw>
          </a:effectLst>
        </p:spPr>
      </p:pic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ACF7A42B-1CA9-4FEA-A6A5-0CB20E330106}"/>
              </a:ext>
            </a:extLst>
          </p:cNvPr>
          <p:cNvGrpSpPr/>
          <p:nvPr/>
        </p:nvGrpSpPr>
        <p:grpSpPr>
          <a:xfrm>
            <a:off x="3372405" y="1197929"/>
            <a:ext cx="586581" cy="457517"/>
            <a:chOff x="3415268" y="1197929"/>
            <a:chExt cx="586581" cy="457517"/>
          </a:xfrm>
        </p:grpSpPr>
        <p:sp>
          <p:nvSpPr>
            <p:cNvPr id="13" name="Rechteck: abgerundete Ecken 12">
              <a:extLst>
                <a:ext uri="{FF2B5EF4-FFF2-40B4-BE49-F238E27FC236}">
                  <a16:creationId xmlns:a16="http://schemas.microsoft.com/office/drawing/2014/main" id="{A5A2DD11-1FA1-4018-A119-FC83A7D96964}"/>
                </a:ext>
              </a:extLst>
            </p:cNvPr>
            <p:cNvSpPr/>
            <p:nvPr/>
          </p:nvSpPr>
          <p:spPr>
            <a:xfrm>
              <a:off x="3415268" y="1197929"/>
              <a:ext cx="586581" cy="350837"/>
            </a:xfrm>
            <a:prstGeom prst="roundRect">
              <a:avLst/>
            </a:prstGeom>
            <a:solidFill>
              <a:srgbClr val="95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600" b="1" dirty="0">
                  <a:latin typeface="Montserrat" panose="00000500000000000000" pitchFamily="50" charset="0"/>
                </a:rPr>
                <a:t>135</a:t>
              </a:r>
              <a:endParaRPr lang="en-US" sz="1600" b="1" dirty="0">
                <a:latin typeface="Montserrat" panose="00000500000000000000" pitchFamily="50" charset="0"/>
              </a:endParaRPr>
            </a:p>
          </p:txBody>
        </p:sp>
        <p:sp>
          <p:nvSpPr>
            <p:cNvPr id="14" name="Gleichschenkliges Dreieck 13">
              <a:extLst>
                <a:ext uri="{FF2B5EF4-FFF2-40B4-BE49-F238E27FC236}">
                  <a16:creationId xmlns:a16="http://schemas.microsoft.com/office/drawing/2014/main" id="{73B42159-D778-49CE-8A7A-D72E25960E54}"/>
                </a:ext>
              </a:extLst>
            </p:cNvPr>
            <p:cNvSpPr/>
            <p:nvPr/>
          </p:nvSpPr>
          <p:spPr>
            <a:xfrm rot="10800000">
              <a:off x="3604260" y="1548766"/>
              <a:ext cx="213360" cy="106680"/>
            </a:xfrm>
            <a:prstGeom prst="triangle">
              <a:avLst/>
            </a:prstGeom>
            <a:solidFill>
              <a:srgbClr val="95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EB566A40-4F6D-4480-ADC9-9DAFC6988A2F}"/>
              </a:ext>
            </a:extLst>
          </p:cNvPr>
          <p:cNvGrpSpPr/>
          <p:nvPr/>
        </p:nvGrpSpPr>
        <p:grpSpPr>
          <a:xfrm>
            <a:off x="1275155" y="2114233"/>
            <a:ext cx="586581" cy="457517"/>
            <a:chOff x="3415268" y="1197929"/>
            <a:chExt cx="586581" cy="457517"/>
          </a:xfrm>
        </p:grpSpPr>
        <p:sp>
          <p:nvSpPr>
            <p:cNvPr id="17" name="Rechteck: abgerundete Ecken 16">
              <a:extLst>
                <a:ext uri="{FF2B5EF4-FFF2-40B4-BE49-F238E27FC236}">
                  <a16:creationId xmlns:a16="http://schemas.microsoft.com/office/drawing/2014/main" id="{4ACDE6FB-6C8A-4C02-A007-B83C2C72A795}"/>
                </a:ext>
              </a:extLst>
            </p:cNvPr>
            <p:cNvSpPr/>
            <p:nvPr/>
          </p:nvSpPr>
          <p:spPr>
            <a:xfrm>
              <a:off x="3415268" y="1197929"/>
              <a:ext cx="586581" cy="350837"/>
            </a:xfrm>
            <a:prstGeom prst="roundRect">
              <a:avLst/>
            </a:prstGeom>
            <a:solidFill>
              <a:srgbClr val="95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600" b="1" dirty="0">
                  <a:latin typeface="Montserrat" panose="00000500000000000000" pitchFamily="50" charset="0"/>
                </a:rPr>
                <a:t>50</a:t>
              </a:r>
              <a:endParaRPr lang="en-US" sz="1600" b="1" dirty="0">
                <a:latin typeface="Montserrat" panose="00000500000000000000" pitchFamily="50" charset="0"/>
              </a:endParaRPr>
            </a:p>
          </p:txBody>
        </p:sp>
        <p:sp>
          <p:nvSpPr>
            <p:cNvPr id="18" name="Gleichschenkliges Dreieck 17">
              <a:extLst>
                <a:ext uri="{FF2B5EF4-FFF2-40B4-BE49-F238E27FC236}">
                  <a16:creationId xmlns:a16="http://schemas.microsoft.com/office/drawing/2014/main" id="{859B266A-ABE2-45B1-A9E4-9F34058A2B7A}"/>
                </a:ext>
              </a:extLst>
            </p:cNvPr>
            <p:cNvSpPr/>
            <p:nvPr/>
          </p:nvSpPr>
          <p:spPr>
            <a:xfrm rot="10800000">
              <a:off x="3604260" y="1548766"/>
              <a:ext cx="213360" cy="106680"/>
            </a:xfrm>
            <a:prstGeom prst="triangle">
              <a:avLst/>
            </a:prstGeom>
            <a:solidFill>
              <a:srgbClr val="95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E3A30B4E-70AE-4E14-8091-9C6576335FF5}"/>
              </a:ext>
            </a:extLst>
          </p:cNvPr>
          <p:cNvGrpSpPr/>
          <p:nvPr/>
        </p:nvGrpSpPr>
        <p:grpSpPr>
          <a:xfrm>
            <a:off x="1391276" y="2571750"/>
            <a:ext cx="586581" cy="457200"/>
            <a:chOff x="3415268" y="1091566"/>
            <a:chExt cx="586581" cy="457200"/>
          </a:xfrm>
        </p:grpSpPr>
        <p:sp>
          <p:nvSpPr>
            <p:cNvPr id="20" name="Rechteck: abgerundete Ecken 19">
              <a:extLst>
                <a:ext uri="{FF2B5EF4-FFF2-40B4-BE49-F238E27FC236}">
                  <a16:creationId xmlns:a16="http://schemas.microsoft.com/office/drawing/2014/main" id="{F4CA5CBC-B045-4F36-953D-26A8821BE30D}"/>
                </a:ext>
              </a:extLst>
            </p:cNvPr>
            <p:cNvSpPr/>
            <p:nvPr/>
          </p:nvSpPr>
          <p:spPr>
            <a:xfrm>
              <a:off x="3415268" y="1197929"/>
              <a:ext cx="586581" cy="350837"/>
            </a:xfrm>
            <a:prstGeom prst="roundRect">
              <a:avLst/>
            </a:prstGeom>
            <a:solidFill>
              <a:srgbClr val="95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580" b="1" dirty="0">
                  <a:latin typeface="Montserrat" panose="00000500000000000000" pitchFamily="50" charset="0"/>
                </a:rPr>
                <a:t>150</a:t>
              </a:r>
              <a:endParaRPr lang="en-US" sz="1580" b="1" dirty="0">
                <a:latin typeface="Montserrat" panose="00000500000000000000" pitchFamily="50" charset="0"/>
              </a:endParaRPr>
            </a:p>
          </p:txBody>
        </p:sp>
        <p:sp>
          <p:nvSpPr>
            <p:cNvPr id="21" name="Gleichschenkliges Dreieck 20">
              <a:extLst>
                <a:ext uri="{FF2B5EF4-FFF2-40B4-BE49-F238E27FC236}">
                  <a16:creationId xmlns:a16="http://schemas.microsoft.com/office/drawing/2014/main" id="{C1335AD7-305C-487F-BA5C-AAED849C43B8}"/>
                </a:ext>
              </a:extLst>
            </p:cNvPr>
            <p:cNvSpPr/>
            <p:nvPr/>
          </p:nvSpPr>
          <p:spPr>
            <a:xfrm>
              <a:off x="3604260" y="1091566"/>
              <a:ext cx="213360" cy="106680"/>
            </a:xfrm>
            <a:prstGeom prst="triangle">
              <a:avLst/>
            </a:prstGeom>
            <a:solidFill>
              <a:srgbClr val="95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Textplatzhalter 26">
            <a:extLst>
              <a:ext uri="{FF2B5EF4-FFF2-40B4-BE49-F238E27FC236}">
                <a16:creationId xmlns:a16="http://schemas.microsoft.com/office/drawing/2014/main" id="{EDAD99BE-0CF2-4BA1-B425-A0AE29922342}"/>
              </a:ext>
            </a:extLst>
          </p:cNvPr>
          <p:cNvSpPr txBox="1">
            <a:spLocks/>
          </p:cNvSpPr>
          <p:nvPr/>
        </p:nvSpPr>
        <p:spPr>
          <a:xfrm>
            <a:off x="5393699" y="2735643"/>
            <a:ext cx="2989260" cy="49672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r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600"/>
              </a:spcAft>
              <a:buFontTx/>
              <a:buNone/>
              <a:defRPr sz="1800" b="1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200025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2pPr>
            <a:lvl3pPr marL="40719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3pPr>
            <a:lvl4pPr marL="607219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4pPr>
            <a:lvl5pPr marL="80724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400" dirty="0"/>
              <a:t>KV Franken</a:t>
            </a:r>
            <a:endParaRPr lang="en-US" sz="1400" dirty="0"/>
          </a:p>
        </p:txBody>
      </p:sp>
      <p:sp>
        <p:nvSpPr>
          <p:cNvPr id="34" name="Textplatzhalter 27">
            <a:extLst>
              <a:ext uri="{FF2B5EF4-FFF2-40B4-BE49-F238E27FC236}">
                <a16:creationId xmlns:a16="http://schemas.microsoft.com/office/drawing/2014/main" id="{247ABAAD-B413-47AA-8B7B-D23E5C8582CB}"/>
              </a:ext>
            </a:extLst>
          </p:cNvPr>
          <p:cNvSpPr txBox="1">
            <a:spLocks/>
          </p:cNvSpPr>
          <p:nvPr/>
        </p:nvSpPr>
        <p:spPr>
          <a:xfrm>
            <a:off x="5393698" y="1982456"/>
            <a:ext cx="2989261" cy="49672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r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 kern="1200">
                <a:solidFill>
                  <a:schemeClr val="tx1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200025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2pPr>
            <a:lvl3pPr marL="40719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3pPr>
            <a:lvl4pPr marL="607219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4pPr>
            <a:lvl5pPr marL="80724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200" spc="300" dirty="0"/>
              <a:t>NOVEMBER 2021</a:t>
            </a:r>
            <a:endParaRPr lang="en-US" sz="1200" spc="300" dirty="0"/>
          </a:p>
        </p:txBody>
      </p:sp>
      <p:sp>
        <p:nvSpPr>
          <p:cNvPr id="35" name="Textplatzhalter 26">
            <a:extLst>
              <a:ext uri="{FF2B5EF4-FFF2-40B4-BE49-F238E27FC236}">
                <a16:creationId xmlns:a16="http://schemas.microsoft.com/office/drawing/2014/main" id="{E1EDFDF2-AADC-4A24-BC97-8CFF84728C50}"/>
              </a:ext>
            </a:extLst>
          </p:cNvPr>
          <p:cNvSpPr txBox="1">
            <a:spLocks/>
          </p:cNvSpPr>
          <p:nvPr/>
        </p:nvSpPr>
        <p:spPr>
          <a:xfrm>
            <a:off x="5393698" y="2289714"/>
            <a:ext cx="2989260" cy="49672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r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600"/>
              </a:spcAft>
              <a:buFontTx/>
              <a:buNone/>
              <a:defRPr sz="1800" b="1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200025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2pPr>
            <a:lvl3pPr marL="40719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3pPr>
            <a:lvl4pPr marL="607219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4pPr>
            <a:lvl5pPr marL="80724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2800" dirty="0">
                <a:solidFill>
                  <a:srgbClr val="95C459"/>
                </a:solidFill>
              </a:rPr>
              <a:t>135 Bäume</a:t>
            </a:r>
            <a:endParaRPr lang="en-US" sz="2800" dirty="0">
              <a:solidFill>
                <a:srgbClr val="95C459"/>
              </a:solidFill>
            </a:endParaRPr>
          </a:p>
        </p:txBody>
      </p:sp>
      <p:sp>
        <p:nvSpPr>
          <p:cNvPr id="40" name="Textplatzhalter 26">
            <a:extLst>
              <a:ext uri="{FF2B5EF4-FFF2-40B4-BE49-F238E27FC236}">
                <a16:creationId xmlns:a16="http://schemas.microsoft.com/office/drawing/2014/main" id="{43B3312D-A9FC-40F4-A9A2-E4C02C3CDA78}"/>
              </a:ext>
            </a:extLst>
          </p:cNvPr>
          <p:cNvSpPr txBox="1">
            <a:spLocks/>
          </p:cNvSpPr>
          <p:nvPr/>
        </p:nvSpPr>
        <p:spPr>
          <a:xfrm>
            <a:off x="5393698" y="1218562"/>
            <a:ext cx="2989260" cy="49672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r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600"/>
              </a:spcAft>
              <a:buFontTx/>
              <a:buNone/>
              <a:defRPr sz="1800" b="1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200025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2pPr>
            <a:lvl3pPr marL="40719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3pPr>
            <a:lvl4pPr marL="607219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4pPr>
            <a:lvl5pPr marL="80724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400" dirty="0"/>
              <a:t>KV Freudenstadt + Nordschwarzwald</a:t>
            </a:r>
            <a:endParaRPr lang="en-US" sz="1400" dirty="0"/>
          </a:p>
        </p:txBody>
      </p:sp>
      <p:sp>
        <p:nvSpPr>
          <p:cNvPr id="41" name="Textplatzhalter 27">
            <a:extLst>
              <a:ext uri="{FF2B5EF4-FFF2-40B4-BE49-F238E27FC236}">
                <a16:creationId xmlns:a16="http://schemas.microsoft.com/office/drawing/2014/main" id="{07481C9B-3AF3-410F-9558-CFBD71D6538D}"/>
              </a:ext>
            </a:extLst>
          </p:cNvPr>
          <p:cNvSpPr txBox="1">
            <a:spLocks/>
          </p:cNvSpPr>
          <p:nvPr/>
        </p:nvSpPr>
        <p:spPr>
          <a:xfrm>
            <a:off x="5393697" y="465375"/>
            <a:ext cx="2989261" cy="49672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r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 kern="1200">
                <a:solidFill>
                  <a:schemeClr val="tx1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200025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2pPr>
            <a:lvl3pPr marL="40719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3pPr>
            <a:lvl4pPr marL="607219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4pPr>
            <a:lvl5pPr marL="80724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200" spc="300" dirty="0"/>
              <a:t>OKTOBER 2021</a:t>
            </a:r>
            <a:endParaRPr lang="en-US" sz="1200" spc="300" dirty="0"/>
          </a:p>
        </p:txBody>
      </p:sp>
      <p:sp>
        <p:nvSpPr>
          <p:cNvPr id="42" name="Textplatzhalter 26">
            <a:extLst>
              <a:ext uri="{FF2B5EF4-FFF2-40B4-BE49-F238E27FC236}">
                <a16:creationId xmlns:a16="http://schemas.microsoft.com/office/drawing/2014/main" id="{639908EC-300A-4D03-A967-47E03216BCE2}"/>
              </a:ext>
            </a:extLst>
          </p:cNvPr>
          <p:cNvSpPr txBox="1">
            <a:spLocks/>
          </p:cNvSpPr>
          <p:nvPr/>
        </p:nvSpPr>
        <p:spPr>
          <a:xfrm>
            <a:off x="5393697" y="772633"/>
            <a:ext cx="2989260" cy="49672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r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600"/>
              </a:spcAft>
              <a:buFontTx/>
              <a:buNone/>
              <a:defRPr sz="1800" b="1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200025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2pPr>
            <a:lvl3pPr marL="40719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3pPr>
            <a:lvl4pPr marL="607219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4pPr>
            <a:lvl5pPr marL="80724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2800" dirty="0">
                <a:solidFill>
                  <a:srgbClr val="95C459"/>
                </a:solidFill>
              </a:rPr>
              <a:t>50 Bäume</a:t>
            </a:r>
            <a:endParaRPr lang="en-US" sz="2800" dirty="0">
              <a:solidFill>
                <a:srgbClr val="95C459"/>
              </a:solidFill>
            </a:endParaRPr>
          </a:p>
        </p:txBody>
      </p:sp>
      <p:sp>
        <p:nvSpPr>
          <p:cNvPr id="43" name="Textplatzhalter 26">
            <a:extLst>
              <a:ext uri="{FF2B5EF4-FFF2-40B4-BE49-F238E27FC236}">
                <a16:creationId xmlns:a16="http://schemas.microsoft.com/office/drawing/2014/main" id="{2680C2EB-C957-4256-B19F-6D713D4B19F2}"/>
              </a:ext>
            </a:extLst>
          </p:cNvPr>
          <p:cNvSpPr txBox="1">
            <a:spLocks/>
          </p:cNvSpPr>
          <p:nvPr/>
        </p:nvSpPr>
        <p:spPr>
          <a:xfrm>
            <a:off x="5393700" y="4110168"/>
            <a:ext cx="2989260" cy="49672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r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600"/>
              </a:spcAft>
              <a:buFontTx/>
              <a:buNone/>
              <a:defRPr sz="1800" b="1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200025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2pPr>
            <a:lvl3pPr marL="40719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3pPr>
            <a:lvl4pPr marL="607219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4pPr>
            <a:lvl5pPr marL="80724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400" dirty="0"/>
              <a:t>KV Freudenstadt</a:t>
            </a:r>
            <a:endParaRPr lang="en-US" sz="1400" dirty="0"/>
          </a:p>
        </p:txBody>
      </p:sp>
      <p:sp>
        <p:nvSpPr>
          <p:cNvPr id="44" name="Textplatzhalter 27">
            <a:extLst>
              <a:ext uri="{FF2B5EF4-FFF2-40B4-BE49-F238E27FC236}">
                <a16:creationId xmlns:a16="http://schemas.microsoft.com/office/drawing/2014/main" id="{1CEF9389-592D-4F5F-A1D9-0EEF65FD0D1D}"/>
              </a:ext>
            </a:extLst>
          </p:cNvPr>
          <p:cNvSpPr txBox="1">
            <a:spLocks/>
          </p:cNvSpPr>
          <p:nvPr/>
        </p:nvSpPr>
        <p:spPr>
          <a:xfrm>
            <a:off x="5393699" y="3356981"/>
            <a:ext cx="2989261" cy="49672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r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 kern="1200">
                <a:solidFill>
                  <a:schemeClr val="tx1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200025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2pPr>
            <a:lvl3pPr marL="40719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3pPr>
            <a:lvl4pPr marL="607219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4pPr>
            <a:lvl5pPr marL="80724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200" spc="300" dirty="0"/>
              <a:t>APRIL 2022</a:t>
            </a:r>
            <a:endParaRPr lang="en-US" sz="1200" spc="300" dirty="0"/>
          </a:p>
        </p:txBody>
      </p:sp>
      <p:sp>
        <p:nvSpPr>
          <p:cNvPr id="45" name="Textplatzhalter 26">
            <a:extLst>
              <a:ext uri="{FF2B5EF4-FFF2-40B4-BE49-F238E27FC236}">
                <a16:creationId xmlns:a16="http://schemas.microsoft.com/office/drawing/2014/main" id="{398994E3-CFD8-4AF8-8BA9-597EE1C4876E}"/>
              </a:ext>
            </a:extLst>
          </p:cNvPr>
          <p:cNvSpPr txBox="1">
            <a:spLocks/>
          </p:cNvSpPr>
          <p:nvPr/>
        </p:nvSpPr>
        <p:spPr>
          <a:xfrm>
            <a:off x="5393699" y="3664239"/>
            <a:ext cx="2989260" cy="49672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r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600"/>
              </a:spcAft>
              <a:buFontTx/>
              <a:buNone/>
              <a:defRPr sz="1800" b="1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200025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2pPr>
            <a:lvl3pPr marL="40719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3pPr>
            <a:lvl4pPr marL="607219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4pPr>
            <a:lvl5pPr marL="80724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2800" dirty="0">
                <a:solidFill>
                  <a:srgbClr val="95C459"/>
                </a:solidFill>
              </a:rPr>
              <a:t>150 Bäume</a:t>
            </a:r>
            <a:endParaRPr lang="en-US" sz="2800" dirty="0">
              <a:solidFill>
                <a:srgbClr val="95C4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32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1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3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9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1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3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40" grpId="0"/>
      <p:bldP spid="41" grpId="0"/>
      <p:bldP spid="42" grpId="0"/>
      <p:bldP spid="43" grpId="0"/>
      <p:bldP spid="44" grpId="0"/>
      <p:bldP spid="4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6800D95-F813-43A2-ADE7-3833993CB84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/>
              <a:t>Fläche gesucht</a:t>
            </a:r>
            <a:endParaRPr lang="en-US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C890661-8579-417D-A23B-C747E19DE76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04048" y="1528223"/>
            <a:ext cx="4401813" cy="297457"/>
          </a:xfrm>
        </p:spPr>
        <p:txBody>
          <a:bodyPr/>
          <a:lstStyle/>
          <a:p>
            <a:r>
              <a:rPr lang="de-DE" dirty="0"/>
              <a:t>WALDFLÄCHE ZUR VERFÜGUNG?</a:t>
            </a:r>
            <a:endParaRPr lang="en-US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06B83F49-71D0-41EA-B538-162147F1C6F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414610" y="2079767"/>
            <a:ext cx="3391252" cy="1945914"/>
          </a:xfrm>
        </p:spPr>
        <p:txBody>
          <a:bodyPr/>
          <a:lstStyle/>
          <a:p>
            <a:r>
              <a:rPr lang="de-DE" dirty="0"/>
              <a:t>Nimm mit uns Kontakt auf und sei dabei, die nächsten Bäume zu pflanzen!</a:t>
            </a:r>
          </a:p>
          <a:p>
            <a:r>
              <a:rPr lang="de-DE" dirty="0"/>
              <a:t>patrickveihelmann@swdec.de</a:t>
            </a:r>
            <a:endParaRPr lang="en-US" dirty="0"/>
          </a:p>
        </p:txBody>
      </p:sp>
      <p:pic>
        <p:nvPicPr>
          <p:cNvPr id="48" name="Grafik 47">
            <a:extLst>
              <a:ext uri="{FF2B5EF4-FFF2-40B4-BE49-F238E27FC236}">
                <a16:creationId xmlns:a16="http://schemas.microsoft.com/office/drawing/2014/main" id="{DF93D5DA-AA50-463A-AD5D-92E47ADF215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777" y="228600"/>
            <a:ext cx="4547297" cy="4287574"/>
          </a:xfrm>
          <a:prstGeom prst="rect">
            <a:avLst/>
          </a:prstGeom>
          <a:effectLst>
            <a:outerShdw blurRad="215900" dir="2100000" sx="102000" sy="102000" algn="ctr" rotWithShape="0">
              <a:prstClr val="black">
                <a:alpha val="8000"/>
              </a:prstClr>
            </a:outerShdw>
          </a:effectLst>
        </p:spPr>
      </p:pic>
      <p:grpSp>
        <p:nvGrpSpPr>
          <p:cNvPr id="49" name="Gruppieren 48">
            <a:extLst>
              <a:ext uri="{FF2B5EF4-FFF2-40B4-BE49-F238E27FC236}">
                <a16:creationId xmlns:a16="http://schemas.microsoft.com/office/drawing/2014/main" id="{5770AEA9-CE1E-44A8-9DD0-BFA3B0CA9587}"/>
              </a:ext>
            </a:extLst>
          </p:cNvPr>
          <p:cNvGrpSpPr/>
          <p:nvPr/>
        </p:nvGrpSpPr>
        <p:grpSpPr>
          <a:xfrm>
            <a:off x="3372405" y="1197929"/>
            <a:ext cx="586581" cy="457517"/>
            <a:chOff x="3415268" y="1197929"/>
            <a:chExt cx="586581" cy="457517"/>
          </a:xfrm>
          <a:solidFill>
            <a:schemeClr val="accent2"/>
          </a:solidFill>
        </p:grpSpPr>
        <p:sp>
          <p:nvSpPr>
            <p:cNvPr id="50" name="Rechteck: abgerundete Ecken 49">
              <a:extLst>
                <a:ext uri="{FF2B5EF4-FFF2-40B4-BE49-F238E27FC236}">
                  <a16:creationId xmlns:a16="http://schemas.microsoft.com/office/drawing/2014/main" id="{245DA372-321A-4E9B-8837-4798BC4E56B1}"/>
                </a:ext>
              </a:extLst>
            </p:cNvPr>
            <p:cNvSpPr/>
            <p:nvPr/>
          </p:nvSpPr>
          <p:spPr>
            <a:xfrm>
              <a:off x="3415268" y="1197929"/>
              <a:ext cx="586581" cy="350837"/>
            </a:xfrm>
            <a:prstGeom prst="roundRect">
              <a:avLst/>
            </a:prstGeom>
            <a:solidFill>
              <a:srgbClr val="B4B5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600" b="1" dirty="0">
                  <a:latin typeface="Montserrat" panose="00000500000000000000" pitchFamily="50" charset="0"/>
                </a:rPr>
                <a:t>135</a:t>
              </a:r>
              <a:endParaRPr lang="en-US" sz="1600" b="1" dirty="0">
                <a:latin typeface="Montserrat" panose="00000500000000000000" pitchFamily="50" charset="0"/>
              </a:endParaRPr>
            </a:p>
          </p:txBody>
        </p:sp>
        <p:sp>
          <p:nvSpPr>
            <p:cNvPr id="51" name="Gleichschenkliges Dreieck 50">
              <a:extLst>
                <a:ext uri="{FF2B5EF4-FFF2-40B4-BE49-F238E27FC236}">
                  <a16:creationId xmlns:a16="http://schemas.microsoft.com/office/drawing/2014/main" id="{4B5D7772-5C37-4766-BBD6-E3D92F42675C}"/>
                </a:ext>
              </a:extLst>
            </p:cNvPr>
            <p:cNvSpPr/>
            <p:nvPr/>
          </p:nvSpPr>
          <p:spPr>
            <a:xfrm rot="10800000">
              <a:off x="3604260" y="1548766"/>
              <a:ext cx="213360" cy="106680"/>
            </a:xfrm>
            <a:prstGeom prst="triangle">
              <a:avLst/>
            </a:prstGeom>
            <a:solidFill>
              <a:srgbClr val="B4B5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2" name="Gruppieren 51">
            <a:extLst>
              <a:ext uri="{FF2B5EF4-FFF2-40B4-BE49-F238E27FC236}">
                <a16:creationId xmlns:a16="http://schemas.microsoft.com/office/drawing/2014/main" id="{9C048879-B98D-4F4F-8E97-3BF346938190}"/>
              </a:ext>
            </a:extLst>
          </p:cNvPr>
          <p:cNvGrpSpPr/>
          <p:nvPr/>
        </p:nvGrpSpPr>
        <p:grpSpPr>
          <a:xfrm>
            <a:off x="1275155" y="2114233"/>
            <a:ext cx="586581" cy="457517"/>
            <a:chOff x="3415268" y="1197929"/>
            <a:chExt cx="586581" cy="457517"/>
          </a:xfrm>
          <a:solidFill>
            <a:schemeClr val="accent2"/>
          </a:solidFill>
        </p:grpSpPr>
        <p:sp>
          <p:nvSpPr>
            <p:cNvPr id="53" name="Rechteck: abgerundete Ecken 52">
              <a:extLst>
                <a:ext uri="{FF2B5EF4-FFF2-40B4-BE49-F238E27FC236}">
                  <a16:creationId xmlns:a16="http://schemas.microsoft.com/office/drawing/2014/main" id="{9B39C4C3-6DE3-475D-8880-28FA5036AB29}"/>
                </a:ext>
              </a:extLst>
            </p:cNvPr>
            <p:cNvSpPr/>
            <p:nvPr/>
          </p:nvSpPr>
          <p:spPr>
            <a:xfrm>
              <a:off x="3415268" y="1197929"/>
              <a:ext cx="586581" cy="350837"/>
            </a:xfrm>
            <a:prstGeom prst="roundRect">
              <a:avLst/>
            </a:prstGeom>
            <a:solidFill>
              <a:srgbClr val="B4B5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600" b="1" dirty="0">
                  <a:latin typeface="Montserrat" panose="00000500000000000000" pitchFamily="50" charset="0"/>
                </a:rPr>
                <a:t>50</a:t>
              </a:r>
              <a:endParaRPr lang="en-US" sz="1600" b="1" dirty="0">
                <a:latin typeface="Montserrat" panose="00000500000000000000" pitchFamily="50" charset="0"/>
              </a:endParaRPr>
            </a:p>
          </p:txBody>
        </p:sp>
        <p:sp>
          <p:nvSpPr>
            <p:cNvPr id="54" name="Gleichschenkliges Dreieck 53">
              <a:extLst>
                <a:ext uri="{FF2B5EF4-FFF2-40B4-BE49-F238E27FC236}">
                  <a16:creationId xmlns:a16="http://schemas.microsoft.com/office/drawing/2014/main" id="{DB6A76B5-BBB2-476F-9849-C0EC8A8BE30D}"/>
                </a:ext>
              </a:extLst>
            </p:cNvPr>
            <p:cNvSpPr/>
            <p:nvPr/>
          </p:nvSpPr>
          <p:spPr>
            <a:xfrm rot="10800000">
              <a:off x="3604260" y="1548766"/>
              <a:ext cx="213360" cy="106680"/>
            </a:xfrm>
            <a:prstGeom prst="triangle">
              <a:avLst/>
            </a:prstGeom>
            <a:solidFill>
              <a:srgbClr val="B4B5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5" name="Gruppieren 54">
            <a:extLst>
              <a:ext uri="{FF2B5EF4-FFF2-40B4-BE49-F238E27FC236}">
                <a16:creationId xmlns:a16="http://schemas.microsoft.com/office/drawing/2014/main" id="{32DE9880-9507-4998-A270-EE2083C95EF4}"/>
              </a:ext>
            </a:extLst>
          </p:cNvPr>
          <p:cNvGrpSpPr/>
          <p:nvPr/>
        </p:nvGrpSpPr>
        <p:grpSpPr>
          <a:xfrm>
            <a:off x="1391276" y="2571750"/>
            <a:ext cx="586581" cy="457200"/>
            <a:chOff x="3415268" y="1091566"/>
            <a:chExt cx="586581" cy="457200"/>
          </a:xfrm>
          <a:solidFill>
            <a:schemeClr val="accent2"/>
          </a:solidFill>
        </p:grpSpPr>
        <p:sp>
          <p:nvSpPr>
            <p:cNvPr id="56" name="Rechteck: abgerundete Ecken 55">
              <a:extLst>
                <a:ext uri="{FF2B5EF4-FFF2-40B4-BE49-F238E27FC236}">
                  <a16:creationId xmlns:a16="http://schemas.microsoft.com/office/drawing/2014/main" id="{D7F37313-439F-403C-956E-640D41355DB4}"/>
                </a:ext>
              </a:extLst>
            </p:cNvPr>
            <p:cNvSpPr/>
            <p:nvPr/>
          </p:nvSpPr>
          <p:spPr>
            <a:xfrm>
              <a:off x="3415268" y="1197929"/>
              <a:ext cx="586581" cy="350837"/>
            </a:xfrm>
            <a:prstGeom prst="roundRect">
              <a:avLst/>
            </a:prstGeom>
            <a:solidFill>
              <a:srgbClr val="B4B5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580" b="1" dirty="0">
                  <a:latin typeface="Montserrat" panose="00000500000000000000" pitchFamily="50" charset="0"/>
                </a:rPr>
                <a:t>150</a:t>
              </a:r>
              <a:endParaRPr lang="en-US" sz="1580" b="1" dirty="0">
                <a:latin typeface="Montserrat" panose="00000500000000000000" pitchFamily="50" charset="0"/>
              </a:endParaRPr>
            </a:p>
          </p:txBody>
        </p:sp>
        <p:sp>
          <p:nvSpPr>
            <p:cNvPr id="57" name="Gleichschenkliges Dreieck 56">
              <a:extLst>
                <a:ext uri="{FF2B5EF4-FFF2-40B4-BE49-F238E27FC236}">
                  <a16:creationId xmlns:a16="http://schemas.microsoft.com/office/drawing/2014/main" id="{CF404401-9A7C-4B70-9FE5-3C5FF4C63356}"/>
                </a:ext>
              </a:extLst>
            </p:cNvPr>
            <p:cNvSpPr/>
            <p:nvPr/>
          </p:nvSpPr>
          <p:spPr>
            <a:xfrm>
              <a:off x="3604260" y="1091566"/>
              <a:ext cx="213360" cy="106680"/>
            </a:xfrm>
            <a:prstGeom prst="triangle">
              <a:avLst/>
            </a:prstGeom>
            <a:solidFill>
              <a:srgbClr val="B4B5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8" name="Gruppieren 57">
            <a:extLst>
              <a:ext uri="{FF2B5EF4-FFF2-40B4-BE49-F238E27FC236}">
                <a16:creationId xmlns:a16="http://schemas.microsoft.com/office/drawing/2014/main" id="{A8035D8F-732A-4790-8215-56768CC115D1}"/>
              </a:ext>
            </a:extLst>
          </p:cNvPr>
          <p:cNvGrpSpPr/>
          <p:nvPr/>
        </p:nvGrpSpPr>
        <p:grpSpPr>
          <a:xfrm>
            <a:off x="1275154" y="1084526"/>
            <a:ext cx="586581" cy="457517"/>
            <a:chOff x="3415268" y="1197929"/>
            <a:chExt cx="586581" cy="457517"/>
          </a:xfrm>
          <a:solidFill>
            <a:srgbClr val="95C459"/>
          </a:solidFill>
        </p:grpSpPr>
        <p:sp>
          <p:nvSpPr>
            <p:cNvPr id="59" name="Rechteck: abgerundete Ecken 58">
              <a:extLst>
                <a:ext uri="{FF2B5EF4-FFF2-40B4-BE49-F238E27FC236}">
                  <a16:creationId xmlns:a16="http://schemas.microsoft.com/office/drawing/2014/main" id="{ACF2A0A4-BF0C-4CE4-BBD9-E7AC2DA3F472}"/>
                </a:ext>
              </a:extLst>
            </p:cNvPr>
            <p:cNvSpPr/>
            <p:nvPr/>
          </p:nvSpPr>
          <p:spPr>
            <a:xfrm>
              <a:off x="3415268" y="1197929"/>
              <a:ext cx="586581" cy="350837"/>
            </a:xfrm>
            <a:prstGeom prst="roundRect">
              <a:avLst/>
            </a:prstGeom>
            <a:solidFill>
              <a:srgbClr val="95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600" b="1" dirty="0">
                  <a:latin typeface="Montserrat" panose="00000500000000000000" pitchFamily="50" charset="0"/>
                </a:rPr>
                <a:t>?</a:t>
              </a:r>
              <a:endParaRPr lang="en-US" sz="1600" b="1" dirty="0">
                <a:latin typeface="Montserrat" panose="00000500000000000000" pitchFamily="50" charset="0"/>
              </a:endParaRPr>
            </a:p>
          </p:txBody>
        </p:sp>
        <p:sp>
          <p:nvSpPr>
            <p:cNvPr id="60" name="Gleichschenkliges Dreieck 59">
              <a:extLst>
                <a:ext uri="{FF2B5EF4-FFF2-40B4-BE49-F238E27FC236}">
                  <a16:creationId xmlns:a16="http://schemas.microsoft.com/office/drawing/2014/main" id="{FAC367BC-8150-457B-93F5-7680A315892D}"/>
                </a:ext>
              </a:extLst>
            </p:cNvPr>
            <p:cNvSpPr/>
            <p:nvPr/>
          </p:nvSpPr>
          <p:spPr>
            <a:xfrm rot="10800000">
              <a:off x="3604260" y="1548766"/>
              <a:ext cx="213360" cy="106680"/>
            </a:xfrm>
            <a:prstGeom prst="triangle">
              <a:avLst/>
            </a:prstGeom>
            <a:solidFill>
              <a:srgbClr val="95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1" name="Gruppieren 60">
            <a:extLst>
              <a:ext uri="{FF2B5EF4-FFF2-40B4-BE49-F238E27FC236}">
                <a16:creationId xmlns:a16="http://schemas.microsoft.com/office/drawing/2014/main" id="{B45A339A-29EA-407B-B773-360316E74785}"/>
              </a:ext>
            </a:extLst>
          </p:cNvPr>
          <p:cNvGrpSpPr/>
          <p:nvPr/>
        </p:nvGrpSpPr>
        <p:grpSpPr>
          <a:xfrm>
            <a:off x="2078810" y="1656716"/>
            <a:ext cx="586581" cy="457517"/>
            <a:chOff x="3415268" y="1197929"/>
            <a:chExt cx="586581" cy="457517"/>
          </a:xfrm>
          <a:solidFill>
            <a:srgbClr val="95C459"/>
          </a:solidFill>
        </p:grpSpPr>
        <p:sp>
          <p:nvSpPr>
            <p:cNvPr id="62" name="Rechteck: abgerundete Ecken 61">
              <a:extLst>
                <a:ext uri="{FF2B5EF4-FFF2-40B4-BE49-F238E27FC236}">
                  <a16:creationId xmlns:a16="http://schemas.microsoft.com/office/drawing/2014/main" id="{F408CB01-49CF-4CA4-94EF-FB2D4236829C}"/>
                </a:ext>
              </a:extLst>
            </p:cNvPr>
            <p:cNvSpPr/>
            <p:nvPr/>
          </p:nvSpPr>
          <p:spPr>
            <a:xfrm>
              <a:off x="3415268" y="1197929"/>
              <a:ext cx="586581" cy="350837"/>
            </a:xfrm>
            <a:prstGeom prst="roundRect">
              <a:avLst/>
            </a:prstGeom>
            <a:solidFill>
              <a:srgbClr val="95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600" b="1" dirty="0">
                  <a:latin typeface="Montserrat" panose="00000500000000000000" pitchFamily="50" charset="0"/>
                </a:rPr>
                <a:t>?</a:t>
              </a:r>
              <a:endParaRPr lang="en-US" sz="1600" b="1" dirty="0">
                <a:latin typeface="Montserrat" panose="00000500000000000000" pitchFamily="50" charset="0"/>
              </a:endParaRPr>
            </a:p>
          </p:txBody>
        </p:sp>
        <p:sp>
          <p:nvSpPr>
            <p:cNvPr id="63" name="Gleichschenkliges Dreieck 62">
              <a:extLst>
                <a:ext uri="{FF2B5EF4-FFF2-40B4-BE49-F238E27FC236}">
                  <a16:creationId xmlns:a16="http://schemas.microsoft.com/office/drawing/2014/main" id="{D67AF30B-56F8-4F18-B16B-663B1E01E40C}"/>
                </a:ext>
              </a:extLst>
            </p:cNvPr>
            <p:cNvSpPr/>
            <p:nvPr/>
          </p:nvSpPr>
          <p:spPr>
            <a:xfrm rot="10800000">
              <a:off x="3604260" y="1548766"/>
              <a:ext cx="213360" cy="106680"/>
            </a:xfrm>
            <a:prstGeom prst="triangle">
              <a:avLst/>
            </a:prstGeom>
            <a:solidFill>
              <a:srgbClr val="95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" name="Gruppieren 63">
            <a:extLst>
              <a:ext uri="{FF2B5EF4-FFF2-40B4-BE49-F238E27FC236}">
                <a16:creationId xmlns:a16="http://schemas.microsoft.com/office/drawing/2014/main" id="{C2D53386-1A1B-4ED1-B5CB-DAE07525B379}"/>
              </a:ext>
            </a:extLst>
          </p:cNvPr>
          <p:cNvGrpSpPr/>
          <p:nvPr/>
        </p:nvGrpSpPr>
        <p:grpSpPr>
          <a:xfrm>
            <a:off x="2372100" y="795022"/>
            <a:ext cx="586581" cy="457517"/>
            <a:chOff x="3415268" y="1197929"/>
            <a:chExt cx="586581" cy="457517"/>
          </a:xfrm>
          <a:solidFill>
            <a:srgbClr val="95C459"/>
          </a:solidFill>
        </p:grpSpPr>
        <p:sp>
          <p:nvSpPr>
            <p:cNvPr id="65" name="Rechteck: abgerundete Ecken 64">
              <a:extLst>
                <a:ext uri="{FF2B5EF4-FFF2-40B4-BE49-F238E27FC236}">
                  <a16:creationId xmlns:a16="http://schemas.microsoft.com/office/drawing/2014/main" id="{0EADA473-584D-45A5-B574-E09DE40DE0C3}"/>
                </a:ext>
              </a:extLst>
            </p:cNvPr>
            <p:cNvSpPr/>
            <p:nvPr/>
          </p:nvSpPr>
          <p:spPr>
            <a:xfrm>
              <a:off x="3415268" y="1197929"/>
              <a:ext cx="586581" cy="350837"/>
            </a:xfrm>
            <a:prstGeom prst="roundRect">
              <a:avLst/>
            </a:prstGeom>
            <a:solidFill>
              <a:srgbClr val="95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600" b="1" dirty="0">
                  <a:latin typeface="Montserrat" panose="00000500000000000000" pitchFamily="50" charset="0"/>
                </a:rPr>
                <a:t>?</a:t>
              </a:r>
              <a:endParaRPr lang="en-US" sz="1600" b="1" dirty="0">
                <a:latin typeface="Montserrat" panose="00000500000000000000" pitchFamily="50" charset="0"/>
              </a:endParaRPr>
            </a:p>
          </p:txBody>
        </p:sp>
        <p:sp>
          <p:nvSpPr>
            <p:cNvPr id="66" name="Gleichschenkliges Dreieck 65">
              <a:extLst>
                <a:ext uri="{FF2B5EF4-FFF2-40B4-BE49-F238E27FC236}">
                  <a16:creationId xmlns:a16="http://schemas.microsoft.com/office/drawing/2014/main" id="{F9D3C1EE-04B5-4D09-AE8C-7273B10876C4}"/>
                </a:ext>
              </a:extLst>
            </p:cNvPr>
            <p:cNvSpPr/>
            <p:nvPr/>
          </p:nvSpPr>
          <p:spPr>
            <a:xfrm rot="10800000">
              <a:off x="3604260" y="1548766"/>
              <a:ext cx="213360" cy="106680"/>
            </a:xfrm>
            <a:prstGeom prst="triangle">
              <a:avLst/>
            </a:prstGeom>
            <a:solidFill>
              <a:srgbClr val="95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7" name="Gruppieren 66">
            <a:extLst>
              <a:ext uri="{FF2B5EF4-FFF2-40B4-BE49-F238E27FC236}">
                <a16:creationId xmlns:a16="http://schemas.microsoft.com/office/drawing/2014/main" id="{ED0EB703-7C57-45E3-AEF6-3D32118B07B5}"/>
              </a:ext>
            </a:extLst>
          </p:cNvPr>
          <p:cNvGrpSpPr/>
          <p:nvPr/>
        </p:nvGrpSpPr>
        <p:grpSpPr>
          <a:xfrm>
            <a:off x="959775" y="3160486"/>
            <a:ext cx="586581" cy="457517"/>
            <a:chOff x="3415268" y="1197929"/>
            <a:chExt cx="586581" cy="457517"/>
          </a:xfrm>
          <a:solidFill>
            <a:srgbClr val="95C459"/>
          </a:solidFill>
        </p:grpSpPr>
        <p:sp>
          <p:nvSpPr>
            <p:cNvPr id="68" name="Rechteck: abgerundete Ecken 67">
              <a:extLst>
                <a:ext uri="{FF2B5EF4-FFF2-40B4-BE49-F238E27FC236}">
                  <a16:creationId xmlns:a16="http://schemas.microsoft.com/office/drawing/2014/main" id="{34992866-E019-4EF9-AD16-6ADB8B01C79D}"/>
                </a:ext>
              </a:extLst>
            </p:cNvPr>
            <p:cNvSpPr/>
            <p:nvPr/>
          </p:nvSpPr>
          <p:spPr>
            <a:xfrm>
              <a:off x="3415268" y="1197929"/>
              <a:ext cx="586581" cy="350837"/>
            </a:xfrm>
            <a:prstGeom prst="roundRect">
              <a:avLst/>
            </a:prstGeom>
            <a:solidFill>
              <a:srgbClr val="95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600" b="1" dirty="0">
                  <a:latin typeface="Montserrat" panose="00000500000000000000" pitchFamily="50" charset="0"/>
                </a:rPr>
                <a:t>?</a:t>
              </a:r>
              <a:endParaRPr lang="en-US" sz="1600" b="1" dirty="0">
                <a:latin typeface="Montserrat" panose="00000500000000000000" pitchFamily="50" charset="0"/>
              </a:endParaRPr>
            </a:p>
          </p:txBody>
        </p:sp>
        <p:sp>
          <p:nvSpPr>
            <p:cNvPr id="69" name="Gleichschenkliges Dreieck 68">
              <a:extLst>
                <a:ext uri="{FF2B5EF4-FFF2-40B4-BE49-F238E27FC236}">
                  <a16:creationId xmlns:a16="http://schemas.microsoft.com/office/drawing/2014/main" id="{CAD55D71-70F6-43F0-AD71-DA7B28A3FA3C}"/>
                </a:ext>
              </a:extLst>
            </p:cNvPr>
            <p:cNvSpPr/>
            <p:nvPr/>
          </p:nvSpPr>
          <p:spPr>
            <a:xfrm rot="10800000">
              <a:off x="3604260" y="1548766"/>
              <a:ext cx="213360" cy="106680"/>
            </a:xfrm>
            <a:prstGeom prst="triangle">
              <a:avLst/>
            </a:prstGeom>
            <a:solidFill>
              <a:srgbClr val="95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0" name="Gruppieren 69">
            <a:extLst>
              <a:ext uri="{FF2B5EF4-FFF2-40B4-BE49-F238E27FC236}">
                <a16:creationId xmlns:a16="http://schemas.microsoft.com/office/drawing/2014/main" id="{311C7FCC-8AE2-4BFD-A67D-DE5CF915D827}"/>
              </a:ext>
            </a:extLst>
          </p:cNvPr>
          <p:cNvGrpSpPr/>
          <p:nvPr/>
        </p:nvGrpSpPr>
        <p:grpSpPr>
          <a:xfrm>
            <a:off x="2523547" y="2279045"/>
            <a:ext cx="586581" cy="457517"/>
            <a:chOff x="3415268" y="1197929"/>
            <a:chExt cx="586581" cy="457517"/>
          </a:xfrm>
          <a:solidFill>
            <a:srgbClr val="95C459"/>
          </a:solidFill>
        </p:grpSpPr>
        <p:sp>
          <p:nvSpPr>
            <p:cNvPr id="71" name="Rechteck: abgerundete Ecken 70">
              <a:extLst>
                <a:ext uri="{FF2B5EF4-FFF2-40B4-BE49-F238E27FC236}">
                  <a16:creationId xmlns:a16="http://schemas.microsoft.com/office/drawing/2014/main" id="{3DD23806-5A96-4C87-8158-58A89BD00353}"/>
                </a:ext>
              </a:extLst>
            </p:cNvPr>
            <p:cNvSpPr/>
            <p:nvPr/>
          </p:nvSpPr>
          <p:spPr>
            <a:xfrm>
              <a:off x="3415268" y="1197929"/>
              <a:ext cx="586581" cy="350837"/>
            </a:xfrm>
            <a:prstGeom prst="roundRect">
              <a:avLst/>
            </a:prstGeom>
            <a:solidFill>
              <a:srgbClr val="95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600" b="1" dirty="0">
                  <a:latin typeface="Montserrat" panose="00000500000000000000" pitchFamily="50" charset="0"/>
                </a:rPr>
                <a:t>?</a:t>
              </a:r>
              <a:endParaRPr lang="en-US" sz="1600" b="1" dirty="0">
                <a:latin typeface="Montserrat" panose="00000500000000000000" pitchFamily="50" charset="0"/>
              </a:endParaRPr>
            </a:p>
          </p:txBody>
        </p:sp>
        <p:sp>
          <p:nvSpPr>
            <p:cNvPr id="72" name="Gleichschenkliges Dreieck 71">
              <a:extLst>
                <a:ext uri="{FF2B5EF4-FFF2-40B4-BE49-F238E27FC236}">
                  <a16:creationId xmlns:a16="http://schemas.microsoft.com/office/drawing/2014/main" id="{03176262-ACAF-4476-889B-4A09316CD877}"/>
                </a:ext>
              </a:extLst>
            </p:cNvPr>
            <p:cNvSpPr/>
            <p:nvPr/>
          </p:nvSpPr>
          <p:spPr>
            <a:xfrm rot="10800000">
              <a:off x="3604260" y="1548766"/>
              <a:ext cx="213360" cy="106680"/>
            </a:xfrm>
            <a:prstGeom prst="triangle">
              <a:avLst/>
            </a:prstGeom>
            <a:solidFill>
              <a:srgbClr val="95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3" name="Gruppieren 72">
            <a:extLst>
              <a:ext uri="{FF2B5EF4-FFF2-40B4-BE49-F238E27FC236}">
                <a16:creationId xmlns:a16="http://schemas.microsoft.com/office/drawing/2014/main" id="{4E9B5C83-E208-4378-A3B6-8DA6F146B130}"/>
              </a:ext>
            </a:extLst>
          </p:cNvPr>
          <p:cNvGrpSpPr/>
          <p:nvPr/>
        </p:nvGrpSpPr>
        <p:grpSpPr>
          <a:xfrm>
            <a:off x="2048892" y="2978152"/>
            <a:ext cx="586581" cy="457517"/>
            <a:chOff x="3415268" y="1197929"/>
            <a:chExt cx="586581" cy="457517"/>
          </a:xfrm>
          <a:solidFill>
            <a:srgbClr val="95C459"/>
          </a:solidFill>
        </p:grpSpPr>
        <p:sp>
          <p:nvSpPr>
            <p:cNvPr id="74" name="Rechteck: abgerundete Ecken 73">
              <a:extLst>
                <a:ext uri="{FF2B5EF4-FFF2-40B4-BE49-F238E27FC236}">
                  <a16:creationId xmlns:a16="http://schemas.microsoft.com/office/drawing/2014/main" id="{F3D1D4BD-4502-4F0A-95B7-EAA081D9E76F}"/>
                </a:ext>
              </a:extLst>
            </p:cNvPr>
            <p:cNvSpPr/>
            <p:nvPr/>
          </p:nvSpPr>
          <p:spPr>
            <a:xfrm>
              <a:off x="3415268" y="1197929"/>
              <a:ext cx="586581" cy="350837"/>
            </a:xfrm>
            <a:prstGeom prst="roundRect">
              <a:avLst/>
            </a:prstGeom>
            <a:solidFill>
              <a:srgbClr val="95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600" b="1" dirty="0">
                  <a:latin typeface="Montserrat" panose="00000500000000000000" pitchFamily="50" charset="0"/>
                </a:rPr>
                <a:t>?</a:t>
              </a:r>
              <a:endParaRPr lang="en-US" sz="1600" b="1" dirty="0">
                <a:latin typeface="Montserrat" panose="00000500000000000000" pitchFamily="50" charset="0"/>
              </a:endParaRPr>
            </a:p>
          </p:txBody>
        </p:sp>
        <p:sp>
          <p:nvSpPr>
            <p:cNvPr id="75" name="Gleichschenkliges Dreieck 74">
              <a:extLst>
                <a:ext uri="{FF2B5EF4-FFF2-40B4-BE49-F238E27FC236}">
                  <a16:creationId xmlns:a16="http://schemas.microsoft.com/office/drawing/2014/main" id="{718C9AE1-5B79-42FD-97F9-E49AB6ABD346}"/>
                </a:ext>
              </a:extLst>
            </p:cNvPr>
            <p:cNvSpPr/>
            <p:nvPr/>
          </p:nvSpPr>
          <p:spPr>
            <a:xfrm rot="10800000">
              <a:off x="3604260" y="1548766"/>
              <a:ext cx="213360" cy="106680"/>
            </a:xfrm>
            <a:prstGeom prst="triangle">
              <a:avLst/>
            </a:prstGeom>
            <a:solidFill>
              <a:srgbClr val="95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3" name="Bildplatzhalter 7">
            <a:extLst>
              <a:ext uri="{FF2B5EF4-FFF2-40B4-BE49-F238E27FC236}">
                <a16:creationId xmlns:a16="http://schemas.microsoft.com/office/drawing/2014/main" id="{8A1660EF-B7E6-4A21-96DD-2D9CF4136AE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2902" y="2349755"/>
            <a:ext cx="1919222" cy="1676950"/>
          </a:xfrm>
        </p:spPr>
      </p:pic>
      <p:pic>
        <p:nvPicPr>
          <p:cNvPr id="84" name="Bildplatzhalter 15">
            <a:extLst>
              <a:ext uri="{FF2B5EF4-FFF2-40B4-BE49-F238E27FC236}">
                <a16:creationId xmlns:a16="http://schemas.microsoft.com/office/drawing/2014/main" id="{BE93C5C2-0050-4CA1-B5EA-F23441D8263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58492" y="3237950"/>
            <a:ext cx="1919222" cy="1676950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</p:spPr>
      </p:pic>
      <p:pic>
        <p:nvPicPr>
          <p:cNvPr id="85" name="Bildplatzhalter 9">
            <a:extLst>
              <a:ext uri="{FF2B5EF4-FFF2-40B4-BE49-F238E27FC236}">
                <a16:creationId xmlns:a16="http://schemas.microsoft.com/office/drawing/2014/main" id="{D2F5FA3B-BEE0-4D00-B703-1D95E7CA9B7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5793"/>
          <a:stretch/>
        </p:blipFill>
        <p:spPr>
          <a:xfrm>
            <a:off x="3732902" y="4137460"/>
            <a:ext cx="1919222" cy="1676950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2616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3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ildplatzhalter 1">
            <a:extLst>
              <a:ext uri="{FF2B5EF4-FFF2-40B4-BE49-F238E27FC236}">
                <a16:creationId xmlns:a16="http://schemas.microsoft.com/office/drawing/2014/main" id="{5A404E61-B76C-4344-BF7A-360386FDC5C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C9260DD-BD40-F177-A59D-781E566E31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Dein Dauerauftrag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22097B3-A019-D8C4-52A6-8B14E7AEF38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dirty="0"/>
              <a:t>WERDE TEIL VON ETWAS GROSSEM!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875533B-AF9C-06D0-0C13-519100D6745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DE" dirty="0">
                <a:latin typeface="Montserrat" pitchFamily="2" charset="77"/>
              </a:rPr>
              <a:t>Mit einem Dauerauftrag von </a:t>
            </a:r>
            <a:r>
              <a:rPr lang="de-DE" b="1" dirty="0">
                <a:latin typeface="Montserrat" pitchFamily="2" charset="77"/>
              </a:rPr>
              <a:t>5 € pro Monat </a:t>
            </a:r>
            <a:r>
              <a:rPr lang="de-DE" dirty="0">
                <a:latin typeface="Montserrat" pitchFamily="2" charset="77"/>
              </a:rPr>
              <a:t>ermöglichst du, dass Kinder und Jugendliche im Glauben wachsen! </a:t>
            </a:r>
          </a:p>
          <a:p>
            <a:r>
              <a:rPr lang="de-DE" dirty="0" err="1">
                <a:latin typeface="Montserrat" pitchFamily="2" charset="77"/>
              </a:rPr>
              <a:t>www.PLANTIFIVE.de</a:t>
            </a:r>
            <a:endParaRPr lang="de-DE" dirty="0">
              <a:latin typeface="Montserrat" pitchFamily="2" charset="77"/>
            </a:endParaRPr>
          </a:p>
          <a:p>
            <a:endParaRPr lang="de-DE" dirty="0">
              <a:latin typeface="Montserrat" pitchFamily="2" charset="77"/>
            </a:endParaRPr>
          </a:p>
        </p:txBody>
      </p:sp>
      <p:pic>
        <p:nvPicPr>
          <p:cNvPr id="8" name="Bildplatzhalter 7">
            <a:extLst>
              <a:ext uri="{FF2B5EF4-FFF2-40B4-BE49-F238E27FC236}">
                <a16:creationId xmlns:a16="http://schemas.microsoft.com/office/drawing/2014/main" id="{BF8341CF-6585-8F38-393B-FEF0CA63AB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15" t="-7130" r="4789" b="8957"/>
          <a:stretch/>
        </p:blipFill>
        <p:spPr>
          <a:xfrm>
            <a:off x="6025602" y="-782167"/>
            <a:ext cx="4295774" cy="3753500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</p:pic>
      <p:sp>
        <p:nvSpPr>
          <p:cNvPr id="6" name="Bildplatzhalter 5">
            <a:extLst>
              <a:ext uri="{FF2B5EF4-FFF2-40B4-BE49-F238E27FC236}">
                <a16:creationId xmlns:a16="http://schemas.microsoft.com/office/drawing/2014/main" id="{50C9B2B4-6FBE-AE51-10BC-D5771FF9691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solidFill>
            <a:schemeClr val="bg1"/>
          </a:solidFill>
        </p:spPr>
        <p:txBody>
          <a:bodyPr/>
          <a:lstStyle/>
          <a:p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E39BEFE-3973-81B8-1947-D7EDA02B5C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15859" y="3673333"/>
            <a:ext cx="1294962" cy="118095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E1126A88-3B81-F96C-44FE-A22C10A09AE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7269" y="2832521"/>
            <a:ext cx="1197828" cy="119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7460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4E1BFE4-7C30-334A-9147-0A4946BCCB7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 err="1"/>
              <a:t>Juleica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9D23F81-B0BE-BA46-974F-F32380B519B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8138" y="1425572"/>
            <a:ext cx="5033962" cy="297457"/>
          </a:xfrm>
        </p:spPr>
        <p:txBody>
          <a:bodyPr/>
          <a:lstStyle/>
          <a:p>
            <a:r>
              <a:rPr lang="de-DE" dirty="0"/>
              <a:t>IN 4 MONATEN ZU DEINER JULEICA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3FC55E8-161C-F548-B74A-DB394414762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8138" y="1977116"/>
            <a:ext cx="5033962" cy="959174"/>
          </a:xfrm>
        </p:spPr>
        <p:txBody>
          <a:bodyPr/>
          <a:lstStyle/>
          <a:p>
            <a:r>
              <a:rPr lang="de-DE" b="1" dirty="0">
                <a:latin typeface="Montserrat" pitchFamily="2" charset="77"/>
              </a:rPr>
              <a:t>Startseminar</a:t>
            </a:r>
            <a:br>
              <a:rPr lang="de-DE" b="1" dirty="0">
                <a:latin typeface="Montserrat" pitchFamily="2" charset="77"/>
              </a:rPr>
            </a:br>
            <a:r>
              <a:rPr lang="de-DE" dirty="0">
                <a:latin typeface="Montserrat" pitchFamily="2" charset="77"/>
              </a:rPr>
              <a:t>20. – 22.09.2024 in Dobel</a:t>
            </a:r>
          </a:p>
          <a:p>
            <a:r>
              <a:rPr lang="de-DE" b="1" dirty="0">
                <a:latin typeface="Montserrat" pitchFamily="2" charset="77"/>
              </a:rPr>
              <a:t>Abschlussseminar</a:t>
            </a:r>
            <a:br>
              <a:rPr lang="de-DE" b="1" dirty="0">
                <a:latin typeface="Montserrat" pitchFamily="2" charset="77"/>
              </a:rPr>
            </a:br>
            <a:r>
              <a:rPr lang="de-DE" dirty="0">
                <a:latin typeface="Montserrat" pitchFamily="2" charset="77"/>
              </a:rPr>
              <a:t>24. – 26.01.2025 in Dobel</a:t>
            </a:r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F1469B33-5E55-DC8E-3020-3DE5C7E82FB8}"/>
              </a:ext>
            </a:extLst>
          </p:cNvPr>
          <p:cNvSpPr txBox="1">
            <a:spLocks/>
          </p:cNvSpPr>
          <p:nvPr/>
        </p:nvSpPr>
        <p:spPr>
          <a:xfrm>
            <a:off x="1421976" y="3400812"/>
            <a:ext cx="3150024" cy="42087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 kern="1200">
                <a:solidFill>
                  <a:schemeClr val="tx1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200025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2pPr>
            <a:lvl3pPr marL="40719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3pPr>
            <a:lvl4pPr marL="607219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4pPr>
            <a:lvl5pPr marL="80724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latin typeface="Montserrat" pitchFamily="2" charset="77"/>
              </a:rPr>
              <a:t>Anmeldung demnächst unter </a:t>
            </a:r>
            <a:r>
              <a:rPr lang="de-DE" b="1" dirty="0">
                <a:latin typeface="Montserrat" pitchFamily="2" charset="77"/>
              </a:rPr>
              <a:t>www.SWDEC.de / </a:t>
            </a:r>
            <a:r>
              <a:rPr lang="de-DE" b="1" dirty="0" err="1">
                <a:latin typeface="Montserrat" pitchFamily="2" charset="77"/>
              </a:rPr>
              <a:t>juleica</a:t>
            </a:r>
            <a:endParaRPr lang="de-DE" b="1" dirty="0">
              <a:latin typeface="Montserrat" pitchFamily="2" charset="77"/>
            </a:endParaRPr>
          </a:p>
        </p:txBody>
      </p:sp>
      <p:pic>
        <p:nvPicPr>
          <p:cNvPr id="12" name="Bildplatzhalter 11" descr="Ein Bild, das Person, Kleidung, Menschliches Gesicht, Flasche enthält.&#10;&#10;Automatisch generierte Beschreibung">
            <a:extLst>
              <a:ext uri="{FF2B5EF4-FFF2-40B4-BE49-F238E27FC236}">
                <a16:creationId xmlns:a16="http://schemas.microsoft.com/office/drawing/2014/main" id="{222748B5-E04F-5DD3-FD2A-8EA6BFC6723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23074" t="-23069" r="-16328" b="692"/>
          <a:stretch/>
        </p:blipFill>
        <p:spPr>
          <a:xfrm>
            <a:off x="6025602" y="-815552"/>
            <a:ext cx="4295774" cy="3753501"/>
          </a:xfrm>
        </p:spPr>
      </p:pic>
      <p:pic>
        <p:nvPicPr>
          <p:cNvPr id="14" name="Bildplatzhalter 13" descr="Ein Bild, das Kleidung, Im Haus, Person, Wand enthält.&#10;&#10;Automatisch generierte Beschreibung">
            <a:extLst>
              <a:ext uri="{FF2B5EF4-FFF2-40B4-BE49-F238E27FC236}">
                <a16:creationId xmlns:a16="http://schemas.microsoft.com/office/drawing/2014/main" id="{C132D8D0-4E69-9CC3-05B5-318197B1E2DF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3"/>
          <a:srcRect l="30001" t="23129" r="28677" b="22616"/>
          <a:stretch/>
        </p:blipFill>
        <p:spPr>
          <a:xfrm>
            <a:off x="5856710" y="2456703"/>
            <a:ext cx="2227044" cy="1945915"/>
          </a:xfrm>
        </p:spPr>
      </p:pic>
      <p:pic>
        <p:nvPicPr>
          <p:cNvPr id="15" name="Bildplatzhalter 13" descr="Ein Bild, das Muster, Kunst, Design, Schwarzweiß enthält.&#10;&#10;Automatisch generierte Beschreibung">
            <a:extLst>
              <a:ext uri="{FF2B5EF4-FFF2-40B4-BE49-F238E27FC236}">
                <a16:creationId xmlns:a16="http://schemas.microsoft.com/office/drawing/2014/main" id="{EEB64131-EB8D-E900-1856-5995BA1F3CC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3" b="33"/>
          <a:stretch>
            <a:fillRect/>
          </a:stretch>
        </p:blipFill>
        <p:spPr>
          <a:xfrm>
            <a:off x="7616595" y="2571750"/>
            <a:ext cx="1306090" cy="1141217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noFill/>
        </p:spPr>
      </p:pic>
      <p:pic>
        <p:nvPicPr>
          <p:cNvPr id="17" name="Grafik 16" descr="Ein Bild, das Muster, Quadrat, Symmetrie, Pixel enthält.&#10;&#10;Automatisch generierte Beschreibung">
            <a:extLst>
              <a:ext uri="{FF2B5EF4-FFF2-40B4-BE49-F238E27FC236}">
                <a16:creationId xmlns:a16="http://schemas.microsoft.com/office/drawing/2014/main" id="{BD564FE1-4563-D543-7BDF-58023676C2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957" y="3198728"/>
            <a:ext cx="859328" cy="859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1824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FE0FB38-0F52-8520-F980-82A3EA07D0D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Jetzt einfach </a:t>
            </a:r>
            <a:br>
              <a:rPr lang="de-DE" dirty="0"/>
            </a:br>
            <a:r>
              <a:rPr lang="de-DE" dirty="0"/>
              <a:t>online spenden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30572C7-E09F-6E37-ED1D-89448105FEB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DE" b="1" dirty="0">
                <a:latin typeface="Montserrat" pitchFamily="2" charset="77"/>
              </a:rPr>
              <a:t>www.SWDEC.de / spenden</a:t>
            </a:r>
          </a:p>
        </p:txBody>
      </p:sp>
      <p:pic>
        <p:nvPicPr>
          <p:cNvPr id="13" name="Bildplatzhalter 12" descr="Ein Bild, das Menschliches Gesicht, Kleidung, Person, Lächeln enthält.&#10;&#10;Automatisch generierte Beschreibung">
            <a:extLst>
              <a:ext uri="{FF2B5EF4-FFF2-40B4-BE49-F238E27FC236}">
                <a16:creationId xmlns:a16="http://schemas.microsoft.com/office/drawing/2014/main" id="{325F8DC1-9CD2-BE0F-96D0-800197684F8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33654" t="-15094" r="-1156" b="45624"/>
          <a:stretch/>
        </p:blipFill>
        <p:spPr>
          <a:xfrm>
            <a:off x="6025602" y="-815552"/>
            <a:ext cx="4295774" cy="3753501"/>
          </a:xfr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8DD7AED3-41A6-0DFB-B232-488D4437C57F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 rot="18410379" flipH="1" flipV="1">
            <a:off x="7387860" y="459331"/>
            <a:ext cx="1086385" cy="876794"/>
          </a:xfrm>
          <a:prstGeom prst="rect">
            <a:avLst/>
          </a:prstGeom>
        </p:spPr>
      </p:pic>
      <p:sp>
        <p:nvSpPr>
          <p:cNvPr id="6" name="Bildplatzhalter 5">
            <a:extLst>
              <a:ext uri="{FF2B5EF4-FFF2-40B4-BE49-F238E27FC236}">
                <a16:creationId xmlns:a16="http://schemas.microsoft.com/office/drawing/2014/main" id="{4AB21C0C-7276-3F43-864A-2943FF8C6F1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solidFill>
            <a:schemeClr val="bg1"/>
          </a:solidFill>
        </p:spPr>
        <p:txBody>
          <a:bodyPr/>
          <a:lstStyle/>
          <a:p>
            <a:endParaRPr lang="de-DE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08E82424-C05A-8974-94F7-7A08D5845A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15859" y="3673333"/>
            <a:ext cx="1294962" cy="118095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EEFAAF5-FC62-4F0D-3763-5F461A42094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7667" y="2944399"/>
            <a:ext cx="965130" cy="970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846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4FE7B3-C584-182F-8506-223F548200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83EFDE9-A3E0-9966-CAB5-1200F91528C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Unterstütze uns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24134A61-D1D9-2331-576E-13804DD13CB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 rot="18410379" flipH="1" flipV="1">
            <a:off x="7387860" y="459331"/>
            <a:ext cx="1086385" cy="876794"/>
          </a:xfrm>
          <a:prstGeom prst="rect">
            <a:avLst/>
          </a:prstGeom>
        </p:spPr>
      </p:pic>
      <p:sp>
        <p:nvSpPr>
          <p:cNvPr id="2" name="Textplatzhalter 3">
            <a:extLst>
              <a:ext uri="{FF2B5EF4-FFF2-40B4-BE49-F238E27FC236}">
                <a16:creationId xmlns:a16="http://schemas.microsoft.com/office/drawing/2014/main" id="{4D03FC56-1228-3B3C-B7EB-A2F3EA89233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8138" y="1489845"/>
            <a:ext cx="5033962" cy="297457"/>
          </a:xfrm>
        </p:spPr>
        <p:txBody>
          <a:bodyPr/>
          <a:lstStyle/>
          <a:p>
            <a:r>
              <a:rPr lang="de-DE" dirty="0"/>
              <a:t>AUF VERSCHIEDENEN WEGEN</a:t>
            </a:r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B8512E12-BA13-0C2A-08D1-C2A22588B521}"/>
              </a:ext>
            </a:extLst>
          </p:cNvPr>
          <p:cNvSpPr txBox="1">
            <a:spLocks/>
          </p:cNvSpPr>
          <p:nvPr/>
        </p:nvSpPr>
        <p:spPr>
          <a:xfrm>
            <a:off x="338138" y="3364205"/>
            <a:ext cx="1400738" cy="20744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 kern="1200">
                <a:solidFill>
                  <a:schemeClr val="tx1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200025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2pPr>
            <a:lvl3pPr marL="40719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3pPr>
            <a:lvl4pPr marL="607219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4pPr>
            <a:lvl5pPr marL="80724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>
                <a:latin typeface="Montserrat" pitchFamily="2" charset="77"/>
              </a:rPr>
              <a:t>Online-Spende</a:t>
            </a:r>
            <a:endParaRPr lang="de-DE" dirty="0"/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1E259ABA-3E68-1C49-1239-4FFB0A47C468}"/>
              </a:ext>
            </a:extLst>
          </p:cNvPr>
          <p:cNvSpPr txBox="1">
            <a:spLocks/>
          </p:cNvSpPr>
          <p:nvPr/>
        </p:nvSpPr>
        <p:spPr>
          <a:xfrm>
            <a:off x="2251937" y="3355128"/>
            <a:ext cx="1709931" cy="21652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r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200025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2pPr>
            <a:lvl3pPr marL="40719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3pPr>
            <a:lvl4pPr marL="607219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4pPr>
            <a:lvl5pPr marL="80724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>
                <a:latin typeface="Montserrat" pitchFamily="2" charset="77"/>
              </a:rPr>
              <a:t>Bildungsspender</a:t>
            </a:r>
            <a:endParaRPr lang="de-DE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4112BC29-EF06-ECD3-F132-DD79C3EB940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881" y="2383163"/>
            <a:ext cx="863251" cy="868074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681B32A7-0B18-D343-8CFE-F5E4599B3ED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0828" y="2383162"/>
            <a:ext cx="868073" cy="868073"/>
          </a:xfrm>
          <a:prstGeom prst="rect">
            <a:avLst/>
          </a:prstGeom>
        </p:spPr>
      </p:pic>
      <p:pic>
        <p:nvPicPr>
          <p:cNvPr id="20" name="Bildplatzhalter 19" descr="Ein Bild, das Person, Im Haus, Computer, computer enthält.&#10;&#10;Automatisch generierte Beschreibung">
            <a:extLst>
              <a:ext uri="{FF2B5EF4-FFF2-40B4-BE49-F238E27FC236}">
                <a16:creationId xmlns:a16="http://schemas.microsoft.com/office/drawing/2014/main" id="{B3A56E33-CE88-2DD3-0DCD-FC666654D16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/>
          <a:srcRect l="11870" r="11870"/>
          <a:stretch>
            <a:fillRect/>
          </a:stretch>
        </p:blipFill>
        <p:spPr>
          <a:xfrm>
            <a:off x="5424249" y="-815552"/>
            <a:ext cx="4897127" cy="4278943"/>
          </a:xfr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D54CA7C2-18CD-BD1E-0138-14F5CB04EA1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3830" y="2919695"/>
            <a:ext cx="1709931" cy="1559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8158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19863B-1FFA-CE4E-B3A5-5E26B2F6B7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Aktuelle Infos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55A79EB-20C1-574F-A2B5-B6366E7DCBC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>
                <a:latin typeface="Montserrat" pitchFamily="2" charset="77"/>
              </a:rPr>
              <a:t>AUS DER SEELSORGE-ARBEIT ZEITRAUM</a:t>
            </a:r>
          </a:p>
        </p:txBody>
      </p:sp>
    </p:spTree>
    <p:extLst>
      <p:ext uri="{BB962C8B-B14F-4D97-AF65-F5344CB8AC3E}">
        <p14:creationId xmlns:p14="http://schemas.microsoft.com/office/powerpoint/2010/main" val="38614735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Menschliches Gesicht, Screenshot, Text, Vorderkopf enthält.&#10;&#10;Automatisch generierte Beschreibung">
            <a:extLst>
              <a:ext uri="{FF2B5EF4-FFF2-40B4-BE49-F238E27FC236}">
                <a16:creationId xmlns:a16="http://schemas.microsoft.com/office/drawing/2014/main" id="{DE1537A4-8FDF-3445-DC7F-E6AFF7E85A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platzhalter 3">
            <a:extLst>
              <a:ext uri="{FF2B5EF4-FFF2-40B4-BE49-F238E27FC236}">
                <a16:creationId xmlns:a16="http://schemas.microsoft.com/office/drawing/2014/main" id="{8CCE8B03-90EE-534B-1C2B-00802D7E3056}"/>
              </a:ext>
            </a:extLst>
          </p:cNvPr>
          <p:cNvSpPr txBox="1">
            <a:spLocks/>
          </p:cNvSpPr>
          <p:nvPr/>
        </p:nvSpPr>
        <p:spPr>
          <a:xfrm>
            <a:off x="338138" y="1438212"/>
            <a:ext cx="2030158" cy="297457"/>
          </a:xfrm>
          <a:prstGeom prst="rect">
            <a:avLst/>
          </a:prstGeom>
        </p:spPr>
        <p:txBody>
          <a:bodyPr lIns="0"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800" b="1" dirty="0">
                <a:solidFill>
                  <a:srgbClr val="FFFFFF"/>
                </a:solidFill>
                <a:latin typeface="Montserrat" pitchFamily="2" charset="77"/>
              </a:rPr>
              <a:t>3. OKTOBER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B396E672-E23D-83F7-488E-D7284D97B6C8}"/>
              </a:ext>
            </a:extLst>
          </p:cNvPr>
          <p:cNvSpPr txBox="1">
            <a:spLocks/>
          </p:cNvSpPr>
          <p:nvPr/>
        </p:nvSpPr>
        <p:spPr>
          <a:xfrm>
            <a:off x="338138" y="2068217"/>
            <a:ext cx="2688526" cy="547139"/>
          </a:xfrm>
          <a:prstGeom prst="rect">
            <a:avLst/>
          </a:prstGeom>
        </p:spPr>
        <p:txBody>
          <a:bodyPr lIns="0" tIns="0" rIns="0" bIns="0"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dirty="0">
                <a:solidFill>
                  <a:srgbClr val="FFFFFF"/>
                </a:solidFill>
              </a:rPr>
              <a:t>Input von Eva Maria Jägers zum Thema Angst.</a:t>
            </a:r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EF3C5594-1683-4126-EF2D-92A95A8029D2}"/>
              </a:ext>
            </a:extLst>
          </p:cNvPr>
          <p:cNvSpPr txBox="1">
            <a:spLocks/>
          </p:cNvSpPr>
          <p:nvPr/>
        </p:nvSpPr>
        <p:spPr>
          <a:xfrm>
            <a:off x="338138" y="458701"/>
            <a:ext cx="5033962" cy="547139"/>
          </a:xfrm>
          <a:prstGeom prst="rect">
            <a:avLst/>
          </a:prstGeom>
        </p:spPr>
        <p:txBody>
          <a:bodyPr lIns="0"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3400" dirty="0">
                <a:solidFill>
                  <a:srgbClr val="FEF7FD"/>
                </a:solidFill>
                <a:latin typeface="Gloss And Bloom" pitchFamily="2" charset="77"/>
              </a:rPr>
              <a:t>Zeitraum-Tag</a:t>
            </a:r>
          </a:p>
        </p:txBody>
      </p:sp>
      <p:pic>
        <p:nvPicPr>
          <p:cNvPr id="9" name="Grafik 8" descr="Ein Bild, das Muster, Quadrat, Symmetrie, Pixel enthält.&#10;&#10;Automatisch generierte Beschreibung">
            <a:extLst>
              <a:ext uri="{FF2B5EF4-FFF2-40B4-BE49-F238E27FC236}">
                <a16:creationId xmlns:a16="http://schemas.microsoft.com/office/drawing/2014/main" id="{074C5139-250A-DB65-EA2B-4AF7D7E3F5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138" y="2976608"/>
            <a:ext cx="914590" cy="91459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1152B015-DD91-D4D6-A518-F028DD91B049}"/>
              </a:ext>
            </a:extLst>
          </p:cNvPr>
          <p:cNvSpPr txBox="1"/>
          <p:nvPr/>
        </p:nvSpPr>
        <p:spPr>
          <a:xfrm>
            <a:off x="1481138" y="3100147"/>
            <a:ext cx="2688526" cy="667512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rtlCol="0" anchor="t">
            <a:noAutofit/>
          </a:bodyPr>
          <a:lstStyle/>
          <a:p>
            <a:pPr algn="l"/>
            <a:r>
              <a:rPr lang="de-DE" sz="1400" spc="0" dirty="0">
                <a:solidFill>
                  <a:srgbClr val="FEF7FD"/>
                </a:solidFill>
                <a:latin typeface="Montserrat" pitchFamily="2" charset="77"/>
              </a:rPr>
              <a:t>Mehr Infos und </a:t>
            </a:r>
            <a:br>
              <a:rPr lang="de-DE" sz="1400" spc="0" dirty="0">
                <a:solidFill>
                  <a:srgbClr val="FEF7FD"/>
                </a:solidFill>
                <a:latin typeface="Montserrat" pitchFamily="2" charset="77"/>
              </a:rPr>
            </a:br>
            <a:r>
              <a:rPr lang="de-DE" sz="1400" spc="0" dirty="0">
                <a:solidFill>
                  <a:srgbClr val="FEF7FD"/>
                </a:solidFill>
                <a:latin typeface="Montserrat" pitchFamily="2" charset="77"/>
              </a:rPr>
              <a:t>Anmeldung unter </a:t>
            </a:r>
            <a:br>
              <a:rPr lang="de-DE" sz="1400" spc="0" dirty="0">
                <a:solidFill>
                  <a:srgbClr val="FEF7FD"/>
                </a:solidFill>
                <a:latin typeface="Montserrat" pitchFamily="2" charset="77"/>
              </a:rPr>
            </a:br>
            <a:r>
              <a:rPr lang="de-DE" sz="1400" b="1" spc="0" dirty="0" err="1">
                <a:solidFill>
                  <a:srgbClr val="FEF7FD"/>
                </a:solidFill>
                <a:latin typeface="Montserrat" pitchFamily="2" charset="77"/>
              </a:rPr>
              <a:t>www.zeitraumtag.swdec.de</a:t>
            </a:r>
            <a:endParaRPr lang="de-DE" sz="1400" b="1" spc="0" dirty="0">
              <a:solidFill>
                <a:srgbClr val="FEF7FD"/>
              </a:solidFill>
              <a:latin typeface="Montserrat" pitchFamily="2" charset="77"/>
            </a:endParaRPr>
          </a:p>
          <a:p>
            <a:pPr algn="l"/>
            <a:endParaRPr lang="de-DE" sz="1400" spc="0" dirty="0">
              <a:solidFill>
                <a:srgbClr val="FEF7FD"/>
              </a:solidFill>
              <a:latin typeface="Montserrat" pitchFamily="2" charset="77"/>
            </a:endParaRPr>
          </a:p>
          <a:p>
            <a:pPr algn="l"/>
            <a:endParaRPr lang="de-DE" sz="1400" spc="0" dirty="0">
              <a:solidFill>
                <a:srgbClr val="FEF7FD"/>
              </a:solidFill>
              <a:latin typeface="Montserrat" pitchFamily="2" charset="77"/>
            </a:endParaRPr>
          </a:p>
        </p:txBody>
      </p:sp>
      <p:pic>
        <p:nvPicPr>
          <p:cNvPr id="11" name="Grafik 10" descr="Ein Bild, das Text, Schrift, Grafiken, Logo enthält.&#10;&#10;Automatisch generierte Beschreibung">
            <a:extLst>
              <a:ext uri="{FF2B5EF4-FFF2-40B4-BE49-F238E27FC236}">
                <a16:creationId xmlns:a16="http://schemas.microsoft.com/office/drawing/2014/main" id="{2C8D4056-573A-9F88-9EC1-54B0B1FC3C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309" y="4374849"/>
            <a:ext cx="1106393" cy="73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7816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6BE6798-F1EE-E3D8-3980-C475930C8DD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 err="1"/>
              <a:t>Rauszeit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BDDEF17-82FC-0002-FEC4-6ABEC040CB6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8138" y="1429472"/>
            <a:ext cx="5033962" cy="297457"/>
          </a:xfrm>
        </p:spPr>
        <p:txBody>
          <a:bodyPr/>
          <a:lstStyle/>
          <a:p>
            <a:r>
              <a:rPr lang="de-DE" dirty="0"/>
              <a:t>GOTT BEGEGNEN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A7329D4-2A84-63C3-DE9B-B5F5A30C04B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8138" y="1981016"/>
            <a:ext cx="5033962" cy="956933"/>
          </a:xfrm>
        </p:spPr>
        <p:txBody>
          <a:bodyPr/>
          <a:lstStyle/>
          <a:p>
            <a:r>
              <a:rPr lang="de-DE" dirty="0">
                <a:latin typeface="Montserrat" pitchFamily="2" charset="77"/>
              </a:rPr>
              <a:t>[R]AUSZEIT steht für zwei Tage intensiver Gemeinschaft mit Gott. Du trittst heraus aus deinem Alltag und deiner gewohnten Umgebung, und nimmst dir Zeit, Gott ganz bewusst zu begegnen. </a:t>
            </a:r>
          </a:p>
        </p:txBody>
      </p:sp>
      <p:pic>
        <p:nvPicPr>
          <p:cNvPr id="8" name="Bildplatzhalter 7">
            <a:extLst>
              <a:ext uri="{FF2B5EF4-FFF2-40B4-BE49-F238E27FC236}">
                <a16:creationId xmlns:a16="http://schemas.microsoft.com/office/drawing/2014/main" id="{5AA1EF9C-8F1D-EDCF-2E8E-B92BD60D577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t="22826" b="18880"/>
          <a:stretch/>
        </p:blipFill>
        <p:spPr>
          <a:xfrm>
            <a:off x="6025602" y="-815552"/>
            <a:ext cx="4295774" cy="3753501"/>
          </a:xfrm>
        </p:spPr>
      </p:pic>
      <p:pic>
        <p:nvPicPr>
          <p:cNvPr id="15" name="Bildplatzhalter 14">
            <a:extLst>
              <a:ext uri="{FF2B5EF4-FFF2-40B4-BE49-F238E27FC236}">
                <a16:creationId xmlns:a16="http://schemas.microsoft.com/office/drawing/2014/main" id="{72D8098C-9DFE-82A9-EEFE-0A83E18B3195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3"/>
          <a:srcRect l="49135" t="16632" r="12454" b="30276"/>
          <a:stretch/>
        </p:blipFill>
        <p:spPr>
          <a:xfrm>
            <a:off x="5856710" y="2456703"/>
            <a:ext cx="2227044" cy="1945915"/>
          </a:xfr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1F7D6767-CBE8-C583-DCB8-704EDE11692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67096" y="3955244"/>
            <a:ext cx="1106393" cy="1008991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FF679EF9-057B-3621-88F8-8D323ACF617D}"/>
              </a:ext>
            </a:extLst>
          </p:cNvPr>
          <p:cNvSpPr txBox="1"/>
          <p:nvPr/>
        </p:nvSpPr>
        <p:spPr>
          <a:xfrm>
            <a:off x="1500653" y="3396191"/>
            <a:ext cx="2513082" cy="5078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de-DE" dirty="0">
                <a:latin typeface="Montserrat" pitchFamily="2" charset="77"/>
              </a:rPr>
              <a:t>Mehr Infos unter </a:t>
            </a:r>
          </a:p>
          <a:p>
            <a:r>
              <a:rPr lang="de-DE" dirty="0" err="1">
                <a:latin typeface="Montserrat" pitchFamily="2" charset="77"/>
              </a:rPr>
              <a:t>www.rauszeit.swdec.de</a:t>
            </a:r>
            <a:endParaRPr lang="de-DE" dirty="0">
              <a:latin typeface="Montserrat" pitchFamily="2" charset="77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2AEB496-9825-C4AA-CF1C-E521E6711D1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02887" y="3145612"/>
            <a:ext cx="1008991" cy="1008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0982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6BE6798-F1EE-E3D8-3980-C475930C8DD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Just </a:t>
            </a:r>
            <a:r>
              <a:rPr lang="de-DE" dirty="0" err="1"/>
              <a:t>call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BDDEF17-82FC-0002-FEC4-6ABEC040CB6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dirty="0"/>
              <a:t>WIR SIND FÜR DICH DA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A7329D4-2A84-63C3-DE9B-B5F5A30C04B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DE" dirty="0">
                <a:latin typeface="Montserrat" pitchFamily="2" charset="77"/>
              </a:rPr>
              <a:t>Wochentags von </a:t>
            </a:r>
            <a:br>
              <a:rPr lang="de-DE" dirty="0">
                <a:latin typeface="Montserrat" pitchFamily="2" charset="77"/>
              </a:rPr>
            </a:br>
            <a:r>
              <a:rPr lang="de-DE" dirty="0">
                <a:latin typeface="Montserrat" pitchFamily="2" charset="77"/>
              </a:rPr>
              <a:t>09:00 – 12:00 Uhr und 14:00 – 17:00 Uhr </a:t>
            </a:r>
            <a:br>
              <a:rPr lang="de-DE" dirty="0">
                <a:latin typeface="Montserrat" pitchFamily="2" charset="77"/>
              </a:rPr>
            </a:br>
            <a:r>
              <a:rPr lang="de-DE" dirty="0">
                <a:latin typeface="Montserrat" pitchFamily="2" charset="77"/>
              </a:rPr>
              <a:t>unter der Nummer 07083-933 2776</a:t>
            </a:r>
          </a:p>
          <a:p>
            <a:r>
              <a:rPr lang="de-DE" dirty="0">
                <a:latin typeface="Montserrat" pitchFamily="2" charset="77"/>
              </a:rPr>
              <a:t>oder per Mail an </a:t>
            </a:r>
            <a:r>
              <a:rPr lang="de-DE" dirty="0" err="1">
                <a:latin typeface="Montserrat" pitchFamily="2" charset="77"/>
              </a:rPr>
              <a:t>zeitraum@swdec.de</a:t>
            </a:r>
            <a:endParaRPr lang="de-DE" dirty="0">
              <a:latin typeface="Montserrat" pitchFamily="2" charset="77"/>
            </a:endParaRPr>
          </a:p>
        </p:txBody>
      </p:sp>
      <p:pic>
        <p:nvPicPr>
          <p:cNvPr id="9" name="Bildplatzhalter 8">
            <a:extLst>
              <a:ext uri="{FF2B5EF4-FFF2-40B4-BE49-F238E27FC236}">
                <a16:creationId xmlns:a16="http://schemas.microsoft.com/office/drawing/2014/main" id="{9FC960ED-7704-75A8-6452-3991A7AC3B5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32708" t="15763" r="14091" b="14493"/>
          <a:stretch/>
        </p:blipFill>
        <p:spPr>
          <a:xfrm>
            <a:off x="6025602" y="-815552"/>
            <a:ext cx="4295774" cy="3753501"/>
          </a:xfrm>
        </p:spPr>
      </p:pic>
      <p:pic>
        <p:nvPicPr>
          <p:cNvPr id="15" name="Bildplatzhalter 14">
            <a:extLst>
              <a:ext uri="{FF2B5EF4-FFF2-40B4-BE49-F238E27FC236}">
                <a16:creationId xmlns:a16="http://schemas.microsoft.com/office/drawing/2014/main" id="{72D8098C-9DFE-82A9-EEFE-0A83E18B3195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3"/>
          <a:srcRect l="49135" t="16632" r="12454" b="30276"/>
          <a:stretch/>
        </p:blipFill>
        <p:spPr>
          <a:xfrm>
            <a:off x="5856710" y="2456703"/>
            <a:ext cx="2227044" cy="1945915"/>
          </a:xfr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1F7D6767-CBE8-C583-DCB8-704EDE11692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67096" y="3955244"/>
            <a:ext cx="1106393" cy="1008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5766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platzhalter 13">
            <a:extLst>
              <a:ext uri="{FF2B5EF4-FFF2-40B4-BE49-F238E27FC236}">
                <a16:creationId xmlns:a16="http://schemas.microsoft.com/office/drawing/2014/main" id="{CB806CA7-D7BC-B94F-AFB1-55460B3FB7D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5316" t="-15677" b="-1"/>
          <a:stretch/>
        </p:blipFill>
        <p:spPr>
          <a:xfrm>
            <a:off x="-1473200" y="-668421"/>
            <a:ext cx="5644801" cy="4932234"/>
          </a:xfrm>
          <a:noFill/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4E1BFE4-7C30-334A-9147-0A4946BCCB7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Immer informiert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9D23F81-B0BE-BA46-974F-F32380B519B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dirty="0"/>
              <a:t>FOLGE UNS AUF INSTAGRAM</a:t>
            </a:r>
          </a:p>
        </p:txBody>
      </p:sp>
      <p:sp>
        <p:nvSpPr>
          <p:cNvPr id="25" name="Textplatzhalter 4">
            <a:extLst>
              <a:ext uri="{FF2B5EF4-FFF2-40B4-BE49-F238E27FC236}">
                <a16:creationId xmlns:a16="http://schemas.microsoft.com/office/drawing/2014/main" id="{D4925EA9-872F-3D4B-8641-9D33BFC79C71}"/>
              </a:ext>
            </a:extLst>
          </p:cNvPr>
          <p:cNvSpPr txBox="1">
            <a:spLocks/>
          </p:cNvSpPr>
          <p:nvPr/>
        </p:nvSpPr>
        <p:spPr>
          <a:xfrm>
            <a:off x="6215170" y="4070311"/>
            <a:ext cx="2587607" cy="19269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r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200025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2pPr>
            <a:lvl3pPr marL="40719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3pPr>
            <a:lvl4pPr marL="607219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4pPr>
            <a:lvl5pPr marL="80724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b="1" dirty="0" err="1">
                <a:latin typeface="Montserrat" pitchFamily="2" charset="77"/>
              </a:rPr>
              <a:t>www.SWDEC.de</a:t>
            </a:r>
            <a:r>
              <a:rPr lang="de-DE" b="1" dirty="0">
                <a:latin typeface="Montserrat" pitchFamily="2" charset="77"/>
              </a:rPr>
              <a:t>/</a:t>
            </a:r>
            <a:r>
              <a:rPr lang="de-DE" b="1" dirty="0" err="1">
                <a:latin typeface="Montserrat" pitchFamily="2" charset="77"/>
              </a:rPr>
              <a:t>seelsorge</a:t>
            </a:r>
            <a:endParaRPr lang="de-DE" b="1" dirty="0">
              <a:latin typeface="Montserrat" pitchFamily="2" charset="77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E2A1E22-DEA5-7F4C-882B-3984DC4423D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2821" y="2382349"/>
            <a:ext cx="869956" cy="86995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75AD1B5-52D0-324F-A4D0-A2F9CD5E8F3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64106" y="3611247"/>
            <a:ext cx="2028145" cy="1849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2625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19863B-1FFA-CE4E-B3A5-5E26B2F6B7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Aktuelle Infos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55A79EB-20C1-574F-A2B5-B6366E7DCBC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>
                <a:latin typeface="Montserrat" pitchFamily="2" charset="77"/>
              </a:rPr>
              <a:t>AUS DEM EC-FREIZEIT- UND SCHULUNGSZENTRUM DOBEL</a:t>
            </a:r>
          </a:p>
        </p:txBody>
      </p:sp>
    </p:spTree>
    <p:extLst>
      <p:ext uri="{BB962C8B-B14F-4D97-AF65-F5344CB8AC3E}">
        <p14:creationId xmlns:p14="http://schemas.microsoft.com/office/powerpoint/2010/main" val="247476456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9D52A4A-FA09-DEF7-82BE-7310C4A2656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8138" y="458701"/>
            <a:ext cx="5687464" cy="1136606"/>
          </a:xfrm>
        </p:spPr>
        <p:txBody>
          <a:bodyPr/>
          <a:lstStyle/>
          <a:p>
            <a:r>
              <a:rPr lang="de-DE" dirty="0"/>
              <a:t>Catering Baumhaus-einweihung in Dobel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CDABEEA-7098-C595-9921-B07AE40EE2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5670" y="2079707"/>
            <a:ext cx="2499743" cy="18748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4003861-4402-FF27-FFB2-EF689987C1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193"/>
          <a:stretch/>
        </p:blipFill>
        <p:spPr>
          <a:xfrm>
            <a:off x="2362562" y="1767239"/>
            <a:ext cx="4226127" cy="24978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EAD4B4B3-5FFD-3911-93A2-86344439C9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027" b="9027"/>
          <a:stretch/>
        </p:blipFill>
        <p:spPr>
          <a:xfrm>
            <a:off x="6751530" y="1767239"/>
            <a:ext cx="2286154" cy="24978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326817896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9D52A4A-FA09-DEF7-82BE-7310C4A2656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8138" y="458701"/>
            <a:ext cx="5687464" cy="1136606"/>
          </a:xfrm>
        </p:spPr>
        <p:txBody>
          <a:bodyPr/>
          <a:lstStyle/>
          <a:p>
            <a:r>
              <a:rPr lang="de-DE" dirty="0"/>
              <a:t>Catering beim Maibaum stellen in Dobel</a:t>
            </a:r>
          </a:p>
          <a:p>
            <a:endParaRPr lang="de-DE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A395F37-4C1A-D8D1-19CE-9F6F2CD702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9980"/>
          <a:stretch/>
        </p:blipFill>
        <p:spPr>
          <a:xfrm>
            <a:off x="338139" y="1767239"/>
            <a:ext cx="2671272" cy="25036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F24E010F-6743-01A4-E02E-715C1BEBA3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463"/>
          <a:stretch/>
        </p:blipFill>
        <p:spPr>
          <a:xfrm>
            <a:off x="3137770" y="1761437"/>
            <a:ext cx="2388080" cy="25036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D0B7F2A0-AA1A-7E89-DAB6-53A3EC24D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4210" y="1761437"/>
            <a:ext cx="3338250" cy="25036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45168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DC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BF6F11B3-9500-D841-BEE6-53070881F98D}"/>
              </a:ext>
            </a:extLst>
          </p:cNvPr>
          <p:cNvSpPr/>
          <p:nvPr/>
        </p:nvSpPr>
        <p:spPr>
          <a:xfrm>
            <a:off x="249382" y="4538749"/>
            <a:ext cx="1779834" cy="604751"/>
          </a:xfrm>
          <a:prstGeom prst="rect">
            <a:avLst/>
          </a:prstGeom>
          <a:solidFill>
            <a:srgbClr val="E1DC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33DA1F2-4F45-91B3-63C5-40ED90593F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774" y="182880"/>
            <a:ext cx="5026083" cy="5026083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8D24A14D-8D37-787A-153C-BE64078B5E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6234" y="1840208"/>
            <a:ext cx="1654810" cy="165481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3B955CD0-7480-6AEA-3A32-C4BEF38A2F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1415" y="3167460"/>
            <a:ext cx="3384811" cy="106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54959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9D52A4A-FA09-DEF7-82BE-7310C4A2656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64024" y="1203998"/>
            <a:ext cx="3983341" cy="2178029"/>
          </a:xfrm>
        </p:spPr>
        <p:txBody>
          <a:bodyPr/>
          <a:lstStyle/>
          <a:p>
            <a:pPr algn="ctr"/>
            <a:r>
              <a:rPr lang="de-DE" dirty="0"/>
              <a:t>Danke Ulrike „Uli“ Walz, für deinen treuen Dienst auf unserem Dobel!</a:t>
            </a:r>
          </a:p>
        </p:txBody>
      </p:sp>
      <p:pic>
        <p:nvPicPr>
          <p:cNvPr id="6" name="Grafik 5" descr="Ein Bild, das Kleidung, Person, Mobiliar, Im Haus enthält.&#10;&#10;Automatisch generierte Beschreibung">
            <a:extLst>
              <a:ext uri="{FF2B5EF4-FFF2-40B4-BE49-F238E27FC236}">
                <a16:creationId xmlns:a16="http://schemas.microsoft.com/office/drawing/2014/main" id="{F372BD00-B996-5C0F-99C2-85106ABC19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814" y="458701"/>
            <a:ext cx="3144117" cy="4192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5510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0FE4684F-0E6F-7136-29A4-CC416A952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483" y="458701"/>
            <a:ext cx="3414974" cy="4206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9D52A4A-FA09-DEF7-82BE-7310C4A2656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64024" y="1479571"/>
            <a:ext cx="3983341" cy="1683251"/>
          </a:xfrm>
        </p:spPr>
        <p:txBody>
          <a:bodyPr/>
          <a:lstStyle/>
          <a:p>
            <a:pPr algn="ctr"/>
            <a:r>
              <a:rPr lang="de-DE" dirty="0"/>
              <a:t>Neuer</a:t>
            </a:r>
          </a:p>
          <a:p>
            <a:pPr algn="ctr"/>
            <a:r>
              <a:rPr lang="de-DE" dirty="0"/>
              <a:t>Stellv. Heimleiter</a:t>
            </a:r>
          </a:p>
          <a:p>
            <a:pPr algn="ctr"/>
            <a:r>
              <a:rPr lang="de-DE" dirty="0"/>
              <a:t>ab 01.10.2024</a:t>
            </a:r>
          </a:p>
        </p:txBody>
      </p:sp>
    </p:spTree>
    <p:extLst>
      <p:ext uri="{BB962C8B-B14F-4D97-AF65-F5344CB8AC3E}">
        <p14:creationId xmlns:p14="http://schemas.microsoft.com/office/powerpoint/2010/main" val="216148008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9D52A4A-FA09-DEF7-82BE-7310C4A2656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64024" y="1479571"/>
            <a:ext cx="3983341" cy="1683251"/>
          </a:xfrm>
        </p:spPr>
        <p:txBody>
          <a:bodyPr/>
          <a:lstStyle/>
          <a:p>
            <a:pPr algn="ctr"/>
            <a:r>
              <a:rPr lang="de-DE" dirty="0"/>
              <a:t>Unser neuer Haustechniker</a:t>
            </a:r>
          </a:p>
          <a:p>
            <a:pPr algn="ctr"/>
            <a:r>
              <a:rPr lang="de-DE" dirty="0"/>
              <a:t>Mathias Maxeiner</a:t>
            </a:r>
          </a:p>
        </p:txBody>
      </p:sp>
      <p:pic>
        <p:nvPicPr>
          <p:cNvPr id="4" name="Grafik 3" descr="Ein Bild, das draußen, Kleidung, Person, Baum enthält.&#10;&#10;Automatisch generierte Beschreibung">
            <a:extLst>
              <a:ext uri="{FF2B5EF4-FFF2-40B4-BE49-F238E27FC236}">
                <a16:creationId xmlns:a16="http://schemas.microsoft.com/office/drawing/2014/main" id="{D0893119-6FA5-E612-C5FB-4F5F9BFEAF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744" y="458701"/>
            <a:ext cx="3154713" cy="420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69299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7A1101-3AA4-092D-BCB1-34146BD7D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Allgemeine Infos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595E9A5-5DD0-29D4-D258-843D1B9E042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pPr marL="85725" indent="-285750">
              <a:buFont typeface="Arial" panose="020B0604020202020204" pitchFamily="34" charset="0"/>
              <a:buChar char="•"/>
            </a:pPr>
            <a:r>
              <a:rPr lang="de-DE" dirty="0"/>
              <a:t>Einladung zur Adventsfreizeit für ehemalige EC-</a:t>
            </a:r>
            <a:r>
              <a:rPr lang="de-DE" dirty="0" err="1"/>
              <a:t>ler</a:t>
            </a:r>
            <a:r>
              <a:rPr lang="de-DE" dirty="0"/>
              <a:t> vom 02. – 06.12.2024</a:t>
            </a:r>
            <a:br>
              <a:rPr lang="de-DE" dirty="0"/>
            </a:br>
            <a:r>
              <a:rPr lang="de-DE" dirty="0"/>
              <a:t>    Mit Cornelius Nagy und Klaus Stoll</a:t>
            </a:r>
            <a:br>
              <a:rPr lang="de-DE" dirty="0"/>
            </a:br>
            <a:r>
              <a:rPr lang="de-DE" dirty="0"/>
              <a:t>    Mehr Infos und Anmeldung folgen</a:t>
            </a:r>
          </a:p>
          <a:p>
            <a:pPr marL="85725" indent="-285750">
              <a:buFont typeface="Arial" panose="020B0604020202020204" pitchFamily="34" charset="0"/>
              <a:buChar char="•"/>
            </a:pPr>
            <a:r>
              <a:rPr lang="de-DE" dirty="0"/>
              <a:t>Bitte betet für das neue Team</a:t>
            </a:r>
          </a:p>
          <a:p>
            <a:pPr marL="85725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848803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Zuschauer, Bühne, Konzert, Theater enthält.&#10;&#10;Automatisch generierte Beschreibung">
            <a:extLst>
              <a:ext uri="{FF2B5EF4-FFF2-40B4-BE49-F238E27FC236}">
                <a16:creationId xmlns:a16="http://schemas.microsoft.com/office/drawing/2014/main" id="{019AF96F-9487-C9B1-8ED1-FD4207CB1A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831" t="15709" r="14194" b="35251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Grafik 4" descr="Ein Bild, das Schrift, Grafiken, Logo, Symbol enthält.&#10;&#10;Automatisch generierte Beschreibung">
            <a:extLst>
              <a:ext uri="{FF2B5EF4-FFF2-40B4-BE49-F238E27FC236}">
                <a16:creationId xmlns:a16="http://schemas.microsoft.com/office/drawing/2014/main" id="{1E9CFE71-0C04-CD47-D46B-D43DF8DED1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9308" y="3746443"/>
            <a:ext cx="1477733" cy="1069519"/>
          </a:xfrm>
          <a:prstGeom prst="rect">
            <a:avLst/>
          </a:prstGeom>
        </p:spPr>
      </p:pic>
      <p:sp>
        <p:nvSpPr>
          <p:cNvPr id="9" name="Textplatzhalter 4">
            <a:extLst>
              <a:ext uri="{FF2B5EF4-FFF2-40B4-BE49-F238E27FC236}">
                <a16:creationId xmlns:a16="http://schemas.microsoft.com/office/drawing/2014/main" id="{91DA28EF-4837-3CA6-0268-AB7BF0C81C62}"/>
              </a:ext>
            </a:extLst>
          </p:cNvPr>
          <p:cNvSpPr txBox="1">
            <a:spLocks/>
          </p:cNvSpPr>
          <p:nvPr/>
        </p:nvSpPr>
        <p:spPr>
          <a:xfrm>
            <a:off x="1825912" y="3820374"/>
            <a:ext cx="4936965" cy="872560"/>
          </a:xfrm>
          <a:prstGeom prst="rect">
            <a:avLst/>
          </a:prstGeom>
        </p:spPr>
        <p:txBody>
          <a:bodyPr lIns="0" tIns="0" rIns="0" bIns="0"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600"/>
              </a:lnSpc>
              <a:spcBef>
                <a:spcPts val="0"/>
              </a:spcBef>
              <a:spcAft>
                <a:spcPts val="900"/>
              </a:spcAft>
              <a:buNone/>
            </a:pPr>
            <a:r>
              <a:rPr lang="de-DE" sz="1200" dirty="0">
                <a:solidFill>
                  <a:schemeClr val="bg1"/>
                </a:solidFill>
                <a:latin typeface="Montserrat" pitchFamily="2" charset="77"/>
              </a:rPr>
              <a:t>Du kennst Unternehmen, die uns unterstützen könnten? </a:t>
            </a:r>
            <a:br>
              <a:rPr lang="de-DE" sz="1200" dirty="0">
                <a:solidFill>
                  <a:schemeClr val="bg1"/>
                </a:solidFill>
                <a:latin typeface="Montserrat" pitchFamily="2" charset="77"/>
              </a:rPr>
            </a:br>
            <a:r>
              <a:rPr lang="de-DE" sz="1200" dirty="0">
                <a:solidFill>
                  <a:schemeClr val="bg1"/>
                </a:solidFill>
                <a:latin typeface="Montserrat" pitchFamily="2" charset="77"/>
              </a:rPr>
              <a:t>Dann sprich sie direkt an oder gib die Kontaktdaten weiter an manueladecker@swdec.de. Infos zum Sponsoring unter</a:t>
            </a:r>
            <a:br>
              <a:rPr lang="de-DE" sz="1200" dirty="0">
                <a:solidFill>
                  <a:schemeClr val="bg1"/>
                </a:solidFill>
                <a:latin typeface="Montserrat" pitchFamily="2" charset="77"/>
              </a:rPr>
            </a:br>
            <a:r>
              <a:rPr lang="de-DE" sz="1200" b="1" dirty="0" err="1">
                <a:solidFill>
                  <a:schemeClr val="bg1"/>
                </a:solidFill>
                <a:latin typeface="Montserrat" pitchFamily="2" charset="77"/>
              </a:rPr>
              <a:t>www.SWDEC.de</a:t>
            </a:r>
            <a:r>
              <a:rPr lang="de-DE" sz="1200" b="1" dirty="0">
                <a:solidFill>
                  <a:schemeClr val="bg1"/>
                </a:solidFill>
                <a:latin typeface="Montserrat" pitchFamily="2" charset="77"/>
              </a:rPr>
              <a:t>/</a:t>
            </a:r>
            <a:r>
              <a:rPr lang="de-DE" sz="1200" b="1" dirty="0" err="1">
                <a:solidFill>
                  <a:schemeClr val="bg1"/>
                </a:solidFill>
                <a:latin typeface="Montserrat" pitchFamily="2" charset="77"/>
              </a:rPr>
              <a:t>paxan</a:t>
            </a:r>
            <a:r>
              <a:rPr lang="de-DE" sz="1200" b="1" dirty="0">
                <a:solidFill>
                  <a:schemeClr val="bg1"/>
                </a:solidFill>
                <a:latin typeface="Montserrat" pitchFamily="2" charset="77"/>
              </a:rPr>
              <a:t>-sponsoring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EFD7E15-4280-8F85-ED1A-D18E1BE2CB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089" y="3752297"/>
            <a:ext cx="991744" cy="991744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FB95802D-7EAC-8081-4CBB-760C792E47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6326" y="-337572"/>
            <a:ext cx="7772400" cy="3044757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63814640-23CB-AE22-95B7-EB7D02F31C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9632" y="1064797"/>
            <a:ext cx="5851673" cy="206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9292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E695874-F194-F32E-492D-0D0927F3976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8137" y="511028"/>
            <a:ext cx="5268005" cy="428569"/>
          </a:xfrm>
        </p:spPr>
        <p:txBody>
          <a:bodyPr/>
          <a:lstStyle/>
          <a:p>
            <a:r>
              <a:rPr lang="de-DE" dirty="0"/>
              <a:t>Bei </a:t>
            </a:r>
            <a:r>
              <a:rPr lang="de-DE" dirty="0" err="1"/>
              <a:t>paX</a:t>
            </a:r>
            <a:r>
              <a:rPr lang="de-DE" dirty="0"/>
              <a:t> an mitarbeiten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B9BDF34-3BB7-BD18-E73A-65742B73FCF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8138" y="1329775"/>
            <a:ext cx="5033962" cy="481440"/>
          </a:xfrm>
        </p:spPr>
        <p:txBody>
          <a:bodyPr/>
          <a:lstStyle/>
          <a:p>
            <a:r>
              <a:rPr lang="de-DE" dirty="0"/>
              <a:t>LUST AUF PAX AN UND </a:t>
            </a:r>
            <a:br>
              <a:rPr lang="de-DE" dirty="0"/>
            </a:br>
            <a:r>
              <a:rPr lang="de-DE" dirty="0"/>
              <a:t>NICHT MEHR ZIELGRUPPE?</a:t>
            </a:r>
          </a:p>
          <a:p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E20CC78-EBAC-7122-E02D-4B5127A99E5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8138" y="2091902"/>
            <a:ext cx="5033962" cy="218982"/>
          </a:xfrm>
        </p:spPr>
        <p:txBody>
          <a:bodyPr/>
          <a:lstStyle/>
          <a:p>
            <a:r>
              <a:rPr lang="de-DE" dirty="0">
                <a:latin typeface="Montserrat" pitchFamily="2" charset="77"/>
              </a:rPr>
              <a:t>Hinter den Kulissen bei </a:t>
            </a:r>
            <a:r>
              <a:rPr lang="de-DE" dirty="0" err="1">
                <a:latin typeface="Montserrat" pitchFamily="2" charset="77"/>
              </a:rPr>
              <a:t>paX</a:t>
            </a:r>
            <a:r>
              <a:rPr lang="de-DE" dirty="0">
                <a:latin typeface="Montserrat" pitchFamily="2" charset="77"/>
              </a:rPr>
              <a:t> an mitarbeiten und beten.</a:t>
            </a:r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26ADF8AD-90D6-C960-7CDD-42CDAF0920DB}"/>
              </a:ext>
            </a:extLst>
          </p:cNvPr>
          <p:cNvSpPr txBox="1">
            <a:spLocks/>
          </p:cNvSpPr>
          <p:nvPr/>
        </p:nvSpPr>
        <p:spPr>
          <a:xfrm>
            <a:off x="1556802" y="3145637"/>
            <a:ext cx="3880611" cy="48144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 kern="1200">
                <a:solidFill>
                  <a:srgbClr val="1665AD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200025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1665AD"/>
                </a:solidFill>
                <a:latin typeface="Gloss And Bloom" pitchFamily="2" charset="77"/>
                <a:ea typeface="+mn-ea"/>
                <a:cs typeface="+mn-cs"/>
              </a:defRPr>
            </a:lvl2pPr>
            <a:lvl3pPr marL="40719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1665AD"/>
                </a:solidFill>
                <a:latin typeface="Gloss And Bloom" pitchFamily="2" charset="77"/>
                <a:ea typeface="+mn-ea"/>
                <a:cs typeface="+mn-cs"/>
              </a:defRPr>
            </a:lvl3pPr>
            <a:lvl4pPr marL="607219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1665AD"/>
                </a:solidFill>
                <a:latin typeface="Gloss And Bloom" pitchFamily="2" charset="77"/>
                <a:ea typeface="+mn-ea"/>
                <a:cs typeface="+mn-cs"/>
              </a:defRPr>
            </a:lvl4pPr>
            <a:lvl5pPr marL="80724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1665AD"/>
                </a:solidFill>
                <a:latin typeface="Gloss And Bloom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solidFill>
                  <a:srgbClr val="353631"/>
                </a:solidFill>
                <a:latin typeface="Montserrat" pitchFamily="2" charset="77"/>
              </a:rPr>
              <a:t>Anmeldung unter </a:t>
            </a:r>
            <a:br>
              <a:rPr lang="de-DE" dirty="0">
                <a:solidFill>
                  <a:srgbClr val="353631"/>
                </a:solidFill>
                <a:latin typeface="Montserrat" pitchFamily="2" charset="77"/>
              </a:rPr>
            </a:br>
            <a:r>
              <a:rPr lang="de-DE" dirty="0" err="1">
                <a:solidFill>
                  <a:srgbClr val="353631"/>
                </a:solidFill>
                <a:latin typeface="Montserrat" pitchFamily="2" charset="77"/>
              </a:rPr>
              <a:t>www.SWDEC.de</a:t>
            </a:r>
            <a:r>
              <a:rPr lang="de-DE" dirty="0">
                <a:solidFill>
                  <a:srgbClr val="353631"/>
                </a:solidFill>
                <a:latin typeface="Montserrat" pitchFamily="2" charset="77"/>
              </a:rPr>
              <a:t>/</a:t>
            </a:r>
            <a:r>
              <a:rPr lang="de-DE" dirty="0" err="1">
                <a:solidFill>
                  <a:srgbClr val="353631"/>
                </a:solidFill>
                <a:latin typeface="Montserrat" pitchFamily="2" charset="77"/>
              </a:rPr>
              <a:t>paxan-moeglichmacher</a:t>
            </a:r>
            <a:endParaRPr lang="de-DE" dirty="0">
              <a:solidFill>
                <a:srgbClr val="353631"/>
              </a:solidFill>
              <a:latin typeface="Montserrat" pitchFamily="2" charset="77"/>
            </a:endParaRP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47EA998F-0081-3065-E393-529D445DCACA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75000"/>
          </a:blip>
          <a:stretch>
            <a:fillRect/>
          </a:stretch>
        </p:blipFill>
        <p:spPr>
          <a:xfrm>
            <a:off x="338137" y="2937949"/>
            <a:ext cx="981990" cy="981990"/>
          </a:xfrm>
          <a:prstGeom prst="rect">
            <a:avLst/>
          </a:prstGeom>
        </p:spPr>
      </p:pic>
      <p:pic>
        <p:nvPicPr>
          <p:cNvPr id="7" name="Bildplatzhalter 9" descr="Ein Bild, das Kleidung, Konzert, Bühne, Theater enthält.&#10;&#10;Automatisch generierte Beschreibung">
            <a:extLst>
              <a:ext uri="{FF2B5EF4-FFF2-40B4-BE49-F238E27FC236}">
                <a16:creationId xmlns:a16="http://schemas.microsoft.com/office/drawing/2014/main" id="{3AB57F54-6A98-ADC7-3451-FBD97D92F73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11870" r="11870"/>
          <a:stretch>
            <a:fillRect/>
          </a:stretch>
        </p:blipFill>
        <p:spPr>
          <a:xfrm>
            <a:off x="6025602" y="-815552"/>
            <a:ext cx="4295774" cy="3753501"/>
          </a:xfrm>
        </p:spPr>
      </p:pic>
      <p:pic>
        <p:nvPicPr>
          <p:cNvPr id="10" name="Bildplatzhalter 11" descr="Ein Bild, das Person, Kleidung, Im Haus, Menschliches Gesicht enthält.&#10;&#10;Automatisch generierte Beschreibung">
            <a:extLst>
              <a:ext uri="{FF2B5EF4-FFF2-40B4-BE49-F238E27FC236}">
                <a16:creationId xmlns:a16="http://schemas.microsoft.com/office/drawing/2014/main" id="{B7BC0486-D076-CC56-12FD-929FF93FB894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4"/>
          <a:srcRect t="20896" b="20896"/>
          <a:stretch>
            <a:fillRect/>
          </a:stretch>
        </p:blipFill>
        <p:spPr>
          <a:xfrm>
            <a:off x="5856710" y="2456703"/>
            <a:ext cx="2227044" cy="1945915"/>
          </a:xfrm>
        </p:spPr>
      </p:pic>
      <p:pic>
        <p:nvPicPr>
          <p:cNvPr id="12" name="Bildplatzhalter 13" descr="Ein Bild, das Muster, Kunst, Design, Schwarzweiß enthält.&#10;&#10;Automatisch generierte Beschreibung">
            <a:extLst>
              <a:ext uri="{FF2B5EF4-FFF2-40B4-BE49-F238E27FC236}">
                <a16:creationId xmlns:a16="http://schemas.microsoft.com/office/drawing/2014/main" id="{50DB59E4-9BF7-FB7E-B092-2A71D772CBE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3" b="33"/>
          <a:stretch>
            <a:fillRect/>
          </a:stretch>
        </p:blipFill>
        <p:spPr>
          <a:xfrm>
            <a:off x="7616595" y="2571750"/>
            <a:ext cx="1306090" cy="1141217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40827656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platzhalter 8">
            <a:extLst>
              <a:ext uri="{FF2B5EF4-FFF2-40B4-BE49-F238E27FC236}">
                <a16:creationId xmlns:a16="http://schemas.microsoft.com/office/drawing/2014/main" id="{16D9BD46-A3B0-424F-8449-8D80163C6BA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20303" t="-18787" r="3417" b="18787"/>
          <a:stretch/>
        </p:blipFill>
        <p:spPr>
          <a:xfrm>
            <a:off x="6025602" y="-815552"/>
            <a:ext cx="4295774" cy="3753501"/>
          </a:xfr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4E1BFE4-7C30-334A-9147-0A4946BCCB7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Ich </a:t>
            </a:r>
            <a:r>
              <a:rPr lang="de-DE" dirty="0" err="1"/>
              <a:t>glaub‘s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9D23F81-B0BE-BA46-974F-F32380B519B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dirty="0"/>
              <a:t>VIELEN DANK FÜR DEIN GEBET!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3FC55E8-161C-F548-B74A-DB394414762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DE" b="1" dirty="0">
                <a:latin typeface="Montserrat" pitchFamily="2" charset="77"/>
              </a:rPr>
              <a:t>21. – 26. Oktober</a:t>
            </a:r>
            <a:br>
              <a:rPr lang="de-DE" dirty="0"/>
            </a:br>
            <a:r>
              <a:rPr lang="de-DE" dirty="0">
                <a:latin typeface="Montserrat" pitchFamily="2" charset="77"/>
              </a:rPr>
              <a:t>9 Orte im Kreisverband Nordschwarzwald, </a:t>
            </a:r>
            <a:br>
              <a:rPr lang="de-DE" dirty="0">
                <a:latin typeface="Montserrat" pitchFamily="2" charset="77"/>
              </a:rPr>
            </a:br>
            <a:r>
              <a:rPr lang="de-DE" dirty="0">
                <a:latin typeface="Montserrat" pitchFamily="2" charset="77"/>
              </a:rPr>
              <a:t>Enz-Nagold und Mühlacker-Mühlhausen</a:t>
            </a:r>
          </a:p>
          <a:p>
            <a:r>
              <a:rPr lang="de-DE" b="1" dirty="0">
                <a:latin typeface="Montserrat" pitchFamily="2" charset="77"/>
              </a:rPr>
              <a:t>11. – 16. November</a:t>
            </a:r>
            <a:br>
              <a:rPr lang="de-DE" dirty="0">
                <a:latin typeface="Montserrat" pitchFamily="2" charset="77"/>
              </a:rPr>
            </a:br>
            <a:r>
              <a:rPr lang="de-DE" dirty="0">
                <a:latin typeface="Montserrat" pitchFamily="2" charset="77"/>
              </a:rPr>
              <a:t>15 Orte im Kreisverband Kurpfalz, </a:t>
            </a:r>
            <a:br>
              <a:rPr lang="de-DE" dirty="0">
                <a:latin typeface="Montserrat" pitchFamily="2" charset="77"/>
              </a:rPr>
            </a:br>
            <a:r>
              <a:rPr lang="de-DE" dirty="0">
                <a:latin typeface="Montserrat" pitchFamily="2" charset="77"/>
              </a:rPr>
              <a:t>Kraichgau und Heilbronn</a:t>
            </a:r>
          </a:p>
        </p:txBody>
      </p:sp>
      <p:pic>
        <p:nvPicPr>
          <p:cNvPr id="8" name="Bildplatzhalter 7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24658CF1-1A02-664B-124A-D198D98094FB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3"/>
          <a:srcRect l="-22648" t="-180884" r="-20732" b="-188555"/>
          <a:stretch/>
        </p:blipFill>
        <p:spPr>
          <a:xfrm>
            <a:off x="5856710" y="2456703"/>
            <a:ext cx="2227044" cy="1945915"/>
          </a:xfrm>
          <a:solidFill>
            <a:schemeClr val="bg1"/>
          </a:solidFill>
        </p:spPr>
      </p:pic>
      <p:pic>
        <p:nvPicPr>
          <p:cNvPr id="10" name="Bildplatzhalter 13" descr="Ein Bild, das Muster, Kunst, Design, Schwarzweiß enthält.&#10;&#10;Automatisch generierte Beschreibung">
            <a:extLst>
              <a:ext uri="{FF2B5EF4-FFF2-40B4-BE49-F238E27FC236}">
                <a16:creationId xmlns:a16="http://schemas.microsoft.com/office/drawing/2014/main" id="{6FB017BF-EE0B-AFE2-40C2-B93DAB2E758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3" b="33"/>
          <a:stretch>
            <a:fillRect/>
          </a:stretch>
        </p:blipFill>
        <p:spPr>
          <a:xfrm>
            <a:off x="7616595" y="2571750"/>
            <a:ext cx="1306090" cy="1141217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19381681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platzhalter 9">
            <a:extLst>
              <a:ext uri="{FF2B5EF4-FFF2-40B4-BE49-F238E27FC236}">
                <a16:creationId xmlns:a16="http://schemas.microsoft.com/office/drawing/2014/main" id="{75922D95-3B41-434C-AD08-D29A4E76618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8495" t="-27701" r="-5745" b="210"/>
          <a:stretch/>
        </p:blipFill>
        <p:spPr>
          <a:xfrm>
            <a:off x="6025602" y="-815552"/>
            <a:ext cx="4295774" cy="3753501"/>
          </a:xfr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4E1BFE4-7C30-334A-9147-0A4946BCCB7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Komm mit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9D23F81-B0BE-BA46-974F-F32380B519B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dirty="0"/>
              <a:t>VIELEN DANK FÜR DEIN GEBET!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3FC55E8-161C-F548-B74A-DB394414762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DE" b="1" dirty="0">
                <a:latin typeface="Montserrat" pitchFamily="2" charset="77"/>
              </a:rPr>
              <a:t>Über das ganze Jahr verteilt</a:t>
            </a:r>
            <a:br>
              <a:rPr lang="de-DE" dirty="0"/>
            </a:br>
            <a:r>
              <a:rPr lang="de-DE" dirty="0">
                <a:latin typeface="Montserrat" pitchFamily="2" charset="77"/>
              </a:rPr>
              <a:t>verschiedene Orte</a:t>
            </a:r>
          </a:p>
          <a:p>
            <a:r>
              <a:rPr lang="de-DE" dirty="0">
                <a:latin typeface="Montserrat" pitchFamily="2" charset="77"/>
              </a:rPr>
              <a:t>Als „komm mit-Kinderbibeltage“ </a:t>
            </a:r>
            <a:br>
              <a:rPr lang="de-DE" dirty="0">
                <a:latin typeface="Montserrat" pitchFamily="2" charset="77"/>
              </a:rPr>
            </a:br>
            <a:r>
              <a:rPr lang="de-DE" dirty="0">
                <a:latin typeface="Montserrat" pitchFamily="2" charset="77"/>
              </a:rPr>
              <a:t>und „komm mit-LEGO</a:t>
            </a:r>
            <a:r>
              <a:rPr lang="de-DE" baseline="30000" dirty="0">
                <a:latin typeface="Montserrat" pitchFamily="2" charset="77"/>
              </a:rPr>
              <a:t>©</a:t>
            </a:r>
            <a:r>
              <a:rPr lang="de-DE" dirty="0">
                <a:latin typeface="Montserrat" pitchFamily="2" charset="77"/>
              </a:rPr>
              <a:t>-</a:t>
            </a:r>
            <a:r>
              <a:rPr lang="de-DE" dirty="0" err="1">
                <a:latin typeface="Montserrat" pitchFamily="2" charset="77"/>
              </a:rPr>
              <a:t>Bautage</a:t>
            </a:r>
            <a:r>
              <a:rPr lang="de-DE" dirty="0">
                <a:latin typeface="Montserrat" pitchFamily="2" charset="77"/>
              </a:rPr>
              <a:t>“</a:t>
            </a:r>
          </a:p>
        </p:txBody>
      </p:sp>
      <p:pic>
        <p:nvPicPr>
          <p:cNvPr id="8" name="Bildplatzhalter 7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81CEE3D1-D318-A578-32AA-3993120A065B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3"/>
          <a:srcRect l="-23962" t="-130537" r="-23652" b="-133390"/>
          <a:stretch/>
        </p:blipFill>
        <p:spPr>
          <a:xfrm>
            <a:off x="5856710" y="2456703"/>
            <a:ext cx="2227044" cy="1945915"/>
          </a:xfrm>
          <a:solidFill>
            <a:schemeClr val="bg1"/>
          </a:solidFill>
        </p:spPr>
      </p:pic>
      <p:pic>
        <p:nvPicPr>
          <p:cNvPr id="9" name="Bildplatzhalter 13" descr="Ein Bild, das Muster, Kunst, Design, Schwarzweiß enthält.&#10;&#10;Automatisch generierte Beschreibung">
            <a:extLst>
              <a:ext uri="{FF2B5EF4-FFF2-40B4-BE49-F238E27FC236}">
                <a16:creationId xmlns:a16="http://schemas.microsoft.com/office/drawing/2014/main" id="{600DA137-54E9-016E-A603-A67B17610C0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3" b="33"/>
          <a:stretch>
            <a:fillRect/>
          </a:stretch>
        </p:blipFill>
        <p:spPr>
          <a:xfrm>
            <a:off x="7616595" y="2571750"/>
            <a:ext cx="1306090" cy="1141217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899455021"/>
      </p:ext>
    </p:extLst>
  </p:cSld>
  <p:clrMapOvr>
    <a:masterClrMapping/>
  </p:clrMapOvr>
</p:sld>
</file>

<file path=ppt/theme/theme1.xml><?xml version="1.0" encoding="utf-8"?>
<a:theme xmlns:a="http://schemas.openxmlformats.org/drawingml/2006/main" name="SWD-EC">
  <a:themeElements>
    <a:clrScheme name="Benutzerdefiniert 1">
      <a:dk1>
        <a:srgbClr val="000000"/>
      </a:dk1>
      <a:lt1>
        <a:srgbClr val="FFFFFF"/>
      </a:lt1>
      <a:dk2>
        <a:srgbClr val="3F3F3F"/>
      </a:dk2>
      <a:lt2>
        <a:srgbClr val="F2F2F2"/>
      </a:lt2>
      <a:accent1>
        <a:srgbClr val="96B522"/>
      </a:accent1>
      <a:accent2>
        <a:srgbClr val="C6D86B"/>
      </a:accent2>
      <a:accent3>
        <a:srgbClr val="75C9DA"/>
      </a:accent3>
      <a:accent4>
        <a:srgbClr val="B18DC0"/>
      </a:accent4>
      <a:accent5>
        <a:srgbClr val="F9B34F"/>
      </a:accent5>
      <a:accent6>
        <a:srgbClr val="EC5F78"/>
      </a:accent6>
      <a:hlink>
        <a:srgbClr val="25C6E3"/>
      </a:hlink>
      <a:folHlink>
        <a:srgbClr val="25C6E3"/>
      </a:folHlink>
    </a:clrScheme>
    <a:fontScheme name="Custom 147">
      <a:majorFont>
        <a:latin typeface="Corbe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vert="horz" lIns="135000" tIns="216000" rIns="135000" bIns="135000" rtlCol="0" anchor="t">
        <a:noAutofit/>
      </a:bodyPr>
      <a:lstStyle>
        <a:defPPr algn="l">
          <a:defRPr sz="3750" spc="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SWDEC_PPT_Design-neu" id="{93282FB5-7F4A-46DC-8E67-5514F9D17C04}" vid="{972CFD77-5F11-4532-A509-D33B5AA4EEB1}"/>
    </a:ext>
  </a:extLst>
</a:theme>
</file>

<file path=ppt/theme/theme2.xml><?xml version="1.0" encoding="utf-8"?>
<a:theme xmlns:a="http://schemas.openxmlformats.org/drawingml/2006/main" name="Blanko">
  <a:themeElements>
    <a:clrScheme name="Benutzerdefiniert 1">
      <a:dk1>
        <a:srgbClr val="282824"/>
      </a:dk1>
      <a:lt1>
        <a:srgbClr val="F8F5F3"/>
      </a:lt1>
      <a:dk2>
        <a:srgbClr val="282824"/>
      </a:dk2>
      <a:lt2>
        <a:srgbClr val="F8F5F3"/>
      </a:lt2>
      <a:accent1>
        <a:srgbClr val="92C255"/>
      </a:accent1>
      <a:accent2>
        <a:srgbClr val="B3B3B3"/>
      </a:accent2>
      <a:accent3>
        <a:srgbClr val="F59D4B"/>
      </a:accent3>
      <a:accent4>
        <a:srgbClr val="F08676"/>
      </a:accent4>
      <a:accent5>
        <a:srgbClr val="9185BE"/>
      </a:accent5>
      <a:accent6>
        <a:srgbClr val="619BAC"/>
      </a:accent6>
      <a:hlink>
        <a:srgbClr val="005586"/>
      </a:hlink>
      <a:folHlink>
        <a:srgbClr val="235534"/>
      </a:folHlink>
    </a:clrScheme>
    <a:fontScheme name="Custom 147">
      <a:majorFont>
        <a:latin typeface="Corbe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vert="horz" lIns="135000" tIns="216000" rIns="135000" bIns="135000" rtlCol="0" anchor="t">
        <a:noAutofit/>
      </a:bodyPr>
      <a:lstStyle>
        <a:defPPr algn="l">
          <a:defRPr sz="3750" spc="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SWDEC_PPT_Design-neu" id="{93282FB5-7F4A-46DC-8E67-5514F9D17C04}" vid="{972CFD77-5F11-4532-A509-D33B5AA4EEB1}"/>
    </a:ext>
  </a:extLst>
</a:theme>
</file>

<file path=ppt/theme/theme3.xml><?xml version="1.0" encoding="utf-8"?>
<a:theme xmlns:a="http://schemas.openxmlformats.org/drawingml/2006/main" name="1_ZEITRAUM">
  <a:themeElements>
    <a:clrScheme name="Benutzerdefiniert 1">
      <a:dk1>
        <a:srgbClr val="000000"/>
      </a:dk1>
      <a:lt1>
        <a:srgbClr val="FFFFFF"/>
      </a:lt1>
      <a:dk2>
        <a:srgbClr val="3F3F3F"/>
      </a:dk2>
      <a:lt2>
        <a:srgbClr val="F2F2F2"/>
      </a:lt2>
      <a:accent1>
        <a:srgbClr val="96B522"/>
      </a:accent1>
      <a:accent2>
        <a:srgbClr val="C6D86B"/>
      </a:accent2>
      <a:accent3>
        <a:srgbClr val="75C9DA"/>
      </a:accent3>
      <a:accent4>
        <a:srgbClr val="B18DC0"/>
      </a:accent4>
      <a:accent5>
        <a:srgbClr val="F9B34F"/>
      </a:accent5>
      <a:accent6>
        <a:srgbClr val="EC5F78"/>
      </a:accent6>
      <a:hlink>
        <a:srgbClr val="25C6E3"/>
      </a:hlink>
      <a:folHlink>
        <a:srgbClr val="25C6E3"/>
      </a:folHlink>
    </a:clrScheme>
    <a:fontScheme name="Custom 147">
      <a:majorFont>
        <a:latin typeface="Corbe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vert="horz" lIns="135000" tIns="216000" rIns="135000" bIns="135000" rtlCol="0" anchor="t">
        <a:noAutofit/>
      </a:bodyPr>
      <a:lstStyle>
        <a:defPPr algn="l">
          <a:defRPr sz="3750" spc="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SWDEC_PPT_Design-neu" id="{93282FB5-7F4A-46DC-8E67-5514F9D17C04}" vid="{972CFD77-5F11-4532-A509-D33B5AA4EEB1}"/>
    </a:ext>
  </a:extLst>
</a:theme>
</file>

<file path=ppt/theme/theme4.xml><?xml version="1.0" encoding="utf-8"?>
<a:theme xmlns:a="http://schemas.openxmlformats.org/drawingml/2006/main" name="Dobel">
  <a:themeElements>
    <a:clrScheme name="Benutzerdefiniert 1">
      <a:dk1>
        <a:srgbClr val="000000"/>
      </a:dk1>
      <a:lt1>
        <a:srgbClr val="FFFFFF"/>
      </a:lt1>
      <a:dk2>
        <a:srgbClr val="3F3F3F"/>
      </a:dk2>
      <a:lt2>
        <a:srgbClr val="F2F2F2"/>
      </a:lt2>
      <a:accent1>
        <a:srgbClr val="96B522"/>
      </a:accent1>
      <a:accent2>
        <a:srgbClr val="C6D86B"/>
      </a:accent2>
      <a:accent3>
        <a:srgbClr val="75C9DA"/>
      </a:accent3>
      <a:accent4>
        <a:srgbClr val="B18DC0"/>
      </a:accent4>
      <a:accent5>
        <a:srgbClr val="F9B34F"/>
      </a:accent5>
      <a:accent6>
        <a:srgbClr val="EC5F78"/>
      </a:accent6>
      <a:hlink>
        <a:srgbClr val="25C6E3"/>
      </a:hlink>
      <a:folHlink>
        <a:srgbClr val="25C6E3"/>
      </a:folHlink>
    </a:clrScheme>
    <a:fontScheme name="Custom 147">
      <a:majorFont>
        <a:latin typeface="Corbe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vert="horz" lIns="135000" tIns="216000" rIns="135000" bIns="135000" rtlCol="0" anchor="t">
        <a:noAutofit/>
      </a:bodyPr>
      <a:lstStyle>
        <a:defPPr algn="l">
          <a:defRPr sz="3750" spc="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SWDEC_PPT_Design-neu" id="{93282FB5-7F4A-46DC-8E67-5514F9D17C04}" vid="{972CFD77-5F11-4532-A509-D33B5AA4EEB1}"/>
    </a:ext>
  </a:extLst>
</a:theme>
</file>

<file path=ppt/theme/theme5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b415a0a-e32c-405f-9db6-0c91bb643590" xsi:nil="true"/>
    <lcf76f155ced4ddcb4097134ff3c332f xmlns="23060c5b-48d4-49c4-ac6f-24c59956c902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3D0430F21BEB1448996C6613FA5F229" ma:contentTypeVersion="18" ma:contentTypeDescription="Ein neues Dokument erstellen." ma:contentTypeScope="" ma:versionID="8fc1643bcfe6e335fe6fcd0c1dae9274">
  <xsd:schema xmlns:xsd="http://www.w3.org/2001/XMLSchema" xmlns:xs="http://www.w3.org/2001/XMLSchema" xmlns:p="http://schemas.microsoft.com/office/2006/metadata/properties" xmlns:ns2="fb415a0a-e32c-405f-9db6-0c91bb643590" xmlns:ns3="23060c5b-48d4-49c4-ac6f-24c59956c902" targetNamespace="http://schemas.microsoft.com/office/2006/metadata/properties" ma:root="true" ma:fieldsID="cda76b24fa496ea9d8d051c99f05f050" ns2:_="" ns3:_="">
    <xsd:import namespace="fb415a0a-e32c-405f-9db6-0c91bb643590"/>
    <xsd:import namespace="23060c5b-48d4-49c4-ac6f-24c59956c902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415a0a-e32c-405f-9db6-0c91bb64359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99c4fe3-d311-4622-9858-4b896ac6a871}" ma:internalName="TaxCatchAll" ma:showField="CatchAllData" ma:web="fb415a0a-e32c-405f-9db6-0c91bb64359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60c5b-48d4-49c4-ac6f-24c59956c90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dmarkierungen" ma:readOnly="false" ma:fieldId="{5cf76f15-5ced-4ddc-b409-7134ff3c332f}" ma:taxonomyMulti="true" ma:sspId="2b234a80-fb07-43cb-972a-27d95ee231e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D65BD67-9C74-4D04-84AA-F339425EA42C}">
  <ds:schemaRefs>
    <ds:schemaRef ds:uri="http://purl.org/dc/terms/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23060c5b-48d4-49c4-ac6f-24c59956c902"/>
    <ds:schemaRef ds:uri="fb415a0a-e32c-405f-9db6-0c91bb643590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D151F795-0893-485F-9DD4-B2ECF0D9C9A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D46DE9B-F9FB-4323-85E9-56E1E55DA4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b415a0a-e32c-405f-9db6-0c91bb643590"/>
    <ds:schemaRef ds:uri="23060c5b-48d4-49c4-ac6f-24c59956c90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SWDEC_PPT_Design-neu</Template>
  <TotalTime>0</TotalTime>
  <Words>1248</Words>
  <Application>Microsoft Macintosh PowerPoint</Application>
  <PresentationFormat>Bildschirmpräsentation (16:9)</PresentationFormat>
  <Paragraphs>222</Paragraphs>
  <Slides>53</Slides>
  <Notes>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4</vt:i4>
      </vt:variant>
      <vt:variant>
        <vt:lpstr>Folientitel</vt:lpstr>
      </vt:variant>
      <vt:variant>
        <vt:i4>53</vt:i4>
      </vt:variant>
    </vt:vector>
  </HeadingPairs>
  <TitlesOfParts>
    <vt:vector size="63" baseType="lpstr">
      <vt:lpstr>Arial</vt:lpstr>
      <vt:lpstr>Calibri</vt:lpstr>
      <vt:lpstr>Gloss And Bloom</vt:lpstr>
      <vt:lpstr>Montserrat</vt:lpstr>
      <vt:lpstr>Montserrat Light</vt:lpstr>
      <vt:lpstr>Times New Roman</vt:lpstr>
      <vt:lpstr>SWD-EC</vt:lpstr>
      <vt:lpstr>Blanko</vt:lpstr>
      <vt:lpstr>1_ZEITRAUM</vt:lpstr>
      <vt:lpstr>Dobel</vt:lpstr>
      <vt:lpstr>Aktuelle Infos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Mitgliedschaft</vt:lpstr>
      <vt:lpstr>Entschieden für Christus</vt:lpstr>
      <vt:lpstr>PowerPoint-Präsentation</vt:lpstr>
      <vt:lpstr>PowerPoint-Präsentation</vt:lpstr>
      <vt:lpstr>Spendenzahlen</vt:lpstr>
      <vt:lpstr>Spendenbedarf  2024</vt:lpstr>
      <vt:lpstr>Spendenprojekte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Aktuelle Infos</vt:lpstr>
      <vt:lpstr>PowerPoint-Präsentation</vt:lpstr>
      <vt:lpstr>PowerPoint-Präsentation</vt:lpstr>
      <vt:lpstr>PowerPoint-Präsentation</vt:lpstr>
      <vt:lpstr>PowerPoint-Präsentation</vt:lpstr>
      <vt:lpstr>Aktuelle Infos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Allgemeine Infos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Anja Köpf</dc:creator>
  <cp:lastModifiedBy/>
  <cp:revision>1</cp:revision>
  <dcterms:created xsi:type="dcterms:W3CDTF">2020-09-08T14:12:52Z</dcterms:created>
  <dcterms:modified xsi:type="dcterms:W3CDTF">2024-07-18T12:53:48Z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0x01010023D0430F21BEB1448996C6613FA5F229</vt:lpwstr>
  </property>
  <property fmtid="{D5CDD505-2E9C-101B-9397-08002B2CF9AE}" pid="3" name="MediaServiceImageTags">
    <vt:lpwstr/>
  </property>
</Properties>
</file>