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2" r:id="rId4"/>
    <p:sldMasterId id="2147483840" r:id="rId5"/>
    <p:sldMasterId id="2147483877" r:id="rId6"/>
    <p:sldMasterId id="2147483795" r:id="rId7"/>
  </p:sldMasterIdLst>
  <p:notesMasterIdLst>
    <p:notesMasterId r:id="rId58"/>
  </p:notesMasterIdLst>
  <p:sldIdLst>
    <p:sldId id="909" r:id="rId8"/>
    <p:sldId id="334" r:id="rId9"/>
    <p:sldId id="913" r:id="rId10"/>
    <p:sldId id="258" r:id="rId11"/>
    <p:sldId id="348" r:id="rId12"/>
    <p:sldId id="329" r:id="rId13"/>
    <p:sldId id="932" r:id="rId14"/>
    <p:sldId id="927" r:id="rId15"/>
    <p:sldId id="915" r:id="rId16"/>
    <p:sldId id="270" r:id="rId17"/>
    <p:sldId id="340" r:id="rId18"/>
    <p:sldId id="426" r:id="rId19"/>
    <p:sldId id="922" r:id="rId20"/>
    <p:sldId id="285" r:id="rId21"/>
    <p:sldId id="259" r:id="rId22"/>
    <p:sldId id="897" r:id="rId23"/>
    <p:sldId id="898" r:id="rId24"/>
    <p:sldId id="899" r:id="rId25"/>
    <p:sldId id="312" r:id="rId26"/>
    <p:sldId id="939" r:id="rId27"/>
    <p:sldId id="305" r:id="rId28"/>
    <p:sldId id="940" r:id="rId29"/>
    <p:sldId id="941" r:id="rId30"/>
    <p:sldId id="319" r:id="rId31"/>
    <p:sldId id="320" r:id="rId32"/>
    <p:sldId id="318" r:id="rId33"/>
    <p:sldId id="926" r:id="rId34"/>
    <p:sldId id="901" r:id="rId35"/>
    <p:sldId id="902" r:id="rId36"/>
    <p:sldId id="925" r:id="rId37"/>
    <p:sldId id="904" r:id="rId38"/>
    <p:sldId id="905" r:id="rId39"/>
    <p:sldId id="906" r:id="rId40"/>
    <p:sldId id="907" r:id="rId41"/>
    <p:sldId id="908" r:id="rId42"/>
    <p:sldId id="316" r:id="rId43"/>
    <p:sldId id="336" r:id="rId44"/>
    <p:sldId id="317" r:id="rId45"/>
    <p:sldId id="314" r:id="rId46"/>
    <p:sldId id="896" r:id="rId47"/>
    <p:sldId id="917" r:id="rId48"/>
    <p:sldId id="377" r:id="rId49"/>
    <p:sldId id="371" r:id="rId50"/>
    <p:sldId id="375" r:id="rId51"/>
    <p:sldId id="373" r:id="rId52"/>
    <p:sldId id="937" r:id="rId53"/>
    <p:sldId id="938" r:id="rId54"/>
    <p:sldId id="934" r:id="rId55"/>
    <p:sldId id="935" r:id="rId56"/>
    <p:sldId id="936" r:id="rId57"/>
  </p:sldIdLst>
  <p:sldSz cx="9144000" cy="5143500" type="screen16x9"/>
  <p:notesSz cx="6858000" cy="9144000"/>
  <p:defaultTextStyle>
    <a:defPPr rtl="0">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D8A"/>
    <a:srgbClr val="282925"/>
    <a:srgbClr val="7C4C3C"/>
    <a:srgbClr val="95C459"/>
    <a:srgbClr val="F5F1F0"/>
    <a:srgbClr val="F7F1EC"/>
    <a:srgbClr val="767171"/>
    <a:srgbClr val="F9F5C5"/>
    <a:srgbClr val="B4B5B4"/>
    <a:srgbClr val="906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6288"/>
  </p:normalViewPr>
  <p:slideViewPr>
    <p:cSldViewPr snapToGrid="0" snapToObjects="1">
      <p:cViewPr>
        <p:scale>
          <a:sx n="162" d="100"/>
          <a:sy n="162" d="100"/>
        </p:scale>
        <p:origin x="3336" y="226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Köpf" userId="ea56cea4-746c-4149-b52b-c55bc87b3752" providerId="ADAL" clId="{7A832B93-C4BC-2543-A2FC-582ACE9CFBFB}"/>
    <pc:docChg chg="undo custSel addSld delSld modSld sldOrd">
      <pc:chgData name="Anja Köpf" userId="ea56cea4-746c-4149-b52b-c55bc87b3752" providerId="ADAL" clId="{7A832B93-C4BC-2543-A2FC-582ACE9CFBFB}" dt="2022-07-01T13:55:38.992" v="420"/>
      <pc:docMkLst>
        <pc:docMk/>
      </pc:docMkLst>
      <pc:sldChg chg="add del">
        <pc:chgData name="Anja Köpf" userId="ea56cea4-746c-4149-b52b-c55bc87b3752" providerId="ADAL" clId="{7A832B93-C4BC-2543-A2FC-582ACE9CFBFB}" dt="2022-07-01T13:44:48.921" v="369" actId="2696"/>
        <pc:sldMkLst>
          <pc:docMk/>
          <pc:sldMk cId="2006360474" sldId="256"/>
        </pc:sldMkLst>
      </pc:sldChg>
      <pc:sldChg chg="addSp delSp modSp add mod ord">
        <pc:chgData name="Anja Köpf" userId="ea56cea4-746c-4149-b52b-c55bc87b3752" providerId="ADAL" clId="{7A832B93-C4BC-2543-A2FC-582ACE9CFBFB}" dt="2022-07-01T13:21:37.748" v="341"/>
        <pc:sldMkLst>
          <pc:docMk/>
          <pc:sldMk cId="3285819706" sldId="257"/>
        </pc:sldMkLst>
        <pc:spChg chg="mod">
          <ac:chgData name="Anja Köpf" userId="ea56cea4-746c-4149-b52b-c55bc87b3752" providerId="ADAL" clId="{7A832B93-C4BC-2543-A2FC-582ACE9CFBFB}" dt="2022-07-01T09:24:20.161" v="98"/>
          <ac:spMkLst>
            <pc:docMk/>
            <pc:sldMk cId="3285819706" sldId="257"/>
            <ac:spMk id="4" creationId="{D604C39F-5409-4240-A4BE-F72734AF64E8}"/>
          </ac:spMkLst>
        </pc:spChg>
        <pc:spChg chg="mod">
          <ac:chgData name="Anja Köpf" userId="ea56cea4-746c-4149-b52b-c55bc87b3752" providerId="ADAL" clId="{7A832B93-C4BC-2543-A2FC-582ACE9CFBFB}" dt="2022-07-01T09:24:58.106" v="110" actId="20577"/>
          <ac:spMkLst>
            <pc:docMk/>
            <pc:sldMk cId="3285819706" sldId="257"/>
            <ac:spMk id="5" creationId="{6F516F09-0E1E-4EB0-986C-81FFE1DE8A36}"/>
          </ac:spMkLst>
        </pc:spChg>
        <pc:spChg chg="del">
          <ac:chgData name="Anja Köpf" userId="ea56cea4-746c-4149-b52b-c55bc87b3752" providerId="ADAL" clId="{7A832B93-C4BC-2543-A2FC-582ACE9CFBFB}" dt="2022-07-01T13:21:12.364" v="338" actId="931"/>
          <ac:spMkLst>
            <pc:docMk/>
            <pc:sldMk cId="3285819706" sldId="257"/>
            <ac:spMk id="6" creationId="{516F6786-5DD8-4C26-AB90-160ADB8EB750}"/>
          </ac:spMkLst>
        </pc:spChg>
        <pc:picChg chg="add mod modCrop">
          <ac:chgData name="Anja Köpf" userId="ea56cea4-746c-4149-b52b-c55bc87b3752" providerId="ADAL" clId="{7A832B93-C4BC-2543-A2FC-582ACE9CFBFB}" dt="2022-07-01T13:21:22.145" v="340" actId="18131"/>
          <ac:picMkLst>
            <pc:docMk/>
            <pc:sldMk cId="3285819706" sldId="257"/>
            <ac:picMk id="7" creationId="{14E2A4F3-8A16-3773-AE70-C634D3252D0D}"/>
          </ac:picMkLst>
        </pc:picChg>
        <pc:picChg chg="add mod">
          <ac:chgData name="Anja Köpf" userId="ea56cea4-746c-4149-b52b-c55bc87b3752" providerId="ADAL" clId="{7A832B93-C4BC-2543-A2FC-582ACE9CFBFB}" dt="2022-07-01T13:21:37.748" v="341"/>
          <ac:picMkLst>
            <pc:docMk/>
            <pc:sldMk cId="3285819706" sldId="257"/>
            <ac:picMk id="8" creationId="{3AB0CBD7-6763-7969-D276-633CF6F0E73D}"/>
          </ac:picMkLst>
        </pc:picChg>
      </pc:sldChg>
      <pc:sldChg chg="addSp modSp add mod ord">
        <pc:chgData name="Anja Köpf" userId="ea56cea4-746c-4149-b52b-c55bc87b3752" providerId="ADAL" clId="{7A832B93-C4BC-2543-A2FC-582ACE9CFBFB}" dt="2022-07-01T13:21:40.147" v="342"/>
        <pc:sldMkLst>
          <pc:docMk/>
          <pc:sldMk cId="2701464491" sldId="258"/>
        </pc:sldMkLst>
        <pc:spChg chg="mod">
          <ac:chgData name="Anja Köpf" userId="ea56cea4-746c-4149-b52b-c55bc87b3752" providerId="ADAL" clId="{7A832B93-C4BC-2543-A2FC-582ACE9CFBFB}" dt="2022-07-01T09:25:45.036" v="121" actId="20577"/>
          <ac:spMkLst>
            <pc:docMk/>
            <pc:sldMk cId="2701464491" sldId="258"/>
            <ac:spMk id="3" creationId="{A8CCBBC0-F1D1-4873-BF1D-2CB0E5CE5652}"/>
          </ac:spMkLst>
        </pc:spChg>
        <pc:spChg chg="mod">
          <ac:chgData name="Anja Köpf" userId="ea56cea4-746c-4149-b52b-c55bc87b3752" providerId="ADAL" clId="{7A832B93-C4BC-2543-A2FC-582ACE9CFBFB}" dt="2022-07-01T09:25:19.795" v="116" actId="20577"/>
          <ac:spMkLst>
            <pc:docMk/>
            <pc:sldMk cId="2701464491" sldId="258"/>
            <ac:spMk id="4" creationId="{071DE6D5-1733-460F-BEAF-9CFECE705CA1}"/>
          </ac:spMkLst>
        </pc:spChg>
        <pc:spChg chg="mod">
          <ac:chgData name="Anja Köpf" userId="ea56cea4-746c-4149-b52b-c55bc87b3752" providerId="ADAL" clId="{7A832B93-C4BC-2543-A2FC-582ACE9CFBFB}" dt="2022-07-01T09:25:38.221" v="119" actId="20577"/>
          <ac:spMkLst>
            <pc:docMk/>
            <pc:sldMk cId="2701464491" sldId="258"/>
            <ac:spMk id="5" creationId="{CA68ABB7-66C3-4747-9545-097C18E94863}"/>
          </ac:spMkLst>
        </pc:spChg>
        <pc:picChg chg="add mod">
          <ac:chgData name="Anja Köpf" userId="ea56cea4-746c-4149-b52b-c55bc87b3752" providerId="ADAL" clId="{7A832B93-C4BC-2543-A2FC-582ACE9CFBFB}" dt="2022-07-01T13:21:40.147" v="342"/>
          <ac:picMkLst>
            <pc:docMk/>
            <pc:sldMk cId="2701464491" sldId="258"/>
            <ac:picMk id="6" creationId="{F49E1769-C03E-BBE2-A94B-C5044B049369}"/>
          </ac:picMkLst>
        </pc:picChg>
      </pc:sldChg>
      <pc:sldChg chg="add ord">
        <pc:chgData name="Anja Köpf" userId="ea56cea4-746c-4149-b52b-c55bc87b3752" providerId="ADAL" clId="{7A832B93-C4BC-2543-A2FC-582ACE9CFBFB}" dt="2022-07-01T08:21:11.266" v="11" actId="20578"/>
        <pc:sldMkLst>
          <pc:docMk/>
          <pc:sldMk cId="2076300523" sldId="259"/>
        </pc:sldMkLst>
      </pc:sldChg>
      <pc:sldChg chg="add ord">
        <pc:chgData name="Anja Köpf" userId="ea56cea4-746c-4149-b52b-c55bc87b3752" providerId="ADAL" clId="{7A832B93-C4BC-2543-A2FC-582ACE9CFBFB}" dt="2022-07-01T08:49:47.953" v="95" actId="20578"/>
        <pc:sldMkLst>
          <pc:docMk/>
          <pc:sldMk cId="696412969" sldId="270"/>
        </pc:sldMkLst>
      </pc:sldChg>
      <pc:sldChg chg="add">
        <pc:chgData name="Anja Köpf" userId="ea56cea4-746c-4149-b52b-c55bc87b3752" providerId="ADAL" clId="{7A832B93-C4BC-2543-A2FC-582ACE9CFBFB}" dt="2022-07-01T08:20:48.500" v="8"/>
        <pc:sldMkLst>
          <pc:docMk/>
          <pc:sldMk cId="192271401" sldId="285"/>
        </pc:sldMkLst>
      </pc:sldChg>
      <pc:sldChg chg="add del">
        <pc:chgData name="Anja Köpf" userId="ea56cea4-746c-4149-b52b-c55bc87b3752" providerId="ADAL" clId="{7A832B93-C4BC-2543-A2FC-582ACE9CFBFB}" dt="2022-07-01T13:45:30.491" v="373" actId="2696"/>
        <pc:sldMkLst>
          <pc:docMk/>
          <pc:sldMk cId="1221722983" sldId="305"/>
        </pc:sldMkLst>
      </pc:sldChg>
      <pc:sldChg chg="add del ord">
        <pc:chgData name="Anja Köpf" userId="ea56cea4-746c-4149-b52b-c55bc87b3752" providerId="ADAL" clId="{7A832B93-C4BC-2543-A2FC-582ACE9CFBFB}" dt="2022-07-01T13:44:14.461" v="365" actId="2696"/>
        <pc:sldMkLst>
          <pc:docMk/>
          <pc:sldMk cId="3306977895" sldId="306"/>
        </pc:sldMkLst>
      </pc:sldChg>
      <pc:sldChg chg="add ord">
        <pc:chgData name="Anja Köpf" userId="ea56cea4-746c-4149-b52b-c55bc87b3752" providerId="ADAL" clId="{7A832B93-C4BC-2543-A2FC-582ACE9CFBFB}" dt="2022-07-01T08:49:34.920" v="94" actId="20578"/>
        <pc:sldMkLst>
          <pc:docMk/>
          <pc:sldMk cId="2899847949" sldId="308"/>
        </pc:sldMkLst>
      </pc:sldChg>
      <pc:sldChg chg="add del">
        <pc:chgData name="Anja Köpf" userId="ea56cea4-746c-4149-b52b-c55bc87b3752" providerId="ADAL" clId="{7A832B93-C4BC-2543-A2FC-582ACE9CFBFB}" dt="2022-07-01T13:44:49.553" v="370" actId="2696"/>
        <pc:sldMkLst>
          <pc:docMk/>
          <pc:sldMk cId="3859036307" sldId="312"/>
        </pc:sldMkLst>
      </pc:sldChg>
      <pc:sldChg chg="add">
        <pc:chgData name="Anja Köpf" userId="ea56cea4-746c-4149-b52b-c55bc87b3752" providerId="ADAL" clId="{7A832B93-C4BC-2543-A2FC-582ACE9CFBFB}" dt="2022-07-01T13:29:50.923" v="358"/>
        <pc:sldMkLst>
          <pc:docMk/>
          <pc:sldMk cId="3682395131" sldId="314"/>
        </pc:sldMkLst>
      </pc:sldChg>
      <pc:sldChg chg="add del ord">
        <pc:chgData name="Anja Köpf" userId="ea56cea4-746c-4149-b52b-c55bc87b3752" providerId="ADAL" clId="{7A832B93-C4BC-2543-A2FC-582ACE9CFBFB}" dt="2022-07-01T13:44:08.624" v="363" actId="2696"/>
        <pc:sldMkLst>
          <pc:docMk/>
          <pc:sldMk cId="78400293" sldId="315"/>
        </pc:sldMkLst>
      </pc:sldChg>
      <pc:sldChg chg="add">
        <pc:chgData name="Anja Köpf" userId="ea56cea4-746c-4149-b52b-c55bc87b3752" providerId="ADAL" clId="{7A832B93-C4BC-2543-A2FC-582ACE9CFBFB}" dt="2022-07-01T08:22:49.655" v="14"/>
        <pc:sldMkLst>
          <pc:docMk/>
          <pc:sldMk cId="3493459747" sldId="317"/>
        </pc:sldMkLst>
      </pc:sldChg>
      <pc:sldChg chg="add del">
        <pc:chgData name="Anja Köpf" userId="ea56cea4-746c-4149-b52b-c55bc87b3752" providerId="ADAL" clId="{7A832B93-C4BC-2543-A2FC-582ACE9CFBFB}" dt="2022-07-01T13:45:33.983" v="376" actId="2696"/>
        <pc:sldMkLst>
          <pc:docMk/>
          <pc:sldMk cId="3131301153" sldId="323"/>
        </pc:sldMkLst>
      </pc:sldChg>
      <pc:sldChg chg="add del">
        <pc:chgData name="Anja Köpf" userId="ea56cea4-746c-4149-b52b-c55bc87b3752" providerId="ADAL" clId="{7A832B93-C4BC-2543-A2FC-582ACE9CFBFB}" dt="2022-07-01T13:45:37.056" v="379" actId="2696"/>
        <pc:sldMkLst>
          <pc:docMk/>
          <pc:sldMk cId="158667123" sldId="325"/>
        </pc:sldMkLst>
      </pc:sldChg>
      <pc:sldChg chg="add del">
        <pc:chgData name="Anja Köpf" userId="ea56cea4-746c-4149-b52b-c55bc87b3752" providerId="ADAL" clId="{7A832B93-C4BC-2543-A2FC-582ACE9CFBFB}" dt="2022-07-01T13:45:35.120" v="377" actId="2696"/>
        <pc:sldMkLst>
          <pc:docMk/>
          <pc:sldMk cId="2007018470" sldId="326"/>
        </pc:sldMkLst>
      </pc:sldChg>
      <pc:sldChg chg="addSp modSp add mod ord">
        <pc:chgData name="Anja Köpf" userId="ea56cea4-746c-4149-b52b-c55bc87b3752" providerId="ADAL" clId="{7A832B93-C4BC-2543-A2FC-582ACE9CFBFB}" dt="2022-07-01T13:26:06.369" v="349" actId="20578"/>
        <pc:sldMkLst>
          <pc:docMk/>
          <pc:sldMk cId="3683094024" sldId="331"/>
        </pc:sldMkLst>
        <pc:spChg chg="add mod">
          <ac:chgData name="Anja Köpf" userId="ea56cea4-746c-4149-b52b-c55bc87b3752" providerId="ADAL" clId="{7A832B93-C4BC-2543-A2FC-582ACE9CFBFB}" dt="2022-07-01T08:33:52.738" v="87" actId="207"/>
          <ac:spMkLst>
            <pc:docMk/>
            <pc:sldMk cId="3683094024" sldId="331"/>
            <ac:spMk id="4" creationId="{CD7B6D88-688A-EC0A-AD3E-B3EEB6BEFDA5}"/>
          </ac:spMkLst>
        </pc:spChg>
        <pc:spChg chg="add mod">
          <ac:chgData name="Anja Köpf" userId="ea56cea4-746c-4149-b52b-c55bc87b3752" providerId="ADAL" clId="{7A832B93-C4BC-2543-A2FC-582ACE9CFBFB}" dt="2022-07-01T08:33:59.364" v="88" actId="688"/>
          <ac:spMkLst>
            <pc:docMk/>
            <pc:sldMk cId="3683094024" sldId="331"/>
            <ac:spMk id="5" creationId="{C6CFB85E-A169-8F45-4780-BF6E9329E94D}"/>
          </ac:spMkLst>
        </pc:spChg>
      </pc:sldChg>
      <pc:sldChg chg="add">
        <pc:chgData name="Anja Köpf" userId="ea56cea4-746c-4149-b52b-c55bc87b3752" providerId="ADAL" clId="{7A832B93-C4BC-2543-A2FC-582ACE9CFBFB}" dt="2022-07-01T08:20:27.995" v="6"/>
        <pc:sldMkLst>
          <pc:docMk/>
          <pc:sldMk cId="2460405314" sldId="332"/>
        </pc:sldMkLst>
      </pc:sldChg>
      <pc:sldChg chg="add ord">
        <pc:chgData name="Anja Köpf" userId="ea56cea4-746c-4149-b52b-c55bc87b3752" providerId="ADAL" clId="{7A832B93-C4BC-2543-A2FC-582ACE9CFBFB}" dt="2022-07-01T13:29:14.039" v="355" actId="20578"/>
        <pc:sldMkLst>
          <pc:docMk/>
          <pc:sldMk cId="1730231923" sldId="336"/>
        </pc:sldMkLst>
      </pc:sldChg>
      <pc:sldChg chg="add ord">
        <pc:chgData name="Anja Köpf" userId="ea56cea4-746c-4149-b52b-c55bc87b3752" providerId="ADAL" clId="{7A832B93-C4BC-2543-A2FC-582ACE9CFBFB}" dt="2022-07-01T08:49:47.953" v="95" actId="20578"/>
        <pc:sldMkLst>
          <pc:docMk/>
          <pc:sldMk cId="1429058512" sldId="340"/>
        </pc:sldMkLst>
      </pc:sldChg>
      <pc:sldChg chg="add">
        <pc:chgData name="Anja Köpf" userId="ea56cea4-746c-4149-b52b-c55bc87b3752" providerId="ADAL" clId="{7A832B93-C4BC-2543-A2FC-582ACE9CFBFB}" dt="2022-07-01T13:29:26.682" v="356"/>
        <pc:sldMkLst>
          <pc:docMk/>
          <pc:sldMk cId="2514141339" sldId="343"/>
        </pc:sldMkLst>
      </pc:sldChg>
      <pc:sldChg chg="addSp delSp modSp add del mod modClrScheme chgLayout">
        <pc:chgData name="Anja Köpf" userId="ea56cea4-746c-4149-b52b-c55bc87b3752" providerId="ADAL" clId="{7A832B93-C4BC-2543-A2FC-582ACE9CFBFB}" dt="2022-07-01T13:45:31.576" v="374" actId="2696"/>
        <pc:sldMkLst>
          <pc:docMk/>
          <pc:sldMk cId="1753008671" sldId="353"/>
        </pc:sldMkLst>
        <pc:spChg chg="add del mod ord">
          <ac:chgData name="Anja Köpf" userId="ea56cea4-746c-4149-b52b-c55bc87b3752" providerId="ADAL" clId="{7A832B93-C4BC-2543-A2FC-582ACE9CFBFB}" dt="2022-07-01T13:43:43.557" v="361" actId="700"/>
          <ac:spMkLst>
            <pc:docMk/>
            <pc:sldMk cId="1753008671" sldId="353"/>
            <ac:spMk id="2" creationId="{CA7CABF3-72C7-9D7D-A28F-D2386CBB59FE}"/>
          </ac:spMkLst>
        </pc:spChg>
        <pc:spChg chg="mod ord">
          <ac:chgData name="Anja Köpf" userId="ea56cea4-746c-4149-b52b-c55bc87b3752" providerId="ADAL" clId="{7A832B93-C4BC-2543-A2FC-582ACE9CFBFB}" dt="2022-07-01T13:43:43.557" v="361" actId="700"/>
          <ac:spMkLst>
            <pc:docMk/>
            <pc:sldMk cId="1753008671" sldId="353"/>
            <ac:spMk id="3" creationId="{64E1BFE4-7C30-334A-9147-0A4946BCCB73}"/>
          </ac:spMkLst>
        </pc:spChg>
        <pc:spChg chg="add del mod ord">
          <ac:chgData name="Anja Köpf" userId="ea56cea4-746c-4149-b52b-c55bc87b3752" providerId="ADAL" clId="{7A832B93-C4BC-2543-A2FC-582ACE9CFBFB}" dt="2022-07-01T13:43:43.557" v="361" actId="700"/>
          <ac:spMkLst>
            <pc:docMk/>
            <pc:sldMk cId="1753008671" sldId="353"/>
            <ac:spMk id="4" creationId="{CF82F7E6-7B00-C1C9-F75A-C8A34326DE63}"/>
          </ac:spMkLst>
        </pc:spChg>
        <pc:picChg chg="mod ord modCrop">
          <ac:chgData name="Anja Köpf" userId="ea56cea4-746c-4149-b52b-c55bc87b3752" providerId="ADAL" clId="{7A832B93-C4BC-2543-A2FC-582ACE9CFBFB}" dt="2022-07-01T13:43:43.557" v="361" actId="700"/>
          <ac:picMkLst>
            <pc:docMk/>
            <pc:sldMk cId="1753008671" sldId="353"/>
            <ac:picMk id="28" creationId="{814C12D3-6A5D-3546-8A34-E969998EF0B2}"/>
          </ac:picMkLst>
        </pc:picChg>
      </pc:sldChg>
      <pc:sldChg chg="del">
        <pc:chgData name="Anja Köpf" userId="ea56cea4-746c-4149-b52b-c55bc87b3752" providerId="ADAL" clId="{7A832B93-C4BC-2543-A2FC-582ACE9CFBFB}" dt="2022-07-01T08:18:45.020" v="2" actId="2696"/>
        <pc:sldMkLst>
          <pc:docMk/>
          <pc:sldMk cId="131746264" sldId="367"/>
        </pc:sldMkLst>
      </pc:sldChg>
      <pc:sldChg chg="del">
        <pc:chgData name="Anja Köpf" userId="ea56cea4-746c-4149-b52b-c55bc87b3752" providerId="ADAL" clId="{7A832B93-C4BC-2543-A2FC-582ACE9CFBFB}" dt="2022-07-01T08:18:45.493" v="3" actId="2696"/>
        <pc:sldMkLst>
          <pc:docMk/>
          <pc:sldMk cId="814199738" sldId="368"/>
        </pc:sldMkLst>
      </pc:sldChg>
      <pc:sldChg chg="del">
        <pc:chgData name="Anja Köpf" userId="ea56cea4-746c-4149-b52b-c55bc87b3752" providerId="ADAL" clId="{7A832B93-C4BC-2543-A2FC-582ACE9CFBFB}" dt="2022-07-01T08:18:46.796" v="4" actId="2696"/>
        <pc:sldMkLst>
          <pc:docMk/>
          <pc:sldMk cId="2841644453" sldId="378"/>
        </pc:sldMkLst>
      </pc:sldChg>
      <pc:sldChg chg="del">
        <pc:chgData name="Anja Köpf" userId="ea56cea4-746c-4149-b52b-c55bc87b3752" providerId="ADAL" clId="{7A832B93-C4BC-2543-A2FC-582ACE9CFBFB}" dt="2022-07-01T08:18:44.511" v="1" actId="2696"/>
        <pc:sldMkLst>
          <pc:docMk/>
          <pc:sldMk cId="2938765084" sldId="379"/>
        </pc:sldMkLst>
      </pc:sldChg>
      <pc:sldChg chg="del">
        <pc:chgData name="Anja Köpf" userId="ea56cea4-746c-4149-b52b-c55bc87b3752" providerId="ADAL" clId="{7A832B93-C4BC-2543-A2FC-582ACE9CFBFB}" dt="2022-07-01T08:18:43.441" v="0" actId="2696"/>
        <pc:sldMkLst>
          <pc:docMk/>
          <pc:sldMk cId="3729703226" sldId="380"/>
        </pc:sldMkLst>
      </pc:sldChg>
      <pc:sldChg chg="modSp mod ord">
        <pc:chgData name="Anja Köpf" userId="ea56cea4-746c-4149-b52b-c55bc87b3752" providerId="ADAL" clId="{7A832B93-C4BC-2543-A2FC-582ACE9CFBFB}" dt="2022-07-01T13:29:38.887" v="357" actId="20578"/>
        <pc:sldMkLst>
          <pc:docMk/>
          <pc:sldMk cId="1889210619" sldId="381"/>
        </pc:sldMkLst>
        <pc:spChg chg="mod">
          <ac:chgData name="Anja Köpf" userId="ea56cea4-746c-4149-b52b-c55bc87b3752" providerId="ADAL" clId="{7A832B93-C4BC-2543-A2FC-582ACE9CFBFB}" dt="2022-07-01T08:22:59.280" v="15" actId="20577"/>
          <ac:spMkLst>
            <pc:docMk/>
            <pc:sldMk cId="1889210619" sldId="381"/>
            <ac:spMk id="12" creationId="{6010E634-B580-E5F2-31AD-C66C75F7C201}"/>
          </ac:spMkLst>
        </pc:spChg>
      </pc:sldChg>
      <pc:sldChg chg="ord">
        <pc:chgData name="Anja Köpf" userId="ea56cea4-746c-4149-b52b-c55bc87b3752" providerId="ADAL" clId="{7A832B93-C4BC-2543-A2FC-582ACE9CFBFB}" dt="2022-07-01T08:48:40.449" v="89" actId="20578"/>
        <pc:sldMkLst>
          <pc:docMk/>
          <pc:sldMk cId="2517804404" sldId="382"/>
        </pc:sldMkLst>
      </pc:sldChg>
      <pc:sldChg chg="add">
        <pc:chgData name="Anja Köpf" userId="ea56cea4-746c-4149-b52b-c55bc87b3752" providerId="ADAL" clId="{7A832B93-C4BC-2543-A2FC-582ACE9CFBFB}" dt="2022-07-01T08:21:55.710" v="13"/>
        <pc:sldMkLst>
          <pc:docMk/>
          <pc:sldMk cId="2929934421" sldId="383"/>
        </pc:sldMkLst>
      </pc:sldChg>
      <pc:sldChg chg="add">
        <pc:chgData name="Anja Köpf" userId="ea56cea4-746c-4149-b52b-c55bc87b3752" providerId="ADAL" clId="{7A832B93-C4BC-2543-A2FC-582ACE9CFBFB}" dt="2022-07-01T08:20:19.206" v="5"/>
        <pc:sldMkLst>
          <pc:docMk/>
          <pc:sldMk cId="3167112380" sldId="384"/>
        </pc:sldMkLst>
      </pc:sldChg>
      <pc:sldChg chg="add del">
        <pc:chgData name="Anja Köpf" userId="ea56cea4-746c-4149-b52b-c55bc87b3752" providerId="ADAL" clId="{7A832B93-C4BC-2543-A2FC-582ACE9CFBFB}" dt="2022-07-01T13:45:35.953" v="378" actId="2696"/>
        <pc:sldMkLst>
          <pc:docMk/>
          <pc:sldMk cId="2665066475" sldId="419"/>
        </pc:sldMkLst>
      </pc:sldChg>
      <pc:sldChg chg="add del">
        <pc:chgData name="Anja Köpf" userId="ea56cea4-746c-4149-b52b-c55bc87b3752" providerId="ADAL" clId="{7A832B93-C4BC-2543-A2FC-582ACE9CFBFB}" dt="2022-07-01T13:45:32.839" v="375" actId="2696"/>
        <pc:sldMkLst>
          <pc:docMk/>
          <pc:sldMk cId="1829340040" sldId="420"/>
        </pc:sldMkLst>
      </pc:sldChg>
      <pc:sldChg chg="add del">
        <pc:chgData name="Anja Köpf" userId="ea56cea4-746c-4149-b52b-c55bc87b3752" providerId="ADAL" clId="{7A832B93-C4BC-2543-A2FC-582ACE9CFBFB}" dt="2022-07-01T13:45:38.024" v="380" actId="2696"/>
        <pc:sldMkLst>
          <pc:docMk/>
          <pc:sldMk cId="3805272674" sldId="422"/>
        </pc:sldMkLst>
      </pc:sldChg>
      <pc:sldChg chg="add ord">
        <pc:chgData name="Anja Köpf" userId="ea56cea4-746c-4149-b52b-c55bc87b3752" providerId="ADAL" clId="{7A832B93-C4BC-2543-A2FC-582ACE9CFBFB}" dt="2022-07-01T13:26:17.658" v="350" actId="20578"/>
        <pc:sldMkLst>
          <pc:docMk/>
          <pc:sldMk cId="2641173414" sldId="426"/>
        </pc:sldMkLst>
      </pc:sldChg>
      <pc:sldChg chg="modSp add mod">
        <pc:chgData name="Anja Köpf" userId="ea56cea4-746c-4149-b52b-c55bc87b3752" providerId="ADAL" clId="{7A832B93-C4BC-2543-A2FC-582ACE9CFBFB}" dt="2022-07-01T13:25:38.423" v="348" actId="20577"/>
        <pc:sldMkLst>
          <pc:docMk/>
          <pc:sldMk cId="2408071649" sldId="891"/>
        </pc:sldMkLst>
        <pc:spChg chg="mod">
          <ac:chgData name="Anja Köpf" userId="ea56cea4-746c-4149-b52b-c55bc87b3752" providerId="ADAL" clId="{7A832B93-C4BC-2543-A2FC-582ACE9CFBFB}" dt="2022-07-01T13:25:38.423" v="348" actId="20577"/>
          <ac:spMkLst>
            <pc:docMk/>
            <pc:sldMk cId="2408071649" sldId="891"/>
            <ac:spMk id="5" creationId="{F3FC55E8-161C-F548-B74A-DB3944147623}"/>
          </ac:spMkLst>
        </pc:spChg>
      </pc:sldChg>
      <pc:sldChg chg="modSp new mod ord">
        <pc:chgData name="Anja Köpf" userId="ea56cea4-746c-4149-b52b-c55bc87b3752" providerId="ADAL" clId="{7A832B93-C4BC-2543-A2FC-582ACE9CFBFB}" dt="2022-07-01T12:26:31.438" v="194" actId="20577"/>
        <pc:sldMkLst>
          <pc:docMk/>
          <pc:sldMk cId="290638160" sldId="892"/>
        </pc:sldMkLst>
        <pc:spChg chg="mod">
          <ac:chgData name="Anja Köpf" userId="ea56cea4-746c-4149-b52b-c55bc87b3752" providerId="ADAL" clId="{7A832B93-C4BC-2543-A2FC-582ACE9CFBFB}" dt="2022-07-01T12:26:31.438" v="194" actId="20577"/>
          <ac:spMkLst>
            <pc:docMk/>
            <pc:sldMk cId="290638160" sldId="892"/>
            <ac:spMk id="2" creationId="{27B41705-61DE-ECDF-92BF-57D0F756498C}"/>
          </ac:spMkLst>
        </pc:spChg>
        <pc:spChg chg="mod">
          <ac:chgData name="Anja Köpf" userId="ea56cea4-746c-4149-b52b-c55bc87b3752" providerId="ADAL" clId="{7A832B93-C4BC-2543-A2FC-582ACE9CFBFB}" dt="2022-07-01T12:26:22.547" v="193"/>
          <ac:spMkLst>
            <pc:docMk/>
            <pc:sldMk cId="290638160" sldId="892"/>
            <ac:spMk id="3" creationId="{27786B4A-2811-0123-05FB-7FD7085E71EB}"/>
          </ac:spMkLst>
        </pc:spChg>
      </pc:sldChg>
      <pc:sldChg chg="addSp delSp modSp new mod modClrScheme chgLayout">
        <pc:chgData name="Anja Köpf" userId="ea56cea4-746c-4149-b52b-c55bc87b3752" providerId="ADAL" clId="{7A832B93-C4BC-2543-A2FC-582ACE9CFBFB}" dt="2022-07-01T12:33:44.651" v="337" actId="1076"/>
        <pc:sldMkLst>
          <pc:docMk/>
          <pc:sldMk cId="3127232408" sldId="893"/>
        </pc:sldMkLst>
        <pc:spChg chg="add mod">
          <ac:chgData name="Anja Köpf" userId="ea56cea4-746c-4149-b52b-c55bc87b3752" providerId="ADAL" clId="{7A832B93-C4BC-2543-A2FC-582ACE9CFBFB}" dt="2022-07-01T12:27:29.911" v="216" actId="20577"/>
          <ac:spMkLst>
            <pc:docMk/>
            <pc:sldMk cId="3127232408" sldId="893"/>
            <ac:spMk id="3" creationId="{40747A16-7D97-88E8-B5A8-E5B932E9D47C}"/>
          </ac:spMkLst>
        </pc:spChg>
        <pc:spChg chg="add del mod">
          <ac:chgData name="Anja Köpf" userId="ea56cea4-746c-4149-b52b-c55bc87b3752" providerId="ADAL" clId="{7A832B93-C4BC-2543-A2FC-582ACE9CFBFB}" dt="2022-07-01T12:27:49.063" v="220" actId="478"/>
          <ac:spMkLst>
            <pc:docMk/>
            <pc:sldMk cId="3127232408" sldId="893"/>
            <ac:spMk id="4" creationId="{8759B979-19B8-5002-A87E-D3C78F693D0F}"/>
          </ac:spMkLst>
        </pc:spChg>
        <pc:picChg chg="add del mod">
          <ac:chgData name="Anja Köpf" userId="ea56cea4-746c-4149-b52b-c55bc87b3752" providerId="ADAL" clId="{7A832B93-C4BC-2543-A2FC-582ACE9CFBFB}" dt="2022-07-01T12:27:05.661" v="198" actId="478"/>
          <ac:picMkLst>
            <pc:docMk/>
            <pc:sldMk cId="3127232408" sldId="893"/>
            <ac:picMk id="2" creationId="{2B951AC7-ED88-CAED-4166-5B7F1C2CF23F}"/>
          </ac:picMkLst>
        </pc:picChg>
        <pc:picChg chg="add mod">
          <ac:chgData name="Anja Köpf" userId="ea56cea4-746c-4149-b52b-c55bc87b3752" providerId="ADAL" clId="{7A832B93-C4BC-2543-A2FC-582ACE9CFBFB}" dt="2022-07-01T12:33:44.651" v="337" actId="1076"/>
          <ac:picMkLst>
            <pc:docMk/>
            <pc:sldMk cId="3127232408" sldId="893"/>
            <ac:picMk id="5" creationId="{3ADE7100-AC9C-482C-68D5-94754BC5FA47}"/>
          </ac:picMkLst>
        </pc:picChg>
        <pc:picChg chg="add mod">
          <ac:chgData name="Anja Köpf" userId="ea56cea4-746c-4149-b52b-c55bc87b3752" providerId="ADAL" clId="{7A832B93-C4BC-2543-A2FC-582ACE9CFBFB}" dt="2022-07-01T12:33:42.222" v="336" actId="1076"/>
          <ac:picMkLst>
            <pc:docMk/>
            <pc:sldMk cId="3127232408" sldId="893"/>
            <ac:picMk id="6" creationId="{C2352A3F-34FF-D32B-784E-0D9C38313614}"/>
          </ac:picMkLst>
        </pc:picChg>
      </pc:sldChg>
      <pc:sldChg chg="modSp new mod">
        <pc:chgData name="Anja Köpf" userId="ea56cea4-746c-4149-b52b-c55bc87b3752" providerId="ADAL" clId="{7A832B93-C4BC-2543-A2FC-582ACE9CFBFB}" dt="2022-07-01T12:30:19.869" v="271" actId="2711"/>
        <pc:sldMkLst>
          <pc:docMk/>
          <pc:sldMk cId="3189326940" sldId="894"/>
        </pc:sldMkLst>
        <pc:spChg chg="mod">
          <ac:chgData name="Anja Köpf" userId="ea56cea4-746c-4149-b52b-c55bc87b3752" providerId="ADAL" clId="{7A832B93-C4BC-2543-A2FC-582ACE9CFBFB}" dt="2022-07-01T12:29:12.826" v="248" actId="20577"/>
          <ac:spMkLst>
            <pc:docMk/>
            <pc:sldMk cId="3189326940" sldId="894"/>
            <ac:spMk id="2" creationId="{39549833-9D90-88C5-5FA5-204EBFD312B3}"/>
          </ac:spMkLst>
        </pc:spChg>
        <pc:spChg chg="mod">
          <ac:chgData name="Anja Köpf" userId="ea56cea4-746c-4149-b52b-c55bc87b3752" providerId="ADAL" clId="{7A832B93-C4BC-2543-A2FC-582ACE9CFBFB}" dt="2022-07-01T12:30:19.869" v="271" actId="2711"/>
          <ac:spMkLst>
            <pc:docMk/>
            <pc:sldMk cId="3189326940" sldId="894"/>
            <ac:spMk id="3" creationId="{E41A0C1D-739B-6260-A989-36E29391DF38}"/>
          </ac:spMkLst>
        </pc:spChg>
      </pc:sldChg>
      <pc:sldChg chg="addSp delSp modSp new mod">
        <pc:chgData name="Anja Köpf" userId="ea56cea4-746c-4149-b52b-c55bc87b3752" providerId="ADAL" clId="{7A832B93-C4BC-2543-A2FC-582ACE9CFBFB}" dt="2022-07-01T12:32:46.444" v="334" actId="18131"/>
        <pc:sldMkLst>
          <pc:docMk/>
          <pc:sldMk cId="2098571001" sldId="895"/>
        </pc:sldMkLst>
        <pc:spChg chg="del">
          <ac:chgData name="Anja Köpf" userId="ea56cea4-746c-4149-b52b-c55bc87b3752" providerId="ADAL" clId="{7A832B93-C4BC-2543-A2FC-582ACE9CFBFB}" dt="2022-07-01T12:32:32.672" v="332" actId="931"/>
          <ac:spMkLst>
            <pc:docMk/>
            <pc:sldMk cId="2098571001" sldId="895"/>
            <ac:spMk id="2" creationId="{9959C6AD-27B5-24A9-E7D2-4BE6DAF6D6A3}"/>
          </ac:spMkLst>
        </pc:spChg>
        <pc:spChg chg="mod">
          <ac:chgData name="Anja Köpf" userId="ea56cea4-746c-4149-b52b-c55bc87b3752" providerId="ADAL" clId="{7A832B93-C4BC-2543-A2FC-582ACE9CFBFB}" dt="2022-07-01T12:30:45.938" v="284" actId="20577"/>
          <ac:spMkLst>
            <pc:docMk/>
            <pc:sldMk cId="2098571001" sldId="895"/>
            <ac:spMk id="3" creationId="{C1658B4A-AB06-4C17-561F-F1D760C5CF51}"/>
          </ac:spMkLst>
        </pc:spChg>
        <pc:spChg chg="del">
          <ac:chgData name="Anja Köpf" userId="ea56cea4-746c-4149-b52b-c55bc87b3752" providerId="ADAL" clId="{7A832B93-C4BC-2543-A2FC-582ACE9CFBFB}" dt="2022-07-01T12:30:54.306" v="285" actId="478"/>
          <ac:spMkLst>
            <pc:docMk/>
            <pc:sldMk cId="2098571001" sldId="895"/>
            <ac:spMk id="4" creationId="{858FB04E-8B69-C0E9-4ADA-552271E87295}"/>
          </ac:spMkLst>
        </pc:spChg>
        <pc:spChg chg="mod">
          <ac:chgData name="Anja Köpf" userId="ea56cea4-746c-4149-b52b-c55bc87b3752" providerId="ADAL" clId="{7A832B93-C4BC-2543-A2FC-582ACE9CFBFB}" dt="2022-07-01T12:31:42.275" v="331" actId="20577"/>
          <ac:spMkLst>
            <pc:docMk/>
            <pc:sldMk cId="2098571001" sldId="895"/>
            <ac:spMk id="5" creationId="{7C79F8CA-D2A1-EBD8-3A23-3DA14D7BDA70}"/>
          </ac:spMkLst>
        </pc:spChg>
        <pc:picChg chg="add mod modCrop">
          <ac:chgData name="Anja Köpf" userId="ea56cea4-746c-4149-b52b-c55bc87b3752" providerId="ADAL" clId="{7A832B93-C4BC-2543-A2FC-582ACE9CFBFB}" dt="2022-07-01T12:32:46.444" v="334" actId="18131"/>
          <ac:picMkLst>
            <pc:docMk/>
            <pc:sldMk cId="2098571001" sldId="895"/>
            <ac:picMk id="7" creationId="{F1A8FCAA-D3D5-5331-6427-3D262EBA3152}"/>
          </ac:picMkLst>
        </pc:picChg>
      </pc:sldChg>
      <pc:sldChg chg="add">
        <pc:chgData name="Anja Köpf" userId="ea56cea4-746c-4149-b52b-c55bc87b3752" providerId="ADAL" clId="{7A832B93-C4BC-2543-A2FC-582ACE9CFBFB}" dt="2022-07-01T13:29:50.923" v="358"/>
        <pc:sldMkLst>
          <pc:docMk/>
          <pc:sldMk cId="1701262512" sldId="896"/>
        </pc:sldMkLst>
      </pc:sldChg>
      <pc:sldChg chg="add">
        <pc:chgData name="Anja Köpf" userId="ea56cea4-746c-4149-b52b-c55bc87b3752" providerId="ADAL" clId="{7A832B93-C4BC-2543-A2FC-582ACE9CFBFB}" dt="2022-07-01T13:44:05.937" v="362"/>
        <pc:sldMkLst>
          <pc:docMk/>
          <pc:sldMk cId="2945036127" sldId="897"/>
        </pc:sldMkLst>
      </pc:sldChg>
      <pc:sldChg chg="add">
        <pc:chgData name="Anja Köpf" userId="ea56cea4-746c-4149-b52b-c55bc87b3752" providerId="ADAL" clId="{7A832B93-C4BC-2543-A2FC-582ACE9CFBFB}" dt="2022-07-01T13:44:12.699" v="364"/>
        <pc:sldMkLst>
          <pc:docMk/>
          <pc:sldMk cId="3026047842" sldId="898"/>
        </pc:sldMkLst>
      </pc:sldChg>
      <pc:sldChg chg="add">
        <pc:chgData name="Anja Köpf" userId="ea56cea4-746c-4149-b52b-c55bc87b3752" providerId="ADAL" clId="{7A832B93-C4BC-2543-A2FC-582ACE9CFBFB}" dt="2022-07-01T13:44:41.226" v="368"/>
        <pc:sldMkLst>
          <pc:docMk/>
          <pc:sldMk cId="2389766133" sldId="899"/>
        </pc:sldMkLst>
      </pc:sldChg>
      <pc:sldChg chg="add del">
        <pc:chgData name="Anja Köpf" userId="ea56cea4-746c-4149-b52b-c55bc87b3752" providerId="ADAL" clId="{7A832B93-C4BC-2543-A2FC-582ACE9CFBFB}" dt="2022-07-01T13:44:34.289" v="367"/>
        <pc:sldMkLst>
          <pc:docMk/>
          <pc:sldMk cId="3146681202" sldId="899"/>
        </pc:sldMkLst>
      </pc:sldChg>
      <pc:sldChg chg="add del">
        <pc:chgData name="Anja Köpf" userId="ea56cea4-746c-4149-b52b-c55bc87b3752" providerId="ADAL" clId="{7A832B93-C4BC-2543-A2FC-582ACE9CFBFB}" dt="2022-07-01T13:44:34.289" v="367"/>
        <pc:sldMkLst>
          <pc:docMk/>
          <pc:sldMk cId="113275282" sldId="900"/>
        </pc:sldMkLst>
      </pc:sldChg>
      <pc:sldChg chg="add ord">
        <pc:chgData name="Anja Köpf" userId="ea56cea4-746c-4149-b52b-c55bc87b3752" providerId="ADAL" clId="{7A832B93-C4BC-2543-A2FC-582ACE9CFBFB}" dt="2022-07-01T13:45:25.431" v="372" actId="20578"/>
        <pc:sldMkLst>
          <pc:docMk/>
          <pc:sldMk cId="578436110" sldId="900"/>
        </pc:sldMkLst>
      </pc:sldChg>
      <pc:sldChg chg="add">
        <pc:chgData name="Anja Köpf" userId="ea56cea4-746c-4149-b52b-c55bc87b3752" providerId="ADAL" clId="{7A832B93-C4BC-2543-A2FC-582ACE9CFBFB}" dt="2022-07-01T13:45:16.174" v="371"/>
        <pc:sldMkLst>
          <pc:docMk/>
          <pc:sldMk cId="1661230065" sldId="901"/>
        </pc:sldMkLst>
      </pc:sldChg>
      <pc:sldChg chg="add">
        <pc:chgData name="Anja Köpf" userId="ea56cea4-746c-4149-b52b-c55bc87b3752" providerId="ADAL" clId="{7A832B93-C4BC-2543-A2FC-582ACE9CFBFB}" dt="2022-07-01T13:45:16.174" v="371"/>
        <pc:sldMkLst>
          <pc:docMk/>
          <pc:sldMk cId="563836209" sldId="902"/>
        </pc:sldMkLst>
      </pc:sldChg>
      <pc:sldChg chg="add">
        <pc:chgData name="Anja Köpf" userId="ea56cea4-746c-4149-b52b-c55bc87b3752" providerId="ADAL" clId="{7A832B93-C4BC-2543-A2FC-582ACE9CFBFB}" dt="2022-07-01T13:45:16.174" v="371"/>
        <pc:sldMkLst>
          <pc:docMk/>
          <pc:sldMk cId="1388371717" sldId="903"/>
        </pc:sldMkLst>
      </pc:sldChg>
      <pc:sldChg chg="add">
        <pc:chgData name="Anja Köpf" userId="ea56cea4-746c-4149-b52b-c55bc87b3752" providerId="ADAL" clId="{7A832B93-C4BC-2543-A2FC-582ACE9CFBFB}" dt="2022-07-01T13:45:16.174" v="371"/>
        <pc:sldMkLst>
          <pc:docMk/>
          <pc:sldMk cId="156032147" sldId="904"/>
        </pc:sldMkLst>
      </pc:sldChg>
      <pc:sldChg chg="add">
        <pc:chgData name="Anja Köpf" userId="ea56cea4-746c-4149-b52b-c55bc87b3752" providerId="ADAL" clId="{7A832B93-C4BC-2543-A2FC-582ACE9CFBFB}" dt="2022-07-01T13:45:16.174" v="371"/>
        <pc:sldMkLst>
          <pc:docMk/>
          <pc:sldMk cId="3226167381" sldId="905"/>
        </pc:sldMkLst>
      </pc:sldChg>
      <pc:sldChg chg="add">
        <pc:chgData name="Anja Köpf" userId="ea56cea4-746c-4149-b52b-c55bc87b3752" providerId="ADAL" clId="{7A832B93-C4BC-2543-A2FC-582ACE9CFBFB}" dt="2022-07-01T13:45:16.174" v="371"/>
        <pc:sldMkLst>
          <pc:docMk/>
          <pc:sldMk cId="378961115" sldId="906"/>
        </pc:sldMkLst>
      </pc:sldChg>
      <pc:sldChg chg="add">
        <pc:chgData name="Anja Köpf" userId="ea56cea4-746c-4149-b52b-c55bc87b3752" providerId="ADAL" clId="{7A832B93-C4BC-2543-A2FC-582ACE9CFBFB}" dt="2022-07-01T13:45:16.174" v="371"/>
        <pc:sldMkLst>
          <pc:docMk/>
          <pc:sldMk cId="1574098763" sldId="907"/>
        </pc:sldMkLst>
      </pc:sldChg>
      <pc:sldChg chg="add">
        <pc:chgData name="Anja Köpf" userId="ea56cea4-746c-4149-b52b-c55bc87b3752" providerId="ADAL" clId="{7A832B93-C4BC-2543-A2FC-582ACE9CFBFB}" dt="2022-07-01T13:45:16.174" v="371"/>
        <pc:sldMkLst>
          <pc:docMk/>
          <pc:sldMk cId="2777047251" sldId="908"/>
        </pc:sldMkLst>
      </pc:sldChg>
      <pc:sldChg chg="modSp new mod ord">
        <pc:chgData name="Anja Köpf" userId="ea56cea4-746c-4149-b52b-c55bc87b3752" providerId="ADAL" clId="{7A832B93-C4BC-2543-A2FC-582ACE9CFBFB}" dt="2022-07-01T13:55:38.992" v="420"/>
        <pc:sldMkLst>
          <pc:docMk/>
          <pc:sldMk cId="1860895141" sldId="909"/>
        </pc:sldMkLst>
        <pc:spChg chg="mod">
          <ac:chgData name="Anja Köpf" userId="ea56cea4-746c-4149-b52b-c55bc87b3752" providerId="ADAL" clId="{7A832B93-C4BC-2543-A2FC-582ACE9CFBFB}" dt="2022-07-01T13:55:28.225" v="396" actId="20577"/>
          <ac:spMkLst>
            <pc:docMk/>
            <pc:sldMk cId="1860895141" sldId="909"/>
            <ac:spMk id="2" creationId="{4D40E040-EFCC-FAD3-A167-3822B8CAC60C}"/>
          </ac:spMkLst>
        </pc:spChg>
        <pc:spChg chg="mod">
          <ac:chgData name="Anja Köpf" userId="ea56cea4-746c-4149-b52b-c55bc87b3752" providerId="ADAL" clId="{7A832B93-C4BC-2543-A2FC-582ACE9CFBFB}" dt="2022-07-01T13:55:38.992" v="420"/>
          <ac:spMkLst>
            <pc:docMk/>
            <pc:sldMk cId="1860895141" sldId="909"/>
            <ac:spMk id="3" creationId="{A6339E97-BE0B-275D-1603-6543A126F9D4}"/>
          </ac:spMkLst>
        </pc:spChg>
      </pc:sldChg>
      <pc:sldMasterChg chg="delSldLayout">
        <pc:chgData name="Anja Köpf" userId="ea56cea4-746c-4149-b52b-c55bc87b3752" providerId="ADAL" clId="{7A832B93-C4BC-2543-A2FC-582ACE9CFBFB}" dt="2022-07-01T13:45:38.024" v="380" actId="2696"/>
        <pc:sldMasterMkLst>
          <pc:docMk/>
          <pc:sldMasterMk cId="4063216672" sldId="2147483877"/>
        </pc:sldMasterMkLst>
        <pc:sldLayoutChg chg="del">
          <pc:chgData name="Anja Köpf" userId="ea56cea4-746c-4149-b52b-c55bc87b3752" providerId="ADAL" clId="{7A832B93-C4BC-2543-A2FC-582ACE9CFBFB}" dt="2022-07-01T13:45:38.024" v="380" actId="2696"/>
          <pc:sldLayoutMkLst>
            <pc:docMk/>
            <pc:sldMasterMk cId="4063216672" sldId="2147483877"/>
            <pc:sldLayoutMk cId="550061134" sldId="2147483900"/>
          </pc:sldLayoutMkLst>
        </pc:sldLayoutChg>
        <pc:sldLayoutChg chg="del">
          <pc:chgData name="Anja Köpf" userId="ea56cea4-746c-4149-b52b-c55bc87b3752" providerId="ADAL" clId="{7A832B93-C4BC-2543-A2FC-582ACE9CFBFB}" dt="2022-07-01T13:44:49.553" v="370" actId="2696"/>
          <pc:sldLayoutMkLst>
            <pc:docMk/>
            <pc:sldMasterMk cId="4063216672" sldId="2147483877"/>
            <pc:sldLayoutMk cId="3486035694" sldId="2147483901"/>
          </pc:sldLayoutMkLst>
        </pc:sldLayoutChg>
      </pc:sldMasterChg>
    </pc:docChg>
  </pc:docChgLst>
  <pc:docChgLst>
    <pc:chgData name="Anja Köpf" userId="ea56cea4-746c-4149-b52b-c55bc87b3752" providerId="ADAL" clId="{79D6F7BC-0FFA-714E-8F46-E43A1298400F}"/>
    <pc:docChg chg="custSel addSld delSld modSld sldOrd">
      <pc:chgData name="Anja Köpf" userId="ea56cea4-746c-4149-b52b-c55bc87b3752" providerId="ADAL" clId="{79D6F7BC-0FFA-714E-8F46-E43A1298400F}" dt="2022-08-31T14:38:59.190" v="74" actId="2696"/>
      <pc:docMkLst>
        <pc:docMk/>
      </pc:docMkLst>
      <pc:sldChg chg="ord">
        <pc:chgData name="Anja Köpf" userId="ea56cea4-746c-4149-b52b-c55bc87b3752" providerId="ADAL" clId="{79D6F7BC-0FFA-714E-8F46-E43A1298400F}" dt="2022-08-31T14:27:29.969" v="9" actId="20578"/>
        <pc:sldMkLst>
          <pc:docMk/>
          <pc:sldMk cId="2899847949" sldId="308"/>
        </pc:sldMkLst>
      </pc:sldChg>
      <pc:sldChg chg="addSp delSp modSp add mod">
        <pc:chgData name="Anja Köpf" userId="ea56cea4-746c-4149-b52b-c55bc87b3752" providerId="ADAL" clId="{79D6F7BC-0FFA-714E-8F46-E43A1298400F}" dt="2022-08-31T14:31:08.600" v="20" actId="20577"/>
        <pc:sldMkLst>
          <pc:docMk/>
          <pc:sldMk cId="1190516044" sldId="312"/>
        </pc:sldMkLst>
        <pc:spChg chg="mod">
          <ac:chgData name="Anja Köpf" userId="ea56cea4-746c-4149-b52b-c55bc87b3752" providerId="ADAL" clId="{79D6F7BC-0FFA-714E-8F46-E43A1298400F}" dt="2022-08-31T14:31:00.386" v="18" actId="20577"/>
          <ac:spMkLst>
            <pc:docMk/>
            <pc:sldMk cId="1190516044" sldId="312"/>
            <ac:spMk id="4" creationId="{A9D23F81-B0BE-BA46-974F-F32380B519B3}"/>
          </ac:spMkLst>
        </pc:spChg>
        <pc:spChg chg="mod">
          <ac:chgData name="Anja Köpf" userId="ea56cea4-746c-4149-b52b-c55bc87b3752" providerId="ADAL" clId="{79D6F7BC-0FFA-714E-8F46-E43A1298400F}" dt="2022-08-31T14:31:08.600" v="20" actId="20577"/>
          <ac:spMkLst>
            <pc:docMk/>
            <pc:sldMk cId="1190516044" sldId="312"/>
            <ac:spMk id="5" creationId="{F3FC55E8-161C-F548-B74A-DB3944147623}"/>
          </ac:spMkLst>
        </pc:spChg>
        <pc:spChg chg="add del mod">
          <ac:chgData name="Anja Köpf" userId="ea56cea4-746c-4149-b52b-c55bc87b3752" providerId="ADAL" clId="{79D6F7BC-0FFA-714E-8F46-E43A1298400F}" dt="2022-08-31T14:30:13.334" v="11" actId="931"/>
          <ac:spMkLst>
            <pc:docMk/>
            <pc:sldMk cId="1190516044" sldId="312"/>
            <ac:spMk id="7" creationId="{470D5529-3994-4A18-8D99-194236AD354C}"/>
          </ac:spMkLst>
        </pc:spChg>
        <pc:picChg chg="mod">
          <ac:chgData name="Anja Köpf" userId="ea56cea4-746c-4149-b52b-c55bc87b3752" providerId="ADAL" clId="{79D6F7BC-0FFA-714E-8F46-E43A1298400F}" dt="2022-08-31T14:30:29.401" v="14" actId="166"/>
          <ac:picMkLst>
            <pc:docMk/>
            <pc:sldMk cId="1190516044" sldId="312"/>
            <ac:picMk id="6" creationId="{BE5A5BC2-C86F-884C-A50B-3D46A5BBA9D4}"/>
          </ac:picMkLst>
        </pc:picChg>
        <pc:picChg chg="del">
          <ac:chgData name="Anja Köpf" userId="ea56cea4-746c-4149-b52b-c55bc87b3752" providerId="ADAL" clId="{79D6F7BC-0FFA-714E-8F46-E43A1298400F}" dt="2022-08-31T14:29:34.123" v="10" actId="478"/>
          <ac:picMkLst>
            <pc:docMk/>
            <pc:sldMk cId="1190516044" sldId="312"/>
            <ac:picMk id="9" creationId="{00AB7FD8-E808-E64C-9172-88D2F2CD3ECC}"/>
          </ac:picMkLst>
        </pc:picChg>
        <pc:picChg chg="add mod modCrop">
          <ac:chgData name="Anja Köpf" userId="ea56cea4-746c-4149-b52b-c55bc87b3752" providerId="ADAL" clId="{79D6F7BC-0FFA-714E-8F46-E43A1298400F}" dt="2022-08-31T14:30:23.742" v="13" actId="18131"/>
          <ac:picMkLst>
            <pc:docMk/>
            <pc:sldMk cId="1190516044" sldId="312"/>
            <ac:picMk id="10" creationId="{A516F4E4-3195-B5EE-34D8-78234C0A475E}"/>
          </ac:picMkLst>
        </pc:picChg>
      </pc:sldChg>
      <pc:sldChg chg="modSp mod">
        <pc:chgData name="Anja Köpf" userId="ea56cea4-746c-4149-b52b-c55bc87b3752" providerId="ADAL" clId="{79D6F7BC-0FFA-714E-8F46-E43A1298400F}" dt="2022-08-31T14:37:33.212" v="70" actId="20577"/>
        <pc:sldMkLst>
          <pc:docMk/>
          <pc:sldMk cId="626550615" sldId="318"/>
        </pc:sldMkLst>
        <pc:spChg chg="mod">
          <ac:chgData name="Anja Köpf" userId="ea56cea4-746c-4149-b52b-c55bc87b3752" providerId="ADAL" clId="{79D6F7BC-0FFA-714E-8F46-E43A1298400F}" dt="2022-08-31T14:37:33.212" v="70" actId="20577"/>
          <ac:spMkLst>
            <pc:docMk/>
            <pc:sldMk cId="626550615" sldId="318"/>
            <ac:spMk id="12" creationId="{6010E634-B580-E5F2-31AD-C66C75F7C201}"/>
          </ac:spMkLst>
        </pc:spChg>
      </pc:sldChg>
      <pc:sldChg chg="addSp delSp modSp add mod">
        <pc:chgData name="Anja Köpf" userId="ea56cea4-746c-4149-b52b-c55bc87b3752" providerId="ADAL" clId="{79D6F7BC-0FFA-714E-8F46-E43A1298400F}" dt="2022-08-31T14:33:02.370" v="32" actId="166"/>
        <pc:sldMkLst>
          <pc:docMk/>
          <pc:sldMk cId="505731119" sldId="328"/>
        </pc:sldMkLst>
        <pc:spChg chg="mod">
          <ac:chgData name="Anja Köpf" userId="ea56cea4-746c-4149-b52b-c55bc87b3752" providerId="ADAL" clId="{79D6F7BC-0FFA-714E-8F46-E43A1298400F}" dt="2022-08-31T14:31:59.021" v="24" actId="20577"/>
          <ac:spMkLst>
            <pc:docMk/>
            <pc:sldMk cId="505731119" sldId="328"/>
            <ac:spMk id="4" creationId="{A9D23F81-B0BE-BA46-974F-F32380B519B3}"/>
          </ac:spMkLst>
        </pc:spChg>
        <pc:spChg chg="add del mod">
          <ac:chgData name="Anja Köpf" userId="ea56cea4-746c-4149-b52b-c55bc87b3752" providerId="ADAL" clId="{79D6F7BC-0FFA-714E-8F46-E43A1298400F}" dt="2022-08-31T14:32:36.569" v="26" actId="931"/>
          <ac:spMkLst>
            <pc:docMk/>
            <pc:sldMk cId="505731119" sldId="328"/>
            <ac:spMk id="7" creationId="{6ED0ABBD-7C47-CB48-6923-6F2BEEE3459C}"/>
          </ac:spMkLst>
        </pc:spChg>
        <pc:picChg chg="mod">
          <ac:chgData name="Anja Köpf" userId="ea56cea4-746c-4149-b52b-c55bc87b3752" providerId="ADAL" clId="{79D6F7BC-0FFA-714E-8F46-E43A1298400F}" dt="2022-08-31T14:33:02.370" v="32" actId="166"/>
          <ac:picMkLst>
            <pc:docMk/>
            <pc:sldMk cId="505731119" sldId="328"/>
            <ac:picMk id="6" creationId="{BE5A5BC2-C86F-884C-A50B-3D46A5BBA9D4}"/>
          </ac:picMkLst>
        </pc:picChg>
        <pc:picChg chg="add mod modCrop">
          <ac:chgData name="Anja Köpf" userId="ea56cea4-746c-4149-b52b-c55bc87b3752" providerId="ADAL" clId="{79D6F7BC-0FFA-714E-8F46-E43A1298400F}" dt="2022-08-31T14:32:58.577" v="31" actId="18131"/>
          <ac:picMkLst>
            <pc:docMk/>
            <pc:sldMk cId="505731119" sldId="328"/>
            <ac:picMk id="9" creationId="{826ACF4C-A33E-3613-1A10-835F72FB3741}"/>
          </ac:picMkLst>
        </pc:picChg>
        <pc:picChg chg="del">
          <ac:chgData name="Anja Köpf" userId="ea56cea4-746c-4149-b52b-c55bc87b3752" providerId="ADAL" clId="{79D6F7BC-0FFA-714E-8F46-E43A1298400F}" dt="2022-08-31T14:32:07.775" v="25" actId="478"/>
          <ac:picMkLst>
            <pc:docMk/>
            <pc:sldMk cId="505731119" sldId="328"/>
            <ac:picMk id="10" creationId="{D61922DB-8BBD-1443-8A5D-A7ECD772E563}"/>
          </ac:picMkLst>
        </pc:picChg>
      </pc:sldChg>
      <pc:sldChg chg="addSp delSp modSp add mod">
        <pc:chgData name="Anja Köpf" userId="ea56cea4-746c-4149-b52b-c55bc87b3752" providerId="ADAL" clId="{79D6F7BC-0FFA-714E-8F46-E43A1298400F}" dt="2022-08-31T14:33:58.923" v="46" actId="166"/>
        <pc:sldMkLst>
          <pc:docMk/>
          <pc:sldMk cId="2470597032" sldId="329"/>
        </pc:sldMkLst>
        <pc:spChg chg="mod">
          <ac:chgData name="Anja Köpf" userId="ea56cea4-746c-4149-b52b-c55bc87b3752" providerId="ADAL" clId="{79D6F7BC-0FFA-714E-8F46-E43A1298400F}" dt="2022-08-31T14:33:19.277" v="41" actId="20577"/>
          <ac:spMkLst>
            <pc:docMk/>
            <pc:sldMk cId="2470597032" sldId="329"/>
            <ac:spMk id="4" creationId="{A9D23F81-B0BE-BA46-974F-F32380B519B3}"/>
          </ac:spMkLst>
        </pc:spChg>
        <pc:spChg chg="add del mod">
          <ac:chgData name="Anja Köpf" userId="ea56cea4-746c-4149-b52b-c55bc87b3752" providerId="ADAL" clId="{79D6F7BC-0FFA-714E-8F46-E43A1298400F}" dt="2022-08-31T14:33:41.244" v="43" actId="931"/>
          <ac:spMkLst>
            <pc:docMk/>
            <pc:sldMk cId="2470597032" sldId="329"/>
            <ac:spMk id="7" creationId="{468F2E32-78DA-CD79-6260-6B73DAC57935}"/>
          </ac:spMkLst>
        </pc:spChg>
        <pc:picChg chg="mod">
          <ac:chgData name="Anja Köpf" userId="ea56cea4-746c-4149-b52b-c55bc87b3752" providerId="ADAL" clId="{79D6F7BC-0FFA-714E-8F46-E43A1298400F}" dt="2022-08-31T14:33:58.923" v="46" actId="166"/>
          <ac:picMkLst>
            <pc:docMk/>
            <pc:sldMk cId="2470597032" sldId="329"/>
            <ac:picMk id="6" creationId="{BE5A5BC2-C86F-884C-A50B-3D46A5BBA9D4}"/>
          </ac:picMkLst>
        </pc:picChg>
        <pc:picChg chg="add mod modCrop">
          <ac:chgData name="Anja Köpf" userId="ea56cea4-746c-4149-b52b-c55bc87b3752" providerId="ADAL" clId="{79D6F7BC-0FFA-714E-8F46-E43A1298400F}" dt="2022-08-31T14:33:47.926" v="45" actId="18131"/>
          <ac:picMkLst>
            <pc:docMk/>
            <pc:sldMk cId="2470597032" sldId="329"/>
            <ac:picMk id="9" creationId="{196C63AF-6F0D-D4F9-2AA9-1A283AD4F226}"/>
          </ac:picMkLst>
        </pc:picChg>
        <pc:picChg chg="del">
          <ac:chgData name="Anja Köpf" userId="ea56cea4-746c-4149-b52b-c55bc87b3752" providerId="ADAL" clId="{79D6F7BC-0FFA-714E-8F46-E43A1298400F}" dt="2022-08-31T14:33:35.703" v="42" actId="478"/>
          <ac:picMkLst>
            <pc:docMk/>
            <pc:sldMk cId="2470597032" sldId="329"/>
            <ac:picMk id="14" creationId="{E36BD042-4BB1-6B4F-A739-B3822926B902}"/>
          </ac:picMkLst>
        </pc:picChg>
      </pc:sldChg>
      <pc:sldChg chg="del">
        <pc:chgData name="Anja Köpf" userId="ea56cea4-746c-4149-b52b-c55bc87b3752" providerId="ADAL" clId="{79D6F7BC-0FFA-714E-8F46-E43A1298400F}" dt="2022-08-31T14:27:03.214" v="7" actId="2696"/>
        <pc:sldMkLst>
          <pc:docMk/>
          <pc:sldMk cId="3683094024" sldId="331"/>
        </pc:sldMkLst>
      </pc:sldChg>
      <pc:sldChg chg="ord">
        <pc:chgData name="Anja Köpf" userId="ea56cea4-746c-4149-b52b-c55bc87b3752" providerId="ADAL" clId="{79D6F7BC-0FFA-714E-8F46-E43A1298400F}" dt="2022-08-31T14:27:29.969" v="9" actId="20578"/>
        <pc:sldMkLst>
          <pc:docMk/>
          <pc:sldMk cId="2460405314" sldId="332"/>
        </pc:sldMkLst>
      </pc:sldChg>
      <pc:sldChg chg="modSp add mod">
        <pc:chgData name="Anja Köpf" userId="ea56cea4-746c-4149-b52b-c55bc87b3752" providerId="ADAL" clId="{79D6F7BC-0FFA-714E-8F46-E43A1298400F}" dt="2022-08-31T14:34:28.982" v="68" actId="20577"/>
        <pc:sldMkLst>
          <pc:docMk/>
          <pc:sldMk cId="2346048959" sldId="334"/>
        </pc:sldMkLst>
        <pc:spChg chg="mod">
          <ac:chgData name="Anja Köpf" userId="ea56cea4-746c-4149-b52b-c55bc87b3752" providerId="ADAL" clId="{79D6F7BC-0FFA-714E-8F46-E43A1298400F}" dt="2022-08-31T14:34:28.982" v="68" actId="20577"/>
          <ac:spMkLst>
            <pc:docMk/>
            <pc:sldMk cId="2346048959" sldId="334"/>
            <ac:spMk id="5" creationId="{F3FC55E8-161C-F548-B74A-DB3944147623}"/>
          </ac:spMkLst>
        </pc:spChg>
      </pc:sldChg>
      <pc:sldChg chg="del">
        <pc:chgData name="Anja Köpf" userId="ea56cea4-746c-4149-b52b-c55bc87b3752" providerId="ADAL" clId="{79D6F7BC-0FFA-714E-8F46-E43A1298400F}" dt="2022-08-31T14:37:43.953" v="71" actId="2696"/>
        <pc:sldMkLst>
          <pc:docMk/>
          <pc:sldMk cId="1889210619" sldId="381"/>
        </pc:sldMkLst>
      </pc:sldChg>
      <pc:sldChg chg="del">
        <pc:chgData name="Anja Köpf" userId="ea56cea4-746c-4149-b52b-c55bc87b3752" providerId="ADAL" clId="{79D6F7BC-0FFA-714E-8F46-E43A1298400F}" dt="2022-08-31T14:24:15.283" v="0" actId="2696"/>
        <pc:sldMkLst>
          <pc:docMk/>
          <pc:sldMk cId="2517804404" sldId="382"/>
        </pc:sldMkLst>
      </pc:sldChg>
      <pc:sldChg chg="del">
        <pc:chgData name="Anja Köpf" userId="ea56cea4-746c-4149-b52b-c55bc87b3752" providerId="ADAL" clId="{79D6F7BC-0FFA-714E-8F46-E43A1298400F}" dt="2022-08-31T14:24:20.847" v="1" actId="2696"/>
        <pc:sldMkLst>
          <pc:docMk/>
          <pc:sldMk cId="3167112380" sldId="384"/>
        </pc:sldMkLst>
      </pc:sldChg>
      <pc:sldChg chg="ord">
        <pc:chgData name="Anja Köpf" userId="ea56cea4-746c-4149-b52b-c55bc87b3752" providerId="ADAL" clId="{79D6F7BC-0FFA-714E-8F46-E43A1298400F}" dt="2022-08-31T14:27:29.969" v="9" actId="20578"/>
        <pc:sldMkLst>
          <pc:docMk/>
          <pc:sldMk cId="2408071649" sldId="891"/>
        </pc:sldMkLst>
      </pc:sldChg>
      <pc:sldChg chg="del">
        <pc:chgData name="Anja Köpf" userId="ea56cea4-746c-4149-b52b-c55bc87b3752" providerId="ADAL" clId="{79D6F7BC-0FFA-714E-8F46-E43A1298400F}" dt="2022-08-31T14:37:59.551" v="72" actId="2696"/>
        <pc:sldMkLst>
          <pc:docMk/>
          <pc:sldMk cId="290638160" sldId="892"/>
        </pc:sldMkLst>
      </pc:sldChg>
      <pc:sldChg chg="del">
        <pc:chgData name="Anja Köpf" userId="ea56cea4-746c-4149-b52b-c55bc87b3752" providerId="ADAL" clId="{79D6F7BC-0FFA-714E-8F46-E43A1298400F}" dt="2022-08-31T14:37:59.551" v="72" actId="2696"/>
        <pc:sldMkLst>
          <pc:docMk/>
          <pc:sldMk cId="3127232408" sldId="893"/>
        </pc:sldMkLst>
      </pc:sldChg>
      <pc:sldChg chg="del">
        <pc:chgData name="Anja Köpf" userId="ea56cea4-746c-4149-b52b-c55bc87b3752" providerId="ADAL" clId="{79D6F7BC-0FFA-714E-8F46-E43A1298400F}" dt="2022-08-31T14:37:59.551" v="72" actId="2696"/>
        <pc:sldMkLst>
          <pc:docMk/>
          <pc:sldMk cId="3189326940" sldId="894"/>
        </pc:sldMkLst>
      </pc:sldChg>
      <pc:sldChg chg="del">
        <pc:chgData name="Anja Köpf" userId="ea56cea4-746c-4149-b52b-c55bc87b3752" providerId="ADAL" clId="{79D6F7BC-0FFA-714E-8F46-E43A1298400F}" dt="2022-08-31T14:37:59.551" v="72" actId="2696"/>
        <pc:sldMkLst>
          <pc:docMk/>
          <pc:sldMk cId="2098571001" sldId="895"/>
        </pc:sldMkLst>
      </pc:sldChg>
      <pc:sldChg chg="del">
        <pc:chgData name="Anja Köpf" userId="ea56cea4-746c-4149-b52b-c55bc87b3752" providerId="ADAL" clId="{79D6F7BC-0FFA-714E-8F46-E43A1298400F}" dt="2022-08-31T14:38:59.190" v="74" actId="2696"/>
        <pc:sldMkLst>
          <pc:docMk/>
          <pc:sldMk cId="578436110" sldId="900"/>
        </pc:sldMkLst>
      </pc:sldChg>
      <pc:sldChg chg="add">
        <pc:chgData name="Anja Köpf" userId="ea56cea4-746c-4149-b52b-c55bc87b3752" providerId="ADAL" clId="{79D6F7BC-0FFA-714E-8F46-E43A1298400F}" dt="2022-08-31T14:38:56.137" v="73"/>
        <pc:sldMkLst>
          <pc:docMk/>
          <pc:sldMk cId="3859036307" sldId="910"/>
        </pc:sldMkLst>
      </pc:sldChg>
      <pc:sldChg chg="add del">
        <pc:chgData name="Anja Köpf" userId="ea56cea4-746c-4149-b52b-c55bc87b3752" providerId="ADAL" clId="{79D6F7BC-0FFA-714E-8F46-E43A1298400F}" dt="2022-08-31T14:25:46.444" v="3" actId="2696"/>
        <pc:sldMkLst>
          <pc:docMk/>
          <pc:sldMk cId="4039392323" sldId="910"/>
        </pc:sldMkLst>
      </pc:sldChg>
    </pc:docChg>
  </pc:docChgLst>
  <pc:docChgLst>
    <pc:chgData name="Anja Köpf" userId="ea56cea4-746c-4149-b52b-c55bc87b3752" providerId="ADAL" clId="{31C19C80-8108-774F-9942-253D113FA702}"/>
    <pc:docChg chg="undo custSel addSld delSld modSld sldOrd">
      <pc:chgData name="Anja Köpf" userId="ea56cea4-746c-4149-b52b-c55bc87b3752" providerId="ADAL" clId="{31C19C80-8108-774F-9942-253D113FA702}" dt="2022-04-29T15:20:36.248" v="978" actId="166"/>
      <pc:docMkLst>
        <pc:docMk/>
      </pc:docMkLst>
      <pc:sldChg chg="ord">
        <pc:chgData name="Anja Köpf" userId="ea56cea4-746c-4149-b52b-c55bc87b3752" providerId="ADAL" clId="{31C19C80-8108-774F-9942-253D113FA702}" dt="2022-04-22T05:17:49.973" v="149" actId="20578"/>
        <pc:sldMkLst>
          <pc:docMk/>
          <pc:sldMk cId="2615191761" sldId="262"/>
        </pc:sldMkLst>
      </pc:sldChg>
      <pc:sldChg chg="add del">
        <pc:chgData name="Anja Köpf" userId="ea56cea4-746c-4149-b52b-c55bc87b3752" providerId="ADAL" clId="{31C19C80-8108-774F-9942-253D113FA702}" dt="2022-04-27T12:41:54.344" v="356" actId="2696"/>
        <pc:sldMkLst>
          <pc:docMk/>
          <pc:sldMk cId="1891379889" sldId="271"/>
        </pc:sldMkLst>
      </pc:sldChg>
      <pc:sldChg chg="add">
        <pc:chgData name="Anja Köpf" userId="ea56cea4-746c-4149-b52b-c55bc87b3752" providerId="ADAL" clId="{31C19C80-8108-774F-9942-253D113FA702}" dt="2022-04-27T13:04:23.802" v="759"/>
        <pc:sldMkLst>
          <pc:docMk/>
          <pc:sldMk cId="2899847949" sldId="308"/>
        </pc:sldMkLst>
      </pc:sldChg>
      <pc:sldChg chg="del">
        <pc:chgData name="Anja Köpf" userId="ea56cea4-746c-4149-b52b-c55bc87b3752" providerId="ADAL" clId="{31C19C80-8108-774F-9942-253D113FA702}" dt="2022-04-22T05:29:31.431" v="340" actId="2696"/>
        <pc:sldMkLst>
          <pc:docMk/>
          <pc:sldMk cId="3859036307" sldId="312"/>
        </pc:sldMkLst>
      </pc:sldChg>
      <pc:sldChg chg="modSp add mod">
        <pc:chgData name="Anja Köpf" userId="ea56cea4-746c-4149-b52b-c55bc87b3752" providerId="ADAL" clId="{31C19C80-8108-774F-9942-253D113FA702}" dt="2022-04-27T13:09:56.262" v="800" actId="20577"/>
        <pc:sldMkLst>
          <pc:docMk/>
          <pc:sldMk cId="3131301153" sldId="323"/>
        </pc:sldMkLst>
        <pc:spChg chg="mod">
          <ac:chgData name="Anja Köpf" userId="ea56cea4-746c-4149-b52b-c55bc87b3752" providerId="ADAL" clId="{31C19C80-8108-774F-9942-253D113FA702}" dt="2022-04-27T13:09:56.262" v="800" actId="20577"/>
          <ac:spMkLst>
            <pc:docMk/>
            <pc:sldMk cId="3131301153" sldId="323"/>
            <ac:spMk id="7" creationId="{06B83F49-71D0-41EA-B538-162147F1C6F0}"/>
          </ac:spMkLst>
        </pc:spChg>
        <pc:spChg chg="mod">
          <ac:chgData name="Anja Köpf" userId="ea56cea4-746c-4149-b52b-c55bc87b3752" providerId="ADAL" clId="{31C19C80-8108-774F-9942-253D113FA702}" dt="2022-04-27T13:09:45.426" v="798" actId="207"/>
          <ac:spMkLst>
            <pc:docMk/>
            <pc:sldMk cId="3131301153" sldId="323"/>
            <ac:spMk id="50" creationId="{245DA372-321A-4E9B-8837-4798BC4E56B1}"/>
          </ac:spMkLst>
        </pc:spChg>
        <pc:spChg chg="mod">
          <ac:chgData name="Anja Köpf" userId="ea56cea4-746c-4149-b52b-c55bc87b3752" providerId="ADAL" clId="{31C19C80-8108-774F-9942-253D113FA702}" dt="2022-04-27T13:09:47.810" v="799" actId="207"/>
          <ac:spMkLst>
            <pc:docMk/>
            <pc:sldMk cId="3131301153" sldId="323"/>
            <ac:spMk id="51" creationId="{4B5D7772-5C37-4766-BBD6-E3D92F42675C}"/>
          </ac:spMkLst>
        </pc:spChg>
        <pc:spChg chg="mod">
          <ac:chgData name="Anja Köpf" userId="ea56cea4-746c-4149-b52b-c55bc87b3752" providerId="ADAL" clId="{31C19C80-8108-774F-9942-253D113FA702}" dt="2022-04-27T13:09:28.546" v="794" actId="207"/>
          <ac:spMkLst>
            <pc:docMk/>
            <pc:sldMk cId="3131301153" sldId="323"/>
            <ac:spMk id="53" creationId="{9B39C4C3-6DE3-475D-8880-28FA5036AB29}"/>
          </ac:spMkLst>
        </pc:spChg>
        <pc:spChg chg="mod">
          <ac:chgData name="Anja Köpf" userId="ea56cea4-746c-4149-b52b-c55bc87b3752" providerId="ADAL" clId="{31C19C80-8108-774F-9942-253D113FA702}" dt="2022-04-27T13:09:34.829" v="795" actId="207"/>
          <ac:spMkLst>
            <pc:docMk/>
            <pc:sldMk cId="3131301153" sldId="323"/>
            <ac:spMk id="54" creationId="{DB6A76B5-BBB2-476F-9849-C0EC8A8BE30D}"/>
          </ac:spMkLst>
        </pc:spChg>
        <pc:spChg chg="mod">
          <ac:chgData name="Anja Köpf" userId="ea56cea4-746c-4149-b52b-c55bc87b3752" providerId="ADAL" clId="{31C19C80-8108-774F-9942-253D113FA702}" dt="2022-04-27T13:09:37.685" v="796" actId="207"/>
          <ac:spMkLst>
            <pc:docMk/>
            <pc:sldMk cId="3131301153" sldId="323"/>
            <ac:spMk id="56" creationId="{D7F37313-439F-403C-956E-640D41355DB4}"/>
          </ac:spMkLst>
        </pc:spChg>
        <pc:spChg chg="mod">
          <ac:chgData name="Anja Köpf" userId="ea56cea4-746c-4149-b52b-c55bc87b3752" providerId="ADAL" clId="{31C19C80-8108-774F-9942-253D113FA702}" dt="2022-04-27T13:09:40.067" v="797" actId="207"/>
          <ac:spMkLst>
            <pc:docMk/>
            <pc:sldMk cId="3131301153" sldId="323"/>
            <ac:spMk id="57" creationId="{CF404401-9A7C-4B70-9FE5-3C5FF4C63356}"/>
          </ac:spMkLst>
        </pc:spChg>
        <pc:spChg chg="mod">
          <ac:chgData name="Anja Köpf" userId="ea56cea4-746c-4149-b52b-c55bc87b3752" providerId="ADAL" clId="{31C19C80-8108-774F-9942-253D113FA702}" dt="2022-04-27T13:08:49.975" v="782" actId="207"/>
          <ac:spMkLst>
            <pc:docMk/>
            <pc:sldMk cId="3131301153" sldId="323"/>
            <ac:spMk id="59" creationId="{ACF2A0A4-BF0C-4CE4-BBD9-E7AC2DA3F472}"/>
          </ac:spMkLst>
        </pc:spChg>
        <pc:spChg chg="mod">
          <ac:chgData name="Anja Köpf" userId="ea56cea4-746c-4149-b52b-c55bc87b3752" providerId="ADAL" clId="{31C19C80-8108-774F-9942-253D113FA702}" dt="2022-04-27T13:08:53.218" v="783" actId="207"/>
          <ac:spMkLst>
            <pc:docMk/>
            <pc:sldMk cId="3131301153" sldId="323"/>
            <ac:spMk id="60" creationId="{FAC367BC-8150-457B-93F5-7680A315892D}"/>
          </ac:spMkLst>
        </pc:spChg>
        <pc:spChg chg="mod">
          <ac:chgData name="Anja Köpf" userId="ea56cea4-746c-4149-b52b-c55bc87b3752" providerId="ADAL" clId="{31C19C80-8108-774F-9942-253D113FA702}" dt="2022-04-27T13:09:01.998" v="786" actId="207"/>
          <ac:spMkLst>
            <pc:docMk/>
            <pc:sldMk cId="3131301153" sldId="323"/>
            <ac:spMk id="62" creationId="{F408CB01-49CF-4CA4-94EF-FB2D4236829C}"/>
          </ac:spMkLst>
        </pc:spChg>
        <pc:spChg chg="mod">
          <ac:chgData name="Anja Köpf" userId="ea56cea4-746c-4149-b52b-c55bc87b3752" providerId="ADAL" clId="{31C19C80-8108-774F-9942-253D113FA702}" dt="2022-04-27T13:09:04.581" v="787" actId="207"/>
          <ac:spMkLst>
            <pc:docMk/>
            <pc:sldMk cId="3131301153" sldId="323"/>
            <ac:spMk id="63" creationId="{D67AF30B-56F8-4F18-B16B-663B1E01E40C}"/>
          </ac:spMkLst>
        </pc:spChg>
        <pc:spChg chg="mod">
          <ac:chgData name="Anja Köpf" userId="ea56cea4-746c-4149-b52b-c55bc87b3752" providerId="ADAL" clId="{31C19C80-8108-774F-9942-253D113FA702}" dt="2022-04-27T13:08:56.267" v="784" actId="207"/>
          <ac:spMkLst>
            <pc:docMk/>
            <pc:sldMk cId="3131301153" sldId="323"/>
            <ac:spMk id="65" creationId="{0EADA473-584D-45A5-B574-E09DE40DE0C3}"/>
          </ac:spMkLst>
        </pc:spChg>
        <pc:spChg chg="mod">
          <ac:chgData name="Anja Köpf" userId="ea56cea4-746c-4149-b52b-c55bc87b3752" providerId="ADAL" clId="{31C19C80-8108-774F-9942-253D113FA702}" dt="2022-04-27T13:08:58.962" v="785" actId="207"/>
          <ac:spMkLst>
            <pc:docMk/>
            <pc:sldMk cId="3131301153" sldId="323"/>
            <ac:spMk id="66" creationId="{F9D3C1EE-04B5-4D09-AE8C-7273B10876C4}"/>
          </ac:spMkLst>
        </pc:spChg>
        <pc:spChg chg="mod">
          <ac:chgData name="Anja Köpf" userId="ea56cea4-746c-4149-b52b-c55bc87b3752" providerId="ADAL" clId="{31C19C80-8108-774F-9942-253D113FA702}" dt="2022-04-27T13:09:07.958" v="788" actId="207"/>
          <ac:spMkLst>
            <pc:docMk/>
            <pc:sldMk cId="3131301153" sldId="323"/>
            <ac:spMk id="68" creationId="{34992866-E019-4EF9-AD16-6ADB8B01C79D}"/>
          </ac:spMkLst>
        </pc:spChg>
        <pc:spChg chg="mod">
          <ac:chgData name="Anja Köpf" userId="ea56cea4-746c-4149-b52b-c55bc87b3752" providerId="ADAL" clId="{31C19C80-8108-774F-9942-253D113FA702}" dt="2022-04-27T13:09:10.792" v="789" actId="207"/>
          <ac:spMkLst>
            <pc:docMk/>
            <pc:sldMk cId="3131301153" sldId="323"/>
            <ac:spMk id="69" creationId="{CAD55D71-70F6-43F0-AD71-DA7B28A3FA3C}"/>
          </ac:spMkLst>
        </pc:spChg>
        <pc:spChg chg="mod">
          <ac:chgData name="Anja Köpf" userId="ea56cea4-746c-4149-b52b-c55bc87b3752" providerId="ADAL" clId="{31C19C80-8108-774F-9942-253D113FA702}" dt="2022-04-27T13:09:18.830" v="792" actId="207"/>
          <ac:spMkLst>
            <pc:docMk/>
            <pc:sldMk cId="3131301153" sldId="323"/>
            <ac:spMk id="71" creationId="{3DD23806-5A96-4C87-8158-58A89BD00353}"/>
          </ac:spMkLst>
        </pc:spChg>
        <pc:spChg chg="mod">
          <ac:chgData name="Anja Köpf" userId="ea56cea4-746c-4149-b52b-c55bc87b3752" providerId="ADAL" clId="{31C19C80-8108-774F-9942-253D113FA702}" dt="2022-04-27T13:09:21.369" v="793" actId="207"/>
          <ac:spMkLst>
            <pc:docMk/>
            <pc:sldMk cId="3131301153" sldId="323"/>
            <ac:spMk id="72" creationId="{03176262-ACAF-4476-889B-4A09316CD877}"/>
          </ac:spMkLst>
        </pc:spChg>
        <pc:spChg chg="mod">
          <ac:chgData name="Anja Köpf" userId="ea56cea4-746c-4149-b52b-c55bc87b3752" providerId="ADAL" clId="{31C19C80-8108-774F-9942-253D113FA702}" dt="2022-04-27T13:09:13.934" v="790" actId="207"/>
          <ac:spMkLst>
            <pc:docMk/>
            <pc:sldMk cId="3131301153" sldId="323"/>
            <ac:spMk id="74" creationId="{F3D1D4BD-4502-4F0A-95B7-EAA081D9E76F}"/>
          </ac:spMkLst>
        </pc:spChg>
        <pc:spChg chg="mod">
          <ac:chgData name="Anja Köpf" userId="ea56cea4-746c-4149-b52b-c55bc87b3752" providerId="ADAL" clId="{31C19C80-8108-774F-9942-253D113FA702}" dt="2022-04-27T13:09:16.512" v="791" actId="207"/>
          <ac:spMkLst>
            <pc:docMk/>
            <pc:sldMk cId="3131301153" sldId="323"/>
            <ac:spMk id="75" creationId="{718C9AE1-5B79-42FD-97F9-E49AB6ABD346}"/>
          </ac:spMkLst>
        </pc:spChg>
      </pc:sldChg>
      <pc:sldChg chg="add modAnim">
        <pc:chgData name="Anja Köpf" userId="ea56cea4-746c-4149-b52b-c55bc87b3752" providerId="ADAL" clId="{31C19C80-8108-774F-9942-253D113FA702}" dt="2022-04-27T13:05:55.163" v="762"/>
        <pc:sldMkLst>
          <pc:docMk/>
          <pc:sldMk cId="158667123" sldId="325"/>
        </pc:sldMkLst>
      </pc:sldChg>
      <pc:sldChg chg="modSp add mod">
        <pc:chgData name="Anja Köpf" userId="ea56cea4-746c-4149-b52b-c55bc87b3752" providerId="ADAL" clId="{31C19C80-8108-774F-9942-253D113FA702}" dt="2022-04-27T13:08:19.891" v="781" actId="207"/>
        <pc:sldMkLst>
          <pc:docMk/>
          <pc:sldMk cId="2007018470" sldId="326"/>
        </pc:sldMkLst>
        <pc:spChg chg="mod">
          <ac:chgData name="Anja Köpf" userId="ea56cea4-746c-4149-b52b-c55bc87b3752" providerId="ADAL" clId="{31C19C80-8108-774F-9942-253D113FA702}" dt="2022-04-27T13:08:15.708" v="780" actId="207"/>
          <ac:spMkLst>
            <pc:docMk/>
            <pc:sldMk cId="2007018470" sldId="326"/>
            <ac:spMk id="13" creationId="{A5A2DD11-1FA1-4018-A119-FC83A7D96964}"/>
          </ac:spMkLst>
        </pc:spChg>
        <pc:spChg chg="mod">
          <ac:chgData name="Anja Köpf" userId="ea56cea4-746c-4149-b52b-c55bc87b3752" providerId="ADAL" clId="{31C19C80-8108-774F-9942-253D113FA702}" dt="2022-04-27T13:08:19.891" v="781" actId="207"/>
          <ac:spMkLst>
            <pc:docMk/>
            <pc:sldMk cId="2007018470" sldId="326"/>
            <ac:spMk id="14" creationId="{73B42159-D778-49CE-8A7A-D72E25960E54}"/>
          </ac:spMkLst>
        </pc:spChg>
        <pc:spChg chg="mod">
          <ac:chgData name="Anja Köpf" userId="ea56cea4-746c-4149-b52b-c55bc87b3752" providerId="ADAL" clId="{31C19C80-8108-774F-9942-253D113FA702}" dt="2022-04-27T13:08:04.514" v="776" actId="207"/>
          <ac:spMkLst>
            <pc:docMk/>
            <pc:sldMk cId="2007018470" sldId="326"/>
            <ac:spMk id="17" creationId="{4ACDE6FB-6C8A-4C02-A007-B83C2C72A795}"/>
          </ac:spMkLst>
        </pc:spChg>
        <pc:spChg chg="mod">
          <ac:chgData name="Anja Köpf" userId="ea56cea4-746c-4149-b52b-c55bc87b3752" providerId="ADAL" clId="{31C19C80-8108-774F-9942-253D113FA702}" dt="2022-04-27T13:08:07.225" v="777" actId="207"/>
          <ac:spMkLst>
            <pc:docMk/>
            <pc:sldMk cId="2007018470" sldId="326"/>
            <ac:spMk id="18" creationId="{859B266A-ABE2-45B1-A9E4-9F34058A2B7A}"/>
          </ac:spMkLst>
        </pc:spChg>
        <pc:spChg chg="mod">
          <ac:chgData name="Anja Köpf" userId="ea56cea4-746c-4149-b52b-c55bc87b3752" providerId="ADAL" clId="{31C19C80-8108-774F-9942-253D113FA702}" dt="2022-04-27T13:08:10.419" v="778" actId="207"/>
          <ac:spMkLst>
            <pc:docMk/>
            <pc:sldMk cId="2007018470" sldId="326"/>
            <ac:spMk id="20" creationId="{F4CA5CBC-B045-4F36-953D-26A8821BE30D}"/>
          </ac:spMkLst>
        </pc:spChg>
        <pc:spChg chg="mod">
          <ac:chgData name="Anja Köpf" userId="ea56cea4-746c-4149-b52b-c55bc87b3752" providerId="ADAL" clId="{31C19C80-8108-774F-9942-253D113FA702}" dt="2022-04-27T13:08:12.744" v="779" actId="207"/>
          <ac:spMkLst>
            <pc:docMk/>
            <pc:sldMk cId="2007018470" sldId="326"/>
            <ac:spMk id="21" creationId="{C1335AD7-305C-487F-BA5C-AAED849C43B8}"/>
          </ac:spMkLst>
        </pc:spChg>
      </pc:sldChg>
      <pc:sldChg chg="del">
        <pc:chgData name="Anja Köpf" userId="ea56cea4-746c-4149-b52b-c55bc87b3752" providerId="ADAL" clId="{31C19C80-8108-774F-9942-253D113FA702}" dt="2022-04-27T13:10:27.002" v="807" actId="2696"/>
        <pc:sldMkLst>
          <pc:docMk/>
          <pc:sldMk cId="1158238608" sldId="327"/>
        </pc:sldMkLst>
      </pc:sldChg>
      <pc:sldChg chg="add del ord">
        <pc:chgData name="Anja Köpf" userId="ea56cea4-746c-4149-b52b-c55bc87b3752" providerId="ADAL" clId="{31C19C80-8108-774F-9942-253D113FA702}" dt="2022-04-27T12:41:30.450" v="353" actId="20578"/>
        <pc:sldMkLst>
          <pc:docMk/>
          <pc:sldMk cId="1154036314" sldId="333"/>
        </pc:sldMkLst>
      </pc:sldChg>
      <pc:sldChg chg="addSp delSp modSp add mod">
        <pc:chgData name="Anja Köpf" userId="ea56cea4-746c-4149-b52b-c55bc87b3752" providerId="ADAL" clId="{31C19C80-8108-774F-9942-253D113FA702}" dt="2022-04-27T12:50:18.310" v="509" actId="14100"/>
        <pc:sldMkLst>
          <pc:docMk/>
          <pc:sldMk cId="4103241669" sldId="342"/>
        </pc:sldMkLst>
        <pc:spChg chg="del">
          <ac:chgData name="Anja Köpf" userId="ea56cea4-746c-4149-b52b-c55bc87b3752" providerId="ADAL" clId="{31C19C80-8108-774F-9942-253D113FA702}" dt="2022-04-27T12:48:39.548" v="478" actId="478"/>
          <ac:spMkLst>
            <pc:docMk/>
            <pc:sldMk cId="4103241669" sldId="342"/>
            <ac:spMk id="3" creationId="{64E1BFE4-7C30-334A-9147-0A4946BCCB73}"/>
          </ac:spMkLst>
        </pc:spChg>
        <pc:spChg chg="add del mod">
          <ac:chgData name="Anja Köpf" userId="ea56cea4-746c-4149-b52b-c55bc87b3752" providerId="ADAL" clId="{31C19C80-8108-774F-9942-253D113FA702}" dt="2022-04-27T12:48:43.292" v="479" actId="478"/>
          <ac:spMkLst>
            <pc:docMk/>
            <pc:sldMk cId="4103241669" sldId="342"/>
            <ac:spMk id="4" creationId="{D3654D8B-C77D-17C0-707C-F2355D4A1959}"/>
          </ac:spMkLst>
        </pc:spChg>
        <pc:spChg chg="mod">
          <ac:chgData name="Anja Köpf" userId="ea56cea4-746c-4149-b52b-c55bc87b3752" providerId="ADAL" clId="{31C19C80-8108-774F-9942-253D113FA702}" dt="2022-04-27T12:49:26.720" v="502" actId="1076"/>
          <ac:spMkLst>
            <pc:docMk/>
            <pc:sldMk cId="4103241669" sldId="342"/>
            <ac:spMk id="9" creationId="{00000000-0000-0000-0000-000000000000}"/>
          </ac:spMkLst>
        </pc:spChg>
        <pc:spChg chg="add mod">
          <ac:chgData name="Anja Köpf" userId="ea56cea4-746c-4149-b52b-c55bc87b3752" providerId="ADAL" clId="{31C19C80-8108-774F-9942-253D113FA702}" dt="2022-04-27T12:50:18.310" v="509" actId="14100"/>
          <ac:spMkLst>
            <pc:docMk/>
            <pc:sldMk cId="4103241669" sldId="342"/>
            <ac:spMk id="10" creationId="{FB9C8807-C54F-F3CC-C4CC-AA1558EBCA50}"/>
          </ac:spMkLst>
        </pc:spChg>
        <pc:picChg chg="mod">
          <ac:chgData name="Anja Köpf" userId="ea56cea4-746c-4149-b52b-c55bc87b3752" providerId="ADAL" clId="{31C19C80-8108-774F-9942-253D113FA702}" dt="2022-04-27T12:50:08.960" v="507" actId="14100"/>
          <ac:picMkLst>
            <pc:docMk/>
            <pc:sldMk cId="4103241669" sldId="342"/>
            <ac:picMk id="7" creationId="{00000000-0000-0000-0000-000000000000}"/>
          </ac:picMkLst>
        </pc:picChg>
        <pc:picChg chg="mod">
          <ac:chgData name="Anja Köpf" userId="ea56cea4-746c-4149-b52b-c55bc87b3752" providerId="ADAL" clId="{31C19C80-8108-774F-9942-253D113FA702}" dt="2022-04-27T12:50:05.426" v="506" actId="1076"/>
          <ac:picMkLst>
            <pc:docMk/>
            <pc:sldMk cId="4103241669" sldId="342"/>
            <ac:picMk id="8" creationId="{00000000-0000-0000-0000-000000000000}"/>
          </ac:picMkLst>
        </pc:picChg>
        <pc:picChg chg="add del mod">
          <ac:chgData name="Anja Köpf" userId="ea56cea4-746c-4149-b52b-c55bc87b3752" providerId="ADAL" clId="{31C19C80-8108-774F-9942-253D113FA702}" dt="2022-04-27T12:50:10.323" v="508" actId="478"/>
          <ac:picMkLst>
            <pc:docMk/>
            <pc:sldMk cId="4103241669" sldId="342"/>
            <ac:picMk id="11" creationId="{B0A53AFA-0BA8-D61B-7359-7C977AC5739A}"/>
          </ac:picMkLst>
        </pc:picChg>
      </pc:sldChg>
      <pc:sldChg chg="addSp delSp modSp add mod">
        <pc:chgData name="Anja Köpf" userId="ea56cea4-746c-4149-b52b-c55bc87b3752" providerId="ADAL" clId="{31C19C80-8108-774F-9942-253D113FA702}" dt="2022-04-27T12:53:12.236" v="595" actId="20577"/>
        <pc:sldMkLst>
          <pc:docMk/>
          <pc:sldMk cId="4159652443" sldId="351"/>
        </pc:sldMkLst>
        <pc:spChg chg="del">
          <ac:chgData name="Anja Köpf" userId="ea56cea4-746c-4149-b52b-c55bc87b3752" providerId="ADAL" clId="{31C19C80-8108-774F-9942-253D113FA702}" dt="2022-04-27T12:52:46.228" v="568" actId="478"/>
          <ac:spMkLst>
            <pc:docMk/>
            <pc:sldMk cId="4159652443" sldId="351"/>
            <ac:spMk id="3" creationId="{64E1BFE4-7C30-334A-9147-0A4946BCCB73}"/>
          </ac:spMkLst>
        </pc:spChg>
        <pc:spChg chg="add del mod">
          <ac:chgData name="Anja Köpf" userId="ea56cea4-746c-4149-b52b-c55bc87b3752" providerId="ADAL" clId="{31C19C80-8108-774F-9942-253D113FA702}" dt="2022-04-27T12:52:47.553" v="569" actId="478"/>
          <ac:spMkLst>
            <pc:docMk/>
            <pc:sldMk cId="4159652443" sldId="351"/>
            <ac:spMk id="5" creationId="{D51B507D-5E01-A27A-BD8A-4DAA576AD57B}"/>
          </ac:spMkLst>
        </pc:spChg>
        <pc:spChg chg="del">
          <ac:chgData name="Anja Köpf" userId="ea56cea4-746c-4149-b52b-c55bc87b3752" providerId="ADAL" clId="{31C19C80-8108-774F-9942-253D113FA702}" dt="2022-04-27T12:53:03.825" v="580" actId="478"/>
          <ac:spMkLst>
            <pc:docMk/>
            <pc:sldMk cId="4159652443" sldId="351"/>
            <ac:spMk id="9" creationId="{00000000-0000-0000-0000-000000000000}"/>
          </ac:spMkLst>
        </pc:spChg>
        <pc:spChg chg="add mod">
          <ac:chgData name="Anja Köpf" userId="ea56cea4-746c-4149-b52b-c55bc87b3752" providerId="ADAL" clId="{31C19C80-8108-774F-9942-253D113FA702}" dt="2022-04-27T12:52:56.672" v="579" actId="20577"/>
          <ac:spMkLst>
            <pc:docMk/>
            <pc:sldMk cId="4159652443" sldId="351"/>
            <ac:spMk id="11" creationId="{B81922C6-F017-0ABD-6093-F2D1C0186665}"/>
          </ac:spMkLst>
        </pc:spChg>
        <pc:spChg chg="add del mod">
          <ac:chgData name="Anja Köpf" userId="ea56cea4-746c-4149-b52b-c55bc87b3752" providerId="ADAL" clId="{31C19C80-8108-774F-9942-253D113FA702}" dt="2022-04-27T12:53:05.644" v="581" actId="478"/>
          <ac:spMkLst>
            <pc:docMk/>
            <pc:sldMk cId="4159652443" sldId="351"/>
            <ac:spMk id="13" creationId="{44A7D0BF-6F50-101B-6197-9F2D91DEE80A}"/>
          </ac:spMkLst>
        </pc:spChg>
        <pc:spChg chg="add mod">
          <ac:chgData name="Anja Köpf" userId="ea56cea4-746c-4149-b52b-c55bc87b3752" providerId="ADAL" clId="{31C19C80-8108-774F-9942-253D113FA702}" dt="2022-04-27T12:53:12.236" v="595" actId="20577"/>
          <ac:spMkLst>
            <pc:docMk/>
            <pc:sldMk cId="4159652443" sldId="351"/>
            <ac:spMk id="14" creationId="{CC81D0B4-F9A8-81BD-9C25-B0F466697957}"/>
          </ac:spMkLst>
        </pc:spChg>
        <pc:picChg chg="mod modCrop">
          <ac:chgData name="Anja Köpf" userId="ea56cea4-746c-4149-b52b-c55bc87b3752" providerId="ADAL" clId="{31C19C80-8108-774F-9942-253D113FA702}" dt="2022-04-27T12:52:42.486" v="567" actId="732"/>
          <ac:picMkLst>
            <pc:docMk/>
            <pc:sldMk cId="4159652443" sldId="351"/>
            <ac:picMk id="2" creationId="{00000000-0000-0000-0000-000000000000}"/>
          </ac:picMkLst>
        </pc:picChg>
        <pc:picChg chg="mod">
          <ac:chgData name="Anja Köpf" userId="ea56cea4-746c-4149-b52b-c55bc87b3752" providerId="ADAL" clId="{31C19C80-8108-774F-9942-253D113FA702}" dt="2022-04-27T12:52:02.403" v="556" actId="14100"/>
          <ac:picMkLst>
            <pc:docMk/>
            <pc:sldMk cId="4159652443" sldId="351"/>
            <ac:picMk id="6" creationId="{00000000-0000-0000-0000-000000000000}"/>
          </ac:picMkLst>
        </pc:picChg>
        <pc:picChg chg="mod">
          <ac:chgData name="Anja Köpf" userId="ea56cea4-746c-4149-b52b-c55bc87b3752" providerId="ADAL" clId="{31C19C80-8108-774F-9942-253D113FA702}" dt="2022-04-27T12:52:06.890" v="558" actId="1076"/>
          <ac:picMkLst>
            <pc:docMk/>
            <pc:sldMk cId="4159652443" sldId="351"/>
            <ac:picMk id="7" creationId="{00000000-0000-0000-0000-000000000000}"/>
          </ac:picMkLst>
        </pc:picChg>
        <pc:picChg chg="add del mod">
          <ac:chgData name="Anja Köpf" userId="ea56cea4-746c-4149-b52b-c55bc87b3752" providerId="ADAL" clId="{31C19C80-8108-774F-9942-253D113FA702}" dt="2022-04-27T12:51:14.716" v="547" actId="478"/>
          <ac:picMkLst>
            <pc:docMk/>
            <pc:sldMk cId="4159652443" sldId="351"/>
            <ac:picMk id="8" creationId="{A85FE1B7-0C2E-882D-5215-D0DA1D80E128}"/>
          </ac:picMkLst>
        </pc:picChg>
        <pc:picChg chg="add del mod">
          <ac:chgData name="Anja Köpf" userId="ea56cea4-746c-4149-b52b-c55bc87b3752" providerId="ADAL" clId="{31C19C80-8108-774F-9942-253D113FA702}" dt="2022-04-27T12:51:24.036" v="550" actId="478"/>
          <ac:picMkLst>
            <pc:docMk/>
            <pc:sldMk cId="4159652443" sldId="351"/>
            <ac:picMk id="10" creationId="{FB158FA0-1466-8532-B987-DDDC26E4F026}"/>
          </ac:picMkLst>
        </pc:picChg>
      </pc:sldChg>
      <pc:sldChg chg="del">
        <pc:chgData name="Anja Köpf" userId="ea56cea4-746c-4149-b52b-c55bc87b3752" providerId="ADAL" clId="{31C19C80-8108-774F-9942-253D113FA702}" dt="2022-04-22T04:50:34.862" v="2" actId="2696"/>
        <pc:sldMkLst>
          <pc:docMk/>
          <pc:sldMk cId="730483770" sldId="354"/>
        </pc:sldMkLst>
      </pc:sldChg>
      <pc:sldChg chg="modSp mod">
        <pc:chgData name="Anja Köpf" userId="ea56cea4-746c-4149-b52b-c55bc87b3752" providerId="ADAL" clId="{31C19C80-8108-774F-9942-253D113FA702}" dt="2022-04-27T13:35:20.053" v="938" actId="20577"/>
        <pc:sldMkLst>
          <pc:docMk/>
          <pc:sldMk cId="761070712" sldId="355"/>
        </pc:sldMkLst>
        <pc:spChg chg="mod">
          <ac:chgData name="Anja Köpf" userId="ea56cea4-746c-4149-b52b-c55bc87b3752" providerId="ADAL" clId="{31C19C80-8108-774F-9942-253D113FA702}" dt="2022-04-27T13:35:20.053" v="938" actId="20577"/>
          <ac:spMkLst>
            <pc:docMk/>
            <pc:sldMk cId="761070712" sldId="355"/>
            <ac:spMk id="5" creationId="{F3FC55E8-161C-F548-B74A-DB3944147623}"/>
          </ac:spMkLst>
        </pc:spChg>
      </pc:sldChg>
      <pc:sldChg chg="del">
        <pc:chgData name="Anja Köpf" userId="ea56cea4-746c-4149-b52b-c55bc87b3752" providerId="ADAL" clId="{31C19C80-8108-774F-9942-253D113FA702}" dt="2022-04-22T04:50:32.389" v="1" actId="2696"/>
        <pc:sldMkLst>
          <pc:docMk/>
          <pc:sldMk cId="1726130839" sldId="357"/>
        </pc:sldMkLst>
      </pc:sldChg>
      <pc:sldChg chg="modSp mod">
        <pc:chgData name="Anja Köpf" userId="ea56cea4-746c-4149-b52b-c55bc87b3752" providerId="ADAL" clId="{31C19C80-8108-774F-9942-253D113FA702}" dt="2022-04-27T13:34:39.605" v="917" actId="20577"/>
        <pc:sldMkLst>
          <pc:docMk/>
          <pc:sldMk cId="2836667029" sldId="358"/>
        </pc:sldMkLst>
        <pc:spChg chg="mod">
          <ac:chgData name="Anja Köpf" userId="ea56cea4-746c-4149-b52b-c55bc87b3752" providerId="ADAL" clId="{31C19C80-8108-774F-9942-253D113FA702}" dt="2022-04-27T13:34:39.605" v="917" actId="20577"/>
          <ac:spMkLst>
            <pc:docMk/>
            <pc:sldMk cId="2836667029" sldId="358"/>
            <ac:spMk id="5" creationId="{F3FC55E8-161C-F548-B74A-DB3944147623}"/>
          </ac:spMkLst>
        </pc:spChg>
      </pc:sldChg>
      <pc:sldChg chg="modSp mod">
        <pc:chgData name="Anja Köpf" userId="ea56cea4-746c-4149-b52b-c55bc87b3752" providerId="ADAL" clId="{31C19C80-8108-774F-9942-253D113FA702}" dt="2022-04-27T13:35:40.240" v="939" actId="20577"/>
        <pc:sldMkLst>
          <pc:docMk/>
          <pc:sldMk cId="3468581251" sldId="359"/>
        </pc:sldMkLst>
        <pc:spChg chg="mod">
          <ac:chgData name="Anja Köpf" userId="ea56cea4-746c-4149-b52b-c55bc87b3752" providerId="ADAL" clId="{31C19C80-8108-774F-9942-253D113FA702}" dt="2022-04-27T13:35:40.240" v="939" actId="20577"/>
          <ac:spMkLst>
            <pc:docMk/>
            <pc:sldMk cId="3468581251" sldId="359"/>
            <ac:spMk id="5" creationId="{F3FC55E8-161C-F548-B74A-DB3944147623}"/>
          </ac:spMkLst>
        </pc:spChg>
      </pc:sldChg>
      <pc:sldChg chg="addSp delSp modSp add mod">
        <pc:chgData name="Anja Köpf" userId="ea56cea4-746c-4149-b52b-c55bc87b3752" providerId="ADAL" clId="{31C19C80-8108-774F-9942-253D113FA702}" dt="2022-04-27T12:56:15.269" v="651" actId="1076"/>
        <pc:sldMkLst>
          <pc:docMk/>
          <pc:sldMk cId="255426338" sldId="361"/>
        </pc:sldMkLst>
        <pc:spChg chg="del">
          <ac:chgData name="Anja Köpf" userId="ea56cea4-746c-4149-b52b-c55bc87b3752" providerId="ADAL" clId="{31C19C80-8108-774F-9942-253D113FA702}" dt="2022-04-27T12:53:27.964" v="596" actId="478"/>
          <ac:spMkLst>
            <pc:docMk/>
            <pc:sldMk cId="255426338" sldId="361"/>
            <ac:spMk id="3" creationId="{64E1BFE4-7C30-334A-9147-0A4946BCCB73}"/>
          </ac:spMkLst>
        </pc:spChg>
        <pc:spChg chg="del">
          <ac:chgData name="Anja Köpf" userId="ea56cea4-746c-4149-b52b-c55bc87b3752" providerId="ADAL" clId="{31C19C80-8108-774F-9942-253D113FA702}" dt="2022-04-27T12:53:42.212" v="618" actId="478"/>
          <ac:spMkLst>
            <pc:docMk/>
            <pc:sldMk cId="255426338" sldId="361"/>
            <ac:spMk id="9" creationId="{00000000-0000-0000-0000-000000000000}"/>
          </ac:spMkLst>
        </pc:spChg>
        <pc:spChg chg="add del mod">
          <ac:chgData name="Anja Köpf" userId="ea56cea4-746c-4149-b52b-c55bc87b3752" providerId="ADAL" clId="{31C19C80-8108-774F-9942-253D113FA702}" dt="2022-04-27T12:53:29.515" v="597" actId="478"/>
          <ac:spMkLst>
            <pc:docMk/>
            <pc:sldMk cId="255426338" sldId="361"/>
            <ac:spMk id="11" creationId="{CC0E35ED-61E0-4D0D-D28A-259B75C025D1}"/>
          </ac:spMkLst>
        </pc:spChg>
        <pc:spChg chg="add mod">
          <ac:chgData name="Anja Köpf" userId="ea56cea4-746c-4149-b52b-c55bc87b3752" providerId="ADAL" clId="{31C19C80-8108-774F-9942-253D113FA702}" dt="2022-04-27T12:53:36.938" v="617" actId="20577"/>
          <ac:spMkLst>
            <pc:docMk/>
            <pc:sldMk cId="255426338" sldId="361"/>
            <ac:spMk id="12" creationId="{F78CE1E8-CA9A-308C-8EA4-B1764EAB0FA7}"/>
          </ac:spMkLst>
        </pc:spChg>
        <pc:spChg chg="add del mod">
          <ac:chgData name="Anja Köpf" userId="ea56cea4-746c-4149-b52b-c55bc87b3752" providerId="ADAL" clId="{31C19C80-8108-774F-9942-253D113FA702}" dt="2022-04-27T12:53:44.253" v="619" actId="478"/>
          <ac:spMkLst>
            <pc:docMk/>
            <pc:sldMk cId="255426338" sldId="361"/>
            <ac:spMk id="14" creationId="{C1832291-EC13-728D-072A-ABE25B6EA920}"/>
          </ac:spMkLst>
        </pc:spChg>
        <pc:spChg chg="add mod">
          <ac:chgData name="Anja Köpf" userId="ea56cea4-746c-4149-b52b-c55bc87b3752" providerId="ADAL" clId="{31C19C80-8108-774F-9942-253D113FA702}" dt="2022-04-27T12:53:57.328" v="627" actId="20577"/>
          <ac:spMkLst>
            <pc:docMk/>
            <pc:sldMk cId="255426338" sldId="361"/>
            <ac:spMk id="15" creationId="{28FC4203-8FB5-5AB2-F97F-5A96A6BD7A19}"/>
          </ac:spMkLst>
        </pc:spChg>
        <pc:picChg chg="mod">
          <ac:chgData name="Anja Köpf" userId="ea56cea4-746c-4149-b52b-c55bc87b3752" providerId="ADAL" clId="{31C19C80-8108-774F-9942-253D113FA702}" dt="2022-04-27T12:56:15.269" v="651" actId="1076"/>
          <ac:picMkLst>
            <pc:docMk/>
            <pc:sldMk cId="255426338" sldId="361"/>
            <ac:picMk id="2" creationId="{00000000-0000-0000-0000-000000000000}"/>
          </ac:picMkLst>
        </pc:picChg>
        <pc:picChg chg="mod">
          <ac:chgData name="Anja Köpf" userId="ea56cea4-746c-4149-b52b-c55bc87b3752" providerId="ADAL" clId="{31C19C80-8108-774F-9942-253D113FA702}" dt="2022-04-27T12:55:25.657" v="643" actId="1076"/>
          <ac:picMkLst>
            <pc:docMk/>
            <pc:sldMk cId="255426338" sldId="361"/>
            <ac:picMk id="4" creationId="{00000000-0000-0000-0000-000000000000}"/>
          </ac:picMkLst>
        </pc:picChg>
        <pc:picChg chg="mod modCrop">
          <ac:chgData name="Anja Köpf" userId="ea56cea4-746c-4149-b52b-c55bc87b3752" providerId="ADAL" clId="{31C19C80-8108-774F-9942-253D113FA702}" dt="2022-04-27T12:54:52.201" v="635" actId="732"/>
          <ac:picMkLst>
            <pc:docMk/>
            <pc:sldMk cId="255426338" sldId="361"/>
            <ac:picMk id="5" creationId="{00000000-0000-0000-0000-000000000000}"/>
          </ac:picMkLst>
        </pc:picChg>
        <pc:picChg chg="mod modCrop">
          <ac:chgData name="Anja Köpf" userId="ea56cea4-746c-4149-b52b-c55bc87b3752" providerId="ADAL" clId="{31C19C80-8108-774F-9942-253D113FA702}" dt="2022-04-27T12:55:42.887" v="648" actId="732"/>
          <ac:picMkLst>
            <pc:docMk/>
            <pc:sldMk cId="255426338" sldId="361"/>
            <ac:picMk id="6" creationId="{00000000-0000-0000-0000-000000000000}"/>
          </ac:picMkLst>
        </pc:picChg>
        <pc:picChg chg="mod">
          <ac:chgData name="Anja Köpf" userId="ea56cea4-746c-4149-b52b-c55bc87b3752" providerId="ADAL" clId="{31C19C80-8108-774F-9942-253D113FA702}" dt="2022-04-27T12:55:29.440" v="644" actId="1076"/>
          <ac:picMkLst>
            <pc:docMk/>
            <pc:sldMk cId="255426338" sldId="361"/>
            <ac:picMk id="7" creationId="{00000000-0000-0000-0000-000000000000}"/>
          </ac:picMkLst>
        </pc:picChg>
        <pc:picChg chg="mod">
          <ac:chgData name="Anja Köpf" userId="ea56cea4-746c-4149-b52b-c55bc87b3752" providerId="ADAL" clId="{31C19C80-8108-774F-9942-253D113FA702}" dt="2022-04-27T12:54:35.423" v="632" actId="1076"/>
          <ac:picMkLst>
            <pc:docMk/>
            <pc:sldMk cId="255426338" sldId="361"/>
            <ac:picMk id="8" creationId="{00000000-0000-0000-0000-000000000000}"/>
          </ac:picMkLst>
        </pc:picChg>
        <pc:picChg chg="add del mod">
          <ac:chgData name="Anja Köpf" userId="ea56cea4-746c-4149-b52b-c55bc87b3752" providerId="ADAL" clId="{31C19C80-8108-774F-9942-253D113FA702}" dt="2022-04-27T12:54:37.467" v="633" actId="478"/>
          <ac:picMkLst>
            <pc:docMk/>
            <pc:sldMk cId="255426338" sldId="361"/>
            <ac:picMk id="16" creationId="{C727C013-11E5-2BEF-82BB-A954475ED341}"/>
          </ac:picMkLst>
        </pc:picChg>
      </pc:sldChg>
      <pc:sldChg chg="addSp delSp modSp mod ord">
        <pc:chgData name="Anja Köpf" userId="ea56cea4-746c-4149-b52b-c55bc87b3752" providerId="ADAL" clId="{31C19C80-8108-774F-9942-253D113FA702}" dt="2022-04-27T12:57:31.479" v="659" actId="20578"/>
        <pc:sldMkLst>
          <pc:docMk/>
          <pc:sldMk cId="1254586162" sldId="364"/>
        </pc:sldMkLst>
        <pc:picChg chg="add mod">
          <ac:chgData name="Anja Köpf" userId="ea56cea4-746c-4149-b52b-c55bc87b3752" providerId="ADAL" clId="{31C19C80-8108-774F-9942-253D113FA702}" dt="2022-04-27T12:57:16.355" v="657" actId="14100"/>
          <ac:picMkLst>
            <pc:docMk/>
            <pc:sldMk cId="1254586162" sldId="364"/>
            <ac:picMk id="7" creationId="{DC039F04-D9DE-168A-4DD0-BB68682137BF}"/>
          </ac:picMkLst>
        </pc:picChg>
        <pc:picChg chg="del">
          <ac:chgData name="Anja Köpf" userId="ea56cea4-746c-4149-b52b-c55bc87b3752" providerId="ADAL" clId="{31C19C80-8108-774F-9942-253D113FA702}" dt="2022-04-27T12:57:09.412" v="656" actId="478"/>
          <ac:picMkLst>
            <pc:docMk/>
            <pc:sldMk cId="1254586162" sldId="364"/>
            <ac:picMk id="8" creationId="{571D498A-169C-3545-9BED-A213729FDC67}"/>
          </ac:picMkLst>
        </pc:picChg>
        <pc:picChg chg="mod">
          <ac:chgData name="Anja Köpf" userId="ea56cea4-746c-4149-b52b-c55bc87b3752" providerId="ADAL" clId="{31C19C80-8108-774F-9942-253D113FA702}" dt="2022-04-27T12:57:18.617" v="658" actId="1076"/>
          <ac:picMkLst>
            <pc:docMk/>
            <pc:sldMk cId="1254586162" sldId="364"/>
            <ac:picMk id="9" creationId="{33DE5D1E-9FD4-BB4D-A6D5-854DCDBFDFBF}"/>
          </ac:picMkLst>
        </pc:picChg>
      </pc:sldChg>
      <pc:sldChg chg="modSp mod">
        <pc:chgData name="Anja Köpf" userId="ea56cea4-746c-4149-b52b-c55bc87b3752" providerId="ADAL" clId="{31C19C80-8108-774F-9942-253D113FA702}" dt="2022-04-27T12:45:11.679" v="467" actId="20577"/>
        <pc:sldMkLst>
          <pc:docMk/>
          <pc:sldMk cId="2412069139" sldId="365"/>
        </pc:sldMkLst>
        <pc:spChg chg="mod">
          <ac:chgData name="Anja Köpf" userId="ea56cea4-746c-4149-b52b-c55bc87b3752" providerId="ADAL" clId="{31C19C80-8108-774F-9942-253D113FA702}" dt="2022-04-27T12:45:11.679" v="467" actId="20577"/>
          <ac:spMkLst>
            <pc:docMk/>
            <pc:sldMk cId="2412069139" sldId="365"/>
            <ac:spMk id="2" creationId="{2FAFFF68-7A55-4D45-986C-90B660A2704B}"/>
          </ac:spMkLst>
        </pc:spChg>
        <pc:spChg chg="mod">
          <ac:chgData name="Anja Köpf" userId="ea56cea4-746c-4149-b52b-c55bc87b3752" providerId="ADAL" clId="{31C19C80-8108-774F-9942-253D113FA702}" dt="2022-04-27T12:44:22.924" v="451" actId="20577"/>
          <ac:spMkLst>
            <pc:docMk/>
            <pc:sldMk cId="2412069139" sldId="365"/>
            <ac:spMk id="4" creationId="{A9D23F81-B0BE-BA46-974F-F32380B519B3}"/>
          </ac:spMkLst>
        </pc:spChg>
      </pc:sldChg>
      <pc:sldChg chg="addSp delSp modSp mod">
        <pc:chgData name="Anja Köpf" userId="ea56cea4-746c-4149-b52b-c55bc87b3752" providerId="ADAL" clId="{31C19C80-8108-774F-9942-253D113FA702}" dt="2022-04-22T04:59:44.872" v="56" actId="20577"/>
        <pc:sldMkLst>
          <pc:docMk/>
          <pc:sldMk cId="3550110463" sldId="366"/>
        </pc:sldMkLst>
        <pc:spChg chg="mod">
          <ac:chgData name="Anja Köpf" userId="ea56cea4-746c-4149-b52b-c55bc87b3752" providerId="ADAL" clId="{31C19C80-8108-774F-9942-253D113FA702}" dt="2022-04-22T04:50:57.289" v="12" actId="20577"/>
          <ac:spMkLst>
            <pc:docMk/>
            <pc:sldMk cId="3550110463" sldId="366"/>
            <ac:spMk id="3" creationId="{64E1BFE4-7C30-334A-9147-0A4946BCCB73}"/>
          </ac:spMkLst>
        </pc:spChg>
        <pc:spChg chg="mod">
          <ac:chgData name="Anja Köpf" userId="ea56cea4-746c-4149-b52b-c55bc87b3752" providerId="ADAL" clId="{31C19C80-8108-774F-9942-253D113FA702}" dt="2022-04-22T04:51:00.757" v="14" actId="20577"/>
          <ac:spMkLst>
            <pc:docMk/>
            <pc:sldMk cId="3550110463" sldId="366"/>
            <ac:spMk id="4" creationId="{A9D23F81-B0BE-BA46-974F-F32380B519B3}"/>
          </ac:spMkLst>
        </pc:spChg>
        <pc:spChg chg="mod">
          <ac:chgData name="Anja Köpf" userId="ea56cea4-746c-4149-b52b-c55bc87b3752" providerId="ADAL" clId="{31C19C80-8108-774F-9942-253D113FA702}" dt="2022-04-22T04:59:44.872" v="56" actId="20577"/>
          <ac:spMkLst>
            <pc:docMk/>
            <pc:sldMk cId="3550110463" sldId="366"/>
            <ac:spMk id="5" creationId="{F3FC55E8-161C-F548-B74A-DB3944147623}"/>
          </ac:spMkLst>
        </pc:spChg>
        <pc:spChg chg="add del mod">
          <ac:chgData name="Anja Köpf" userId="ea56cea4-746c-4149-b52b-c55bc87b3752" providerId="ADAL" clId="{31C19C80-8108-774F-9942-253D113FA702}" dt="2022-04-22T04:57:43.693" v="16" actId="931"/>
          <ac:spMkLst>
            <pc:docMk/>
            <pc:sldMk cId="3550110463" sldId="366"/>
            <ac:spMk id="7" creationId="{813E2654-53B7-B269-EF1F-3FE873AF5F86}"/>
          </ac:spMkLst>
        </pc:spChg>
        <pc:spChg chg="del">
          <ac:chgData name="Anja Köpf" userId="ea56cea4-746c-4149-b52b-c55bc87b3752" providerId="ADAL" clId="{31C19C80-8108-774F-9942-253D113FA702}" dt="2022-04-22T04:58:24.352" v="22" actId="478"/>
          <ac:spMkLst>
            <pc:docMk/>
            <pc:sldMk cId="3550110463" sldId="366"/>
            <ac:spMk id="11" creationId="{7E66B405-C959-084D-BBAF-CFDAC11A3AB0}"/>
          </ac:spMkLst>
        </pc:spChg>
        <pc:picChg chg="mod">
          <ac:chgData name="Anja Köpf" userId="ea56cea4-746c-4149-b52b-c55bc87b3752" providerId="ADAL" clId="{31C19C80-8108-774F-9942-253D113FA702}" dt="2022-04-22T04:57:58.080" v="18" actId="166"/>
          <ac:picMkLst>
            <pc:docMk/>
            <pc:sldMk cId="3550110463" sldId="366"/>
            <ac:picMk id="6" creationId="{BE5A5BC2-C86F-884C-A50B-3D46A5BBA9D4}"/>
          </ac:picMkLst>
        </pc:picChg>
        <pc:picChg chg="del">
          <ac:chgData name="Anja Köpf" userId="ea56cea4-746c-4149-b52b-c55bc87b3752" providerId="ADAL" clId="{31C19C80-8108-774F-9942-253D113FA702}" dt="2022-04-22T04:57:36.449" v="15" actId="478"/>
          <ac:picMkLst>
            <pc:docMk/>
            <pc:sldMk cId="3550110463" sldId="366"/>
            <ac:picMk id="9" creationId="{AF0C1714-7B8F-9D45-9EB0-BA6723459E19}"/>
          </ac:picMkLst>
        </pc:picChg>
        <pc:picChg chg="add mod modCrop">
          <ac:chgData name="Anja Köpf" userId="ea56cea4-746c-4149-b52b-c55bc87b3752" providerId="ADAL" clId="{31C19C80-8108-774F-9942-253D113FA702}" dt="2022-04-22T04:58:20.212" v="21" actId="18131"/>
          <ac:picMkLst>
            <pc:docMk/>
            <pc:sldMk cId="3550110463" sldId="366"/>
            <ac:picMk id="10" creationId="{8D74C9EF-3970-1BF5-E967-8EBA4FB29A87}"/>
          </ac:picMkLst>
        </pc:picChg>
      </pc:sldChg>
      <pc:sldChg chg="add">
        <pc:chgData name="Anja Köpf" userId="ea56cea4-746c-4149-b52b-c55bc87b3752" providerId="ADAL" clId="{31C19C80-8108-774F-9942-253D113FA702}" dt="2022-04-22T04:50:50.387" v="3" actId="2890"/>
        <pc:sldMkLst>
          <pc:docMk/>
          <pc:sldMk cId="131746264" sldId="367"/>
        </pc:sldMkLst>
      </pc:sldChg>
      <pc:sldChg chg="addSp delSp modSp add mod">
        <pc:chgData name="Anja Köpf" userId="ea56cea4-746c-4149-b52b-c55bc87b3752" providerId="ADAL" clId="{31C19C80-8108-774F-9942-253D113FA702}" dt="2022-04-22T05:04:21.034" v="106" actId="478"/>
        <pc:sldMkLst>
          <pc:docMk/>
          <pc:sldMk cId="814199738" sldId="368"/>
        </pc:sldMkLst>
        <pc:spChg chg="mod">
          <ac:chgData name="Anja Köpf" userId="ea56cea4-746c-4149-b52b-c55bc87b3752" providerId="ADAL" clId="{31C19C80-8108-774F-9942-253D113FA702}" dt="2022-04-22T05:00:15.990" v="69" actId="20577"/>
          <ac:spMkLst>
            <pc:docMk/>
            <pc:sldMk cId="814199738" sldId="368"/>
            <ac:spMk id="3" creationId="{64E1BFE4-7C30-334A-9147-0A4946BCCB73}"/>
          </ac:spMkLst>
        </pc:spChg>
        <pc:spChg chg="mod">
          <ac:chgData name="Anja Köpf" userId="ea56cea4-746c-4149-b52b-c55bc87b3752" providerId="ADAL" clId="{31C19C80-8108-774F-9942-253D113FA702}" dt="2022-04-22T05:00:19.768" v="71" actId="20577"/>
          <ac:spMkLst>
            <pc:docMk/>
            <pc:sldMk cId="814199738" sldId="368"/>
            <ac:spMk id="4" creationId="{A9D23F81-B0BE-BA46-974F-F32380B519B3}"/>
          </ac:spMkLst>
        </pc:spChg>
        <pc:spChg chg="mod">
          <ac:chgData name="Anja Köpf" userId="ea56cea4-746c-4149-b52b-c55bc87b3752" providerId="ADAL" clId="{31C19C80-8108-774F-9942-253D113FA702}" dt="2022-04-22T05:02:01.875" v="100" actId="20577"/>
          <ac:spMkLst>
            <pc:docMk/>
            <pc:sldMk cId="814199738" sldId="368"/>
            <ac:spMk id="5" creationId="{F3FC55E8-161C-F548-B74A-DB3944147623}"/>
          </ac:spMkLst>
        </pc:spChg>
        <pc:spChg chg="add del mod">
          <ac:chgData name="Anja Köpf" userId="ea56cea4-746c-4149-b52b-c55bc87b3752" providerId="ADAL" clId="{31C19C80-8108-774F-9942-253D113FA702}" dt="2022-04-22T05:03:33.626" v="102" actId="931"/>
          <ac:spMkLst>
            <pc:docMk/>
            <pc:sldMk cId="814199738" sldId="368"/>
            <ac:spMk id="7" creationId="{BD5B7446-63D0-3658-A750-5EAE6B7291CB}"/>
          </ac:spMkLst>
        </pc:spChg>
        <pc:spChg chg="del">
          <ac:chgData name="Anja Köpf" userId="ea56cea4-746c-4149-b52b-c55bc87b3752" providerId="ADAL" clId="{31C19C80-8108-774F-9942-253D113FA702}" dt="2022-04-22T05:04:21.034" v="106" actId="478"/>
          <ac:spMkLst>
            <pc:docMk/>
            <pc:sldMk cId="814199738" sldId="368"/>
            <ac:spMk id="11" creationId="{7E66B405-C959-084D-BBAF-CFDAC11A3AB0}"/>
          </ac:spMkLst>
        </pc:spChg>
        <pc:picChg chg="mod">
          <ac:chgData name="Anja Köpf" userId="ea56cea4-746c-4149-b52b-c55bc87b3752" providerId="ADAL" clId="{31C19C80-8108-774F-9942-253D113FA702}" dt="2022-04-22T05:04:18.561" v="105" actId="166"/>
          <ac:picMkLst>
            <pc:docMk/>
            <pc:sldMk cId="814199738" sldId="368"/>
            <ac:picMk id="6" creationId="{BE5A5BC2-C86F-884C-A50B-3D46A5BBA9D4}"/>
          </ac:picMkLst>
        </pc:picChg>
        <pc:picChg chg="del">
          <ac:chgData name="Anja Köpf" userId="ea56cea4-746c-4149-b52b-c55bc87b3752" providerId="ADAL" clId="{31C19C80-8108-774F-9942-253D113FA702}" dt="2022-04-22T05:03:24.570" v="101" actId="478"/>
          <ac:picMkLst>
            <pc:docMk/>
            <pc:sldMk cId="814199738" sldId="368"/>
            <ac:picMk id="9" creationId="{AF0C1714-7B8F-9D45-9EB0-BA6723459E19}"/>
          </ac:picMkLst>
        </pc:picChg>
        <pc:picChg chg="add mod modCrop">
          <ac:chgData name="Anja Köpf" userId="ea56cea4-746c-4149-b52b-c55bc87b3752" providerId="ADAL" clId="{31C19C80-8108-774F-9942-253D113FA702}" dt="2022-04-22T05:04:06.379" v="104" actId="18131"/>
          <ac:picMkLst>
            <pc:docMk/>
            <pc:sldMk cId="814199738" sldId="368"/>
            <ac:picMk id="10" creationId="{7E85B003-A2B7-678A-4F85-CA7297844892}"/>
          </ac:picMkLst>
        </pc:picChg>
      </pc:sldChg>
      <pc:sldChg chg="addSp delSp modSp new del mod">
        <pc:chgData name="Anja Köpf" userId="ea56cea4-746c-4149-b52b-c55bc87b3752" providerId="ADAL" clId="{31C19C80-8108-774F-9942-253D113FA702}" dt="2022-04-22T05:17:40.411" v="148" actId="2696"/>
        <pc:sldMkLst>
          <pc:docMk/>
          <pc:sldMk cId="2495991898" sldId="369"/>
        </pc:sldMkLst>
        <pc:spChg chg="add del">
          <ac:chgData name="Anja Köpf" userId="ea56cea4-746c-4149-b52b-c55bc87b3752" providerId="ADAL" clId="{31C19C80-8108-774F-9942-253D113FA702}" dt="2022-04-22T05:09:18.595" v="123" actId="478"/>
          <ac:spMkLst>
            <pc:docMk/>
            <pc:sldMk cId="2495991898" sldId="369"/>
            <ac:spMk id="2" creationId="{1FAEB073-A184-D72F-E862-CCB4C9CC602B}"/>
          </ac:spMkLst>
        </pc:spChg>
        <pc:spChg chg="add del">
          <ac:chgData name="Anja Köpf" userId="ea56cea4-746c-4149-b52b-c55bc87b3752" providerId="ADAL" clId="{31C19C80-8108-774F-9942-253D113FA702}" dt="2022-04-22T05:09:19.497" v="124" actId="478"/>
          <ac:spMkLst>
            <pc:docMk/>
            <pc:sldMk cId="2495991898" sldId="369"/>
            <ac:spMk id="3" creationId="{C5897234-149D-AD48-EFC7-7063E452FAA1}"/>
          </ac:spMkLst>
        </pc:spChg>
        <pc:spChg chg="add del">
          <ac:chgData name="Anja Köpf" userId="ea56cea4-746c-4149-b52b-c55bc87b3752" providerId="ADAL" clId="{31C19C80-8108-774F-9942-253D113FA702}" dt="2022-04-22T05:09:20.332" v="125" actId="478"/>
          <ac:spMkLst>
            <pc:docMk/>
            <pc:sldMk cId="2495991898" sldId="369"/>
            <ac:spMk id="4" creationId="{7C5345FC-973A-F26A-2238-23E1DC043262}"/>
          </ac:spMkLst>
        </pc:spChg>
        <pc:picChg chg="add mod modCrop">
          <ac:chgData name="Anja Köpf" userId="ea56cea4-746c-4149-b52b-c55bc87b3752" providerId="ADAL" clId="{31C19C80-8108-774F-9942-253D113FA702}" dt="2022-04-22T05:09:54.077" v="128" actId="1076"/>
          <ac:picMkLst>
            <pc:docMk/>
            <pc:sldMk cId="2495991898" sldId="369"/>
            <ac:picMk id="6" creationId="{9B3AFD56-19CB-69F6-171F-3D665D0F7D86}"/>
          </ac:picMkLst>
        </pc:picChg>
      </pc:sldChg>
      <pc:sldChg chg="addSp modSp new mod ord">
        <pc:chgData name="Anja Köpf" userId="ea56cea4-746c-4149-b52b-c55bc87b3752" providerId="ADAL" clId="{31C19C80-8108-774F-9942-253D113FA702}" dt="2022-04-22T05:32:18.556" v="351" actId="20578"/>
        <pc:sldMkLst>
          <pc:docMk/>
          <pc:sldMk cId="3582925858" sldId="370"/>
        </pc:sldMkLst>
        <pc:picChg chg="add mod modCrop">
          <ac:chgData name="Anja Köpf" userId="ea56cea4-746c-4149-b52b-c55bc87b3752" providerId="ADAL" clId="{31C19C80-8108-774F-9942-253D113FA702}" dt="2022-04-22T05:17:20.495" v="147" actId="732"/>
          <ac:picMkLst>
            <pc:docMk/>
            <pc:sldMk cId="3582925858" sldId="370"/>
            <ac:picMk id="2" creationId="{C3417871-F46C-5FCA-D5E6-15ABBBFCE83A}"/>
          </ac:picMkLst>
        </pc:picChg>
      </pc:sldChg>
      <pc:sldChg chg="addSp delSp modSp add del mod">
        <pc:chgData name="Anja Köpf" userId="ea56cea4-746c-4149-b52b-c55bc87b3752" providerId="ADAL" clId="{31C19C80-8108-774F-9942-253D113FA702}" dt="2022-04-27T12:42:00.388" v="357" actId="2696"/>
        <pc:sldMkLst>
          <pc:docMk/>
          <pc:sldMk cId="4077567792" sldId="371"/>
        </pc:sldMkLst>
        <pc:spChg chg="mod">
          <ac:chgData name="Anja Köpf" userId="ea56cea4-746c-4149-b52b-c55bc87b3752" providerId="ADAL" clId="{31C19C80-8108-774F-9942-253D113FA702}" dt="2022-04-22T05:18:24.407" v="168" actId="20577"/>
          <ac:spMkLst>
            <pc:docMk/>
            <pc:sldMk cId="4077567792" sldId="371"/>
            <ac:spMk id="3" creationId="{64E1BFE4-7C30-334A-9147-0A4946BCCB73}"/>
          </ac:spMkLst>
        </pc:spChg>
        <pc:spChg chg="mod">
          <ac:chgData name="Anja Köpf" userId="ea56cea4-746c-4149-b52b-c55bc87b3752" providerId="ADAL" clId="{31C19C80-8108-774F-9942-253D113FA702}" dt="2022-04-22T05:21:58.333" v="255" actId="1076"/>
          <ac:spMkLst>
            <pc:docMk/>
            <pc:sldMk cId="4077567792" sldId="371"/>
            <ac:spMk id="4" creationId="{A9D23F81-B0BE-BA46-974F-F32380B519B3}"/>
          </ac:spMkLst>
        </pc:spChg>
        <pc:spChg chg="mod">
          <ac:chgData name="Anja Köpf" userId="ea56cea4-746c-4149-b52b-c55bc87b3752" providerId="ADAL" clId="{31C19C80-8108-774F-9942-253D113FA702}" dt="2022-04-22T05:22:41.746" v="332" actId="20577"/>
          <ac:spMkLst>
            <pc:docMk/>
            <pc:sldMk cId="4077567792" sldId="371"/>
            <ac:spMk id="5" creationId="{BB5D44A4-369C-414C-BD31-0DB3A210D6FE}"/>
          </ac:spMkLst>
        </pc:spChg>
        <pc:spChg chg="add del mod">
          <ac:chgData name="Anja Köpf" userId="ea56cea4-746c-4149-b52b-c55bc87b3752" providerId="ADAL" clId="{31C19C80-8108-774F-9942-253D113FA702}" dt="2022-04-22T05:26:26.106" v="334" actId="931"/>
          <ac:spMkLst>
            <pc:docMk/>
            <pc:sldMk cId="4077567792" sldId="371"/>
            <ac:spMk id="6" creationId="{5EDD4E82-3D27-BC85-362E-D3F1C5B5E354}"/>
          </ac:spMkLst>
        </pc:spChg>
        <pc:picChg chg="mod">
          <ac:chgData name="Anja Köpf" userId="ea56cea4-746c-4149-b52b-c55bc87b3752" providerId="ADAL" clId="{31C19C80-8108-774F-9942-253D113FA702}" dt="2022-04-22T05:26:57.448" v="338" actId="166"/>
          <ac:picMkLst>
            <pc:docMk/>
            <pc:sldMk cId="4077567792" sldId="371"/>
            <ac:picMk id="8" creationId="{875AD1B5-52D0-324F-A4D0-A2F9CD5E8F3B}"/>
          </ac:picMkLst>
        </pc:picChg>
        <pc:picChg chg="add mod modCrop">
          <ac:chgData name="Anja Köpf" userId="ea56cea4-746c-4149-b52b-c55bc87b3752" providerId="ADAL" clId="{31C19C80-8108-774F-9942-253D113FA702}" dt="2022-04-22T05:26:48.818" v="337" actId="18131"/>
          <ac:picMkLst>
            <pc:docMk/>
            <pc:sldMk cId="4077567792" sldId="371"/>
            <ac:picMk id="9" creationId="{F7791054-B470-EC2E-3D7D-FC970D63144B}"/>
          </ac:picMkLst>
        </pc:picChg>
        <pc:picChg chg="del">
          <ac:chgData name="Anja Köpf" userId="ea56cea4-746c-4149-b52b-c55bc87b3752" providerId="ADAL" clId="{31C19C80-8108-774F-9942-253D113FA702}" dt="2022-04-22T05:26:17.833" v="333" actId="478"/>
          <ac:picMkLst>
            <pc:docMk/>
            <pc:sldMk cId="4077567792" sldId="371"/>
            <ac:picMk id="11" creationId="{E6BDB9AE-81A1-1045-B150-EC849F8B8615}"/>
          </ac:picMkLst>
        </pc:picChg>
      </pc:sldChg>
      <pc:sldChg chg="addSp modSp add mod">
        <pc:chgData name="Anja Köpf" userId="ea56cea4-746c-4149-b52b-c55bc87b3752" providerId="ADAL" clId="{31C19C80-8108-774F-9942-253D113FA702}" dt="2022-04-22T05:31:01.906" v="350" actId="1076"/>
        <pc:sldMkLst>
          <pc:docMk/>
          <pc:sldMk cId="3826444879" sldId="372"/>
        </pc:sldMkLst>
        <pc:spChg chg="mod">
          <ac:chgData name="Anja Köpf" userId="ea56cea4-746c-4149-b52b-c55bc87b3752" providerId="ADAL" clId="{31C19C80-8108-774F-9942-253D113FA702}" dt="2022-04-22T05:29:56.700" v="342" actId="207"/>
          <ac:spMkLst>
            <pc:docMk/>
            <pc:sldMk cId="3826444879" sldId="372"/>
            <ac:spMk id="44" creationId="{09B0E3BA-FD98-3F43-9051-903F0AE84890}"/>
          </ac:spMkLst>
        </pc:spChg>
        <pc:spChg chg="mod">
          <ac:chgData name="Anja Köpf" userId="ea56cea4-746c-4149-b52b-c55bc87b3752" providerId="ADAL" clId="{31C19C80-8108-774F-9942-253D113FA702}" dt="2022-04-22T05:31:01.906" v="350" actId="1076"/>
          <ac:spMkLst>
            <pc:docMk/>
            <pc:sldMk cId="3826444879" sldId="372"/>
            <ac:spMk id="50" creationId="{9DE7ED3B-F801-EC4A-A108-70F88443665B}"/>
          </ac:spMkLst>
        </pc:spChg>
        <pc:cxnChg chg="mod">
          <ac:chgData name="Anja Köpf" userId="ea56cea4-746c-4149-b52b-c55bc87b3752" providerId="ADAL" clId="{31C19C80-8108-774F-9942-253D113FA702}" dt="2022-04-22T05:30:21.733" v="343" actId="14100"/>
          <ac:cxnSpMkLst>
            <pc:docMk/>
            <pc:sldMk cId="3826444879" sldId="372"/>
            <ac:cxnSpMk id="39" creationId="{3EA208B4-D072-0244-A9A7-CDDBE112FB41}"/>
          </ac:cxnSpMkLst>
        </pc:cxnChg>
        <pc:cxnChg chg="add mod">
          <ac:chgData name="Anja Köpf" userId="ea56cea4-746c-4149-b52b-c55bc87b3752" providerId="ADAL" clId="{31C19C80-8108-774F-9942-253D113FA702}" dt="2022-04-22T05:30:54.172" v="349" actId="167"/>
          <ac:cxnSpMkLst>
            <pc:docMk/>
            <pc:sldMk cId="3826444879" sldId="372"/>
            <ac:cxnSpMk id="63" creationId="{9B0E2872-E792-1B26-E62E-B37386C4D152}"/>
          </ac:cxnSpMkLst>
        </pc:cxnChg>
      </pc:sldChg>
      <pc:sldChg chg="add">
        <pc:chgData name="Anja Köpf" userId="ea56cea4-746c-4149-b52b-c55bc87b3752" providerId="ADAL" clId="{31C19C80-8108-774F-9942-253D113FA702}" dt="2022-04-27T12:41:41.175" v="354"/>
        <pc:sldMkLst>
          <pc:docMk/>
          <pc:sldMk cId="572914302" sldId="373"/>
        </pc:sldMkLst>
      </pc:sldChg>
      <pc:sldChg chg="add del ord">
        <pc:chgData name="Anja Köpf" userId="ea56cea4-746c-4149-b52b-c55bc87b3752" providerId="ADAL" clId="{31C19C80-8108-774F-9942-253D113FA702}" dt="2022-04-27T13:34:02.832" v="916" actId="2696"/>
        <pc:sldMkLst>
          <pc:docMk/>
          <pc:sldMk cId="1623394430" sldId="376"/>
        </pc:sldMkLst>
      </pc:sldChg>
      <pc:sldChg chg="add">
        <pc:chgData name="Anja Köpf" userId="ea56cea4-746c-4149-b52b-c55bc87b3752" providerId="ADAL" clId="{31C19C80-8108-774F-9942-253D113FA702}" dt="2022-04-27T13:03:22.152" v="756"/>
        <pc:sldMkLst>
          <pc:docMk/>
          <pc:sldMk cId="2841644453" sldId="378"/>
        </pc:sldMkLst>
      </pc:sldChg>
      <pc:sldChg chg="addSp delSp modSp add mod">
        <pc:chgData name="Anja Köpf" userId="ea56cea4-746c-4149-b52b-c55bc87b3752" providerId="ADAL" clId="{31C19C80-8108-774F-9942-253D113FA702}" dt="2022-04-29T15:20:36.248" v="978" actId="166"/>
        <pc:sldMkLst>
          <pc:docMk/>
          <pc:sldMk cId="742321543" sldId="416"/>
        </pc:sldMkLst>
        <pc:spChg chg="add del mod">
          <ac:chgData name="Anja Köpf" userId="ea56cea4-746c-4149-b52b-c55bc87b3752" providerId="ADAL" clId="{31C19C80-8108-774F-9942-253D113FA702}" dt="2022-04-29T15:19:57.347" v="973" actId="931"/>
          <ac:spMkLst>
            <pc:docMk/>
            <pc:sldMk cId="742321543" sldId="416"/>
            <ac:spMk id="6" creationId="{99C7093D-B286-4F07-4DE8-27CCEA1DF8C1}"/>
          </ac:spMkLst>
        </pc:spChg>
        <pc:picChg chg="mod">
          <ac:chgData name="Anja Köpf" userId="ea56cea4-746c-4149-b52b-c55bc87b3752" providerId="ADAL" clId="{31C19C80-8108-774F-9942-253D113FA702}" dt="2022-04-29T15:20:36.248" v="978" actId="166"/>
          <ac:picMkLst>
            <pc:docMk/>
            <pc:sldMk cId="742321543" sldId="416"/>
            <ac:picMk id="8" creationId="{875AD1B5-52D0-324F-A4D0-A2F9CD5E8F3B}"/>
          </ac:picMkLst>
        </pc:picChg>
        <pc:picChg chg="del">
          <ac:chgData name="Anja Köpf" userId="ea56cea4-746c-4149-b52b-c55bc87b3752" providerId="ADAL" clId="{31C19C80-8108-774F-9942-253D113FA702}" dt="2022-04-29T15:19:45.635" v="972" actId="478"/>
          <ac:picMkLst>
            <pc:docMk/>
            <pc:sldMk cId="742321543" sldId="416"/>
            <ac:picMk id="9" creationId="{F7791054-B470-EC2E-3D7D-FC970D63144B}"/>
          </ac:picMkLst>
        </pc:picChg>
        <pc:picChg chg="add mod modCrop">
          <ac:chgData name="Anja Köpf" userId="ea56cea4-746c-4149-b52b-c55bc87b3752" providerId="ADAL" clId="{31C19C80-8108-774F-9942-253D113FA702}" dt="2022-04-29T15:20:19.330" v="977"/>
          <ac:picMkLst>
            <pc:docMk/>
            <pc:sldMk cId="742321543" sldId="416"/>
            <ac:picMk id="10" creationId="{8EDFE7E7-9739-F355-E4C2-DE2287BE70F2}"/>
          </ac:picMkLst>
        </pc:picChg>
      </pc:sldChg>
      <pc:sldChg chg="addSp delSp modSp add mod">
        <pc:chgData name="Anja Köpf" userId="ea56cea4-746c-4149-b52b-c55bc87b3752" providerId="ADAL" clId="{31C19C80-8108-774F-9942-253D113FA702}" dt="2022-04-27T12:51:46.451" v="553" actId="732"/>
        <pc:sldMkLst>
          <pc:docMk/>
          <pc:sldMk cId="2737896761" sldId="417"/>
        </pc:sldMkLst>
        <pc:spChg chg="del">
          <ac:chgData name="Anja Köpf" userId="ea56cea4-746c-4149-b52b-c55bc87b3752" providerId="ADAL" clId="{31C19C80-8108-774F-9942-253D113FA702}" dt="2022-04-27T12:50:23.825" v="510" actId="478"/>
          <ac:spMkLst>
            <pc:docMk/>
            <pc:sldMk cId="2737896761" sldId="417"/>
            <ac:spMk id="3" creationId="{64E1BFE4-7C30-334A-9147-0A4946BCCB73}"/>
          </ac:spMkLst>
        </pc:spChg>
        <pc:spChg chg="add del mod">
          <ac:chgData name="Anja Köpf" userId="ea56cea4-746c-4149-b52b-c55bc87b3752" providerId="ADAL" clId="{31C19C80-8108-774F-9942-253D113FA702}" dt="2022-04-27T12:50:26.096" v="511" actId="478"/>
          <ac:spMkLst>
            <pc:docMk/>
            <pc:sldMk cId="2737896761" sldId="417"/>
            <ac:spMk id="8" creationId="{48096610-2E52-767B-3A1C-92A6A57E91A0}"/>
          </ac:spMkLst>
        </pc:spChg>
        <pc:spChg chg="del">
          <ac:chgData name="Anja Köpf" userId="ea56cea4-746c-4149-b52b-c55bc87b3752" providerId="ADAL" clId="{31C19C80-8108-774F-9942-253D113FA702}" dt="2022-04-27T12:50:45.493" v="536" actId="478"/>
          <ac:spMkLst>
            <pc:docMk/>
            <pc:sldMk cId="2737896761" sldId="417"/>
            <ac:spMk id="9" creationId="{00000000-0000-0000-0000-000000000000}"/>
          </ac:spMkLst>
        </pc:spChg>
        <pc:spChg chg="add mod">
          <ac:chgData name="Anja Köpf" userId="ea56cea4-746c-4149-b52b-c55bc87b3752" providerId="ADAL" clId="{31C19C80-8108-774F-9942-253D113FA702}" dt="2022-04-27T12:50:43.305" v="535" actId="14100"/>
          <ac:spMkLst>
            <pc:docMk/>
            <pc:sldMk cId="2737896761" sldId="417"/>
            <ac:spMk id="10" creationId="{2768777D-3707-0E05-ECEE-FD84B944DF77}"/>
          </ac:spMkLst>
        </pc:spChg>
        <pc:spChg chg="add del mod">
          <ac:chgData name="Anja Köpf" userId="ea56cea4-746c-4149-b52b-c55bc87b3752" providerId="ADAL" clId="{31C19C80-8108-774F-9942-253D113FA702}" dt="2022-04-27T12:50:47.220" v="537" actId="478"/>
          <ac:spMkLst>
            <pc:docMk/>
            <pc:sldMk cId="2737896761" sldId="417"/>
            <ac:spMk id="12" creationId="{871B8439-473E-090D-A2CF-13A18EF34D83}"/>
          </ac:spMkLst>
        </pc:spChg>
        <pc:spChg chg="add mod">
          <ac:chgData name="Anja Köpf" userId="ea56cea4-746c-4149-b52b-c55bc87b3752" providerId="ADAL" clId="{31C19C80-8108-774F-9942-253D113FA702}" dt="2022-04-27T12:50:56.339" v="544" actId="20577"/>
          <ac:spMkLst>
            <pc:docMk/>
            <pc:sldMk cId="2737896761" sldId="417"/>
            <ac:spMk id="13" creationId="{3E629172-5B88-F8C0-2CCD-5234800F592D}"/>
          </ac:spMkLst>
        </pc:spChg>
        <pc:picChg chg="mod modCrop">
          <ac:chgData name="Anja Köpf" userId="ea56cea4-746c-4149-b52b-c55bc87b3752" providerId="ADAL" clId="{31C19C80-8108-774F-9942-253D113FA702}" dt="2022-04-27T12:51:46.451" v="553" actId="732"/>
          <ac:picMkLst>
            <pc:docMk/>
            <pc:sldMk cId="2737896761" sldId="417"/>
            <ac:picMk id="6" creationId="{00000000-0000-0000-0000-000000000000}"/>
          </ac:picMkLst>
        </pc:picChg>
      </pc:sldChg>
      <pc:sldChg chg="addSp delSp modSp add mod">
        <pc:chgData name="Anja Köpf" userId="ea56cea4-746c-4149-b52b-c55bc87b3752" providerId="ADAL" clId="{31C19C80-8108-774F-9942-253D113FA702}" dt="2022-04-27T13:01:40.587" v="755" actId="1076"/>
        <pc:sldMkLst>
          <pc:docMk/>
          <pc:sldMk cId="1619160005" sldId="418"/>
        </pc:sldMkLst>
        <pc:spChg chg="add del mod">
          <ac:chgData name="Anja Köpf" userId="ea56cea4-746c-4149-b52b-c55bc87b3752" providerId="ADAL" clId="{31C19C80-8108-774F-9942-253D113FA702}" dt="2022-04-27T12:58:17.159" v="662" actId="478"/>
          <ac:spMkLst>
            <pc:docMk/>
            <pc:sldMk cId="1619160005" sldId="418"/>
            <ac:spMk id="3" creationId="{CE1206CD-BCDD-70D5-462C-CA38872B05DC}"/>
          </ac:spMkLst>
        </pc:spChg>
        <pc:spChg chg="del">
          <ac:chgData name="Anja Köpf" userId="ea56cea4-746c-4149-b52b-c55bc87b3752" providerId="ADAL" clId="{31C19C80-8108-774F-9942-253D113FA702}" dt="2022-04-27T12:58:15.475" v="661" actId="478"/>
          <ac:spMkLst>
            <pc:docMk/>
            <pc:sldMk cId="1619160005" sldId="418"/>
            <ac:spMk id="7" creationId="{00000000-0000-0000-0000-000000000000}"/>
          </ac:spMkLst>
        </pc:spChg>
        <pc:spChg chg="add del mod">
          <ac:chgData name="Anja Köpf" userId="ea56cea4-746c-4149-b52b-c55bc87b3752" providerId="ADAL" clId="{31C19C80-8108-774F-9942-253D113FA702}" dt="2022-04-27T12:58:21.620" v="664" actId="478"/>
          <ac:spMkLst>
            <pc:docMk/>
            <pc:sldMk cId="1619160005" sldId="418"/>
            <ac:spMk id="10" creationId="{944FB2A3-0EF5-852D-6C76-D93B4ED30690}"/>
          </ac:spMkLst>
        </pc:spChg>
        <pc:spChg chg="add mod">
          <ac:chgData name="Anja Köpf" userId="ea56cea4-746c-4149-b52b-c55bc87b3752" providerId="ADAL" clId="{31C19C80-8108-774F-9942-253D113FA702}" dt="2022-04-27T13:00:08.113" v="714" actId="14100"/>
          <ac:spMkLst>
            <pc:docMk/>
            <pc:sldMk cId="1619160005" sldId="418"/>
            <ac:spMk id="11" creationId="{1E7C4809-E7D3-6030-7141-13781361F6C4}"/>
          </ac:spMkLst>
        </pc:spChg>
        <pc:spChg chg="add mod">
          <ac:chgData name="Anja Köpf" userId="ea56cea4-746c-4149-b52b-c55bc87b3752" providerId="ADAL" clId="{31C19C80-8108-774F-9942-253D113FA702}" dt="2022-04-27T13:00:57.705" v="744" actId="3064"/>
          <ac:spMkLst>
            <pc:docMk/>
            <pc:sldMk cId="1619160005" sldId="418"/>
            <ac:spMk id="12" creationId="{2345C700-1FB1-FC38-57C4-C75CB07DC408}"/>
          </ac:spMkLst>
        </pc:spChg>
        <pc:picChg chg="mod">
          <ac:chgData name="Anja Köpf" userId="ea56cea4-746c-4149-b52b-c55bc87b3752" providerId="ADAL" clId="{31C19C80-8108-774F-9942-253D113FA702}" dt="2022-04-27T13:01:24.903" v="750" actId="14100"/>
          <ac:picMkLst>
            <pc:docMk/>
            <pc:sldMk cId="1619160005" sldId="418"/>
            <ac:picMk id="5" creationId="{00000000-0000-0000-0000-000000000000}"/>
          </ac:picMkLst>
        </pc:picChg>
        <pc:picChg chg="mod">
          <ac:chgData name="Anja Köpf" userId="ea56cea4-746c-4149-b52b-c55bc87b3752" providerId="ADAL" clId="{31C19C80-8108-774F-9942-253D113FA702}" dt="2022-04-27T13:01:30.127" v="752" actId="1076"/>
          <ac:picMkLst>
            <pc:docMk/>
            <pc:sldMk cId="1619160005" sldId="418"/>
            <ac:picMk id="6" creationId="{00000000-0000-0000-0000-000000000000}"/>
          </ac:picMkLst>
        </pc:picChg>
        <pc:picChg chg="mod">
          <ac:chgData name="Anja Köpf" userId="ea56cea4-746c-4149-b52b-c55bc87b3752" providerId="ADAL" clId="{31C19C80-8108-774F-9942-253D113FA702}" dt="2022-04-27T13:01:37.668" v="754" actId="14100"/>
          <ac:picMkLst>
            <pc:docMk/>
            <pc:sldMk cId="1619160005" sldId="418"/>
            <ac:picMk id="8" creationId="{00000000-0000-0000-0000-000000000000}"/>
          </ac:picMkLst>
        </pc:picChg>
        <pc:picChg chg="mod">
          <ac:chgData name="Anja Köpf" userId="ea56cea4-746c-4149-b52b-c55bc87b3752" providerId="ADAL" clId="{31C19C80-8108-774F-9942-253D113FA702}" dt="2022-04-27T13:01:40.587" v="755" actId="1076"/>
          <ac:picMkLst>
            <pc:docMk/>
            <pc:sldMk cId="1619160005" sldId="418"/>
            <ac:picMk id="9" creationId="{00000000-0000-0000-0000-000000000000}"/>
          </ac:picMkLst>
        </pc:picChg>
        <pc:picChg chg="add del mod">
          <ac:chgData name="Anja Köpf" userId="ea56cea4-746c-4149-b52b-c55bc87b3752" providerId="ADAL" clId="{31C19C80-8108-774F-9942-253D113FA702}" dt="2022-04-27T13:01:08.156" v="746" actId="478"/>
          <ac:picMkLst>
            <pc:docMk/>
            <pc:sldMk cId="1619160005" sldId="418"/>
            <ac:picMk id="13" creationId="{9CEDEC45-53E1-66BC-535D-D9014C9B718D}"/>
          </ac:picMkLst>
        </pc:picChg>
      </pc:sldChg>
      <pc:sldChg chg="modSp add mod">
        <pc:chgData name="Anja Köpf" userId="ea56cea4-746c-4149-b52b-c55bc87b3752" providerId="ADAL" clId="{31C19C80-8108-774F-9942-253D113FA702}" dt="2022-04-27T13:07:03.634" v="775" actId="1076"/>
        <pc:sldMkLst>
          <pc:docMk/>
          <pc:sldMk cId="2665066475" sldId="419"/>
        </pc:sldMkLst>
        <pc:spChg chg="mod">
          <ac:chgData name="Anja Köpf" userId="ea56cea4-746c-4149-b52b-c55bc87b3752" providerId="ADAL" clId="{31C19C80-8108-774F-9942-253D113FA702}" dt="2022-04-27T13:06:17.901" v="764" actId="14100"/>
          <ac:spMkLst>
            <pc:docMk/>
            <pc:sldMk cId="2665066475" sldId="419"/>
            <ac:spMk id="3" creationId="{D7FB99A5-E639-4AFC-8B4A-13506AD0C65B}"/>
          </ac:spMkLst>
        </pc:spChg>
        <pc:spChg chg="mod">
          <ac:chgData name="Anja Köpf" userId="ea56cea4-746c-4149-b52b-c55bc87b3752" providerId="ADAL" clId="{31C19C80-8108-774F-9942-253D113FA702}" dt="2022-04-27T13:06:50.317" v="771" actId="1076"/>
          <ac:spMkLst>
            <pc:docMk/>
            <pc:sldMk cId="2665066475" sldId="419"/>
            <ac:spMk id="4" creationId="{C7B5DF27-23CF-4601-BB6A-9B7B0E9DBBB6}"/>
          </ac:spMkLst>
        </pc:spChg>
        <pc:spChg chg="mod">
          <ac:chgData name="Anja Köpf" userId="ea56cea4-746c-4149-b52b-c55bc87b3752" providerId="ADAL" clId="{31C19C80-8108-774F-9942-253D113FA702}" dt="2022-04-27T13:06:38.714" v="768" actId="2711"/>
          <ac:spMkLst>
            <pc:docMk/>
            <pc:sldMk cId="2665066475" sldId="419"/>
            <ac:spMk id="6" creationId="{48E6C4C3-357D-46B7-AA1A-3344C07394C0}"/>
          </ac:spMkLst>
        </pc:spChg>
        <pc:spChg chg="mod">
          <ac:chgData name="Anja Köpf" userId="ea56cea4-746c-4149-b52b-c55bc87b3752" providerId="ADAL" clId="{31C19C80-8108-774F-9942-253D113FA702}" dt="2022-04-27T13:06:59.261" v="774" actId="1076"/>
          <ac:spMkLst>
            <pc:docMk/>
            <pc:sldMk cId="2665066475" sldId="419"/>
            <ac:spMk id="7" creationId="{188D98DF-59D4-47B5-A02C-470C3E9EE5E1}"/>
          </ac:spMkLst>
        </pc:spChg>
        <pc:spChg chg="mod">
          <ac:chgData name="Anja Köpf" userId="ea56cea4-746c-4149-b52b-c55bc87b3752" providerId="ADAL" clId="{31C19C80-8108-774F-9942-253D113FA702}" dt="2022-04-27T13:06:56.097" v="773" actId="1076"/>
          <ac:spMkLst>
            <pc:docMk/>
            <pc:sldMk cId="2665066475" sldId="419"/>
            <ac:spMk id="9" creationId="{6B635E5C-7D9D-40A9-8E86-92CC4279BC33}"/>
          </ac:spMkLst>
        </pc:spChg>
        <pc:spChg chg="mod">
          <ac:chgData name="Anja Köpf" userId="ea56cea4-746c-4149-b52b-c55bc87b3752" providerId="ADAL" clId="{31C19C80-8108-774F-9942-253D113FA702}" dt="2022-04-27T13:06:53.567" v="772" actId="1076"/>
          <ac:spMkLst>
            <pc:docMk/>
            <pc:sldMk cId="2665066475" sldId="419"/>
            <ac:spMk id="10" creationId="{FB58A3D4-67B2-4634-BE68-AA97D1106FF0}"/>
          </ac:spMkLst>
        </pc:spChg>
        <pc:spChg chg="mod">
          <ac:chgData name="Anja Köpf" userId="ea56cea4-746c-4149-b52b-c55bc87b3752" providerId="ADAL" clId="{31C19C80-8108-774F-9942-253D113FA702}" dt="2022-04-27T13:06:45.531" v="770" actId="2711"/>
          <ac:spMkLst>
            <pc:docMk/>
            <pc:sldMk cId="2665066475" sldId="419"/>
            <ac:spMk id="12" creationId="{A2CA0CF6-0542-447C-AD9D-520E70423E3D}"/>
          </ac:spMkLst>
        </pc:spChg>
        <pc:spChg chg="mod">
          <ac:chgData name="Anja Köpf" userId="ea56cea4-746c-4149-b52b-c55bc87b3752" providerId="ADAL" clId="{31C19C80-8108-774F-9942-253D113FA702}" dt="2022-04-27T13:07:03.634" v="775" actId="1076"/>
          <ac:spMkLst>
            <pc:docMk/>
            <pc:sldMk cId="2665066475" sldId="419"/>
            <ac:spMk id="13" creationId="{EE66FE3D-8164-47B6-AEEA-AC7BF436F57B}"/>
          </ac:spMkLst>
        </pc:spChg>
      </pc:sldChg>
      <pc:sldChg chg="modSp add mod">
        <pc:chgData name="Anja Köpf" userId="ea56cea4-746c-4149-b52b-c55bc87b3752" providerId="ADAL" clId="{31C19C80-8108-774F-9942-253D113FA702}" dt="2022-04-27T13:10:14.408" v="806" actId="1037"/>
        <pc:sldMkLst>
          <pc:docMk/>
          <pc:sldMk cId="1829340040" sldId="420"/>
        </pc:sldMkLst>
        <pc:picChg chg="mod">
          <ac:chgData name="Anja Köpf" userId="ea56cea4-746c-4149-b52b-c55bc87b3752" providerId="ADAL" clId="{31C19C80-8108-774F-9942-253D113FA702}" dt="2022-04-27T13:10:14.408" v="806" actId="1037"/>
          <ac:picMkLst>
            <pc:docMk/>
            <pc:sldMk cId="1829340040" sldId="420"/>
            <ac:picMk id="10" creationId="{3B60A7C8-A96E-4C2E-8A05-1390331A15F1}"/>
          </ac:picMkLst>
        </pc:picChg>
      </pc:sldChg>
      <pc:sldChg chg="addSp delSp modSp add mod ord">
        <pc:chgData name="Anja Köpf" userId="ea56cea4-746c-4149-b52b-c55bc87b3752" providerId="ADAL" clId="{31C19C80-8108-774F-9942-253D113FA702}" dt="2022-04-27T13:33:39.101" v="912" actId="20578"/>
        <pc:sldMkLst>
          <pc:docMk/>
          <pc:sldMk cId="3143444862" sldId="421"/>
        </pc:sldMkLst>
        <pc:spChg chg="mod">
          <ac:chgData name="Anja Köpf" userId="ea56cea4-746c-4149-b52b-c55bc87b3752" providerId="ADAL" clId="{31C19C80-8108-774F-9942-253D113FA702}" dt="2022-04-27T13:28:10.143" v="829" actId="20577"/>
          <ac:spMkLst>
            <pc:docMk/>
            <pc:sldMk cId="3143444862" sldId="421"/>
            <ac:spMk id="3" creationId="{64E1BFE4-7C30-334A-9147-0A4946BCCB73}"/>
          </ac:spMkLst>
        </pc:spChg>
        <pc:spChg chg="del mod">
          <ac:chgData name="Anja Köpf" userId="ea56cea4-746c-4149-b52b-c55bc87b3752" providerId="ADAL" clId="{31C19C80-8108-774F-9942-253D113FA702}" dt="2022-04-27T13:30:42.587" v="842" actId="478"/>
          <ac:spMkLst>
            <pc:docMk/>
            <pc:sldMk cId="3143444862" sldId="421"/>
            <ac:spMk id="4" creationId="{A9D23F81-B0BE-BA46-974F-F32380B519B3}"/>
          </ac:spMkLst>
        </pc:spChg>
        <pc:spChg chg="mod">
          <ac:chgData name="Anja Köpf" userId="ea56cea4-746c-4149-b52b-c55bc87b3752" providerId="ADAL" clId="{31C19C80-8108-774F-9942-253D113FA702}" dt="2022-04-27T13:33:07.489" v="910" actId="20577"/>
          <ac:spMkLst>
            <pc:docMk/>
            <pc:sldMk cId="3143444862" sldId="421"/>
            <ac:spMk id="5" creationId="{BB5D44A4-369C-414C-BD31-0DB3A210D6FE}"/>
          </ac:spMkLst>
        </pc:spChg>
        <pc:spChg chg="add del mod">
          <ac:chgData name="Anja Köpf" userId="ea56cea4-746c-4149-b52b-c55bc87b3752" providerId="ADAL" clId="{31C19C80-8108-774F-9942-253D113FA702}" dt="2022-04-27T13:30:03.636" v="831" actId="931"/>
          <ac:spMkLst>
            <pc:docMk/>
            <pc:sldMk cId="3143444862" sldId="421"/>
            <ac:spMk id="6" creationId="{CECDD144-D748-E98E-DC82-1125D6ED6DEA}"/>
          </ac:spMkLst>
        </pc:spChg>
        <pc:spChg chg="add mod">
          <ac:chgData name="Anja Köpf" userId="ea56cea4-746c-4149-b52b-c55bc87b3752" providerId="ADAL" clId="{31C19C80-8108-774F-9942-253D113FA702}" dt="2022-04-27T13:30:51.251" v="850"/>
          <ac:spMkLst>
            <pc:docMk/>
            <pc:sldMk cId="3143444862" sldId="421"/>
            <ac:spMk id="12" creationId="{EB42EAD6-8978-3564-75CA-ECFBF3C6D1EE}"/>
          </ac:spMkLst>
        </pc:spChg>
        <pc:picChg chg="mod">
          <ac:chgData name="Anja Köpf" userId="ea56cea4-746c-4149-b52b-c55bc87b3752" providerId="ADAL" clId="{31C19C80-8108-774F-9942-253D113FA702}" dt="2022-04-27T13:30:30.628" v="834" actId="166"/>
          <ac:picMkLst>
            <pc:docMk/>
            <pc:sldMk cId="3143444862" sldId="421"/>
            <ac:picMk id="8" creationId="{875AD1B5-52D0-324F-A4D0-A2F9CD5E8F3B}"/>
          </ac:picMkLst>
        </pc:picChg>
        <pc:picChg chg="del">
          <ac:chgData name="Anja Köpf" userId="ea56cea4-746c-4149-b52b-c55bc87b3752" providerId="ADAL" clId="{31C19C80-8108-774F-9942-253D113FA702}" dt="2022-04-27T13:29:51.780" v="830" actId="478"/>
          <ac:picMkLst>
            <pc:docMk/>
            <pc:sldMk cId="3143444862" sldId="421"/>
            <ac:picMk id="9" creationId="{6AE1BC6B-76DB-6D19-14AF-7813DA696B56}"/>
          </ac:picMkLst>
        </pc:picChg>
        <pc:picChg chg="add mod modCrop">
          <ac:chgData name="Anja Köpf" userId="ea56cea4-746c-4149-b52b-c55bc87b3752" providerId="ADAL" clId="{31C19C80-8108-774F-9942-253D113FA702}" dt="2022-04-27T13:30:18.755" v="833" actId="18131"/>
          <ac:picMkLst>
            <pc:docMk/>
            <pc:sldMk cId="3143444862" sldId="421"/>
            <ac:picMk id="10" creationId="{01AFD89D-488A-D2D3-DAF1-C15ED71FE3ED}"/>
          </ac:picMkLst>
        </pc:picChg>
      </pc:sldChg>
      <pc:sldChg chg="addSp delSp modSp add mod ord">
        <pc:chgData name="Anja Köpf" userId="ea56cea4-746c-4149-b52b-c55bc87b3752" providerId="ADAL" clId="{31C19C80-8108-774F-9942-253D113FA702}" dt="2022-04-27T13:39:32.377" v="971" actId="1076"/>
        <pc:sldMkLst>
          <pc:docMk/>
          <pc:sldMk cId="3805272674" sldId="422"/>
        </pc:sldMkLst>
        <pc:spChg chg="del mod">
          <ac:chgData name="Anja Köpf" userId="ea56cea4-746c-4149-b52b-c55bc87b3752" providerId="ADAL" clId="{31C19C80-8108-774F-9942-253D113FA702}" dt="2022-04-27T13:39:20.247" v="966" actId="478"/>
          <ac:spMkLst>
            <pc:docMk/>
            <pc:sldMk cId="3805272674" sldId="422"/>
            <ac:spMk id="5" creationId="{B05D087C-CC88-2743-A7D7-A040F04DD94D}"/>
          </ac:spMkLst>
        </pc:spChg>
        <pc:spChg chg="add del mod">
          <ac:chgData name="Anja Köpf" userId="ea56cea4-746c-4149-b52b-c55bc87b3752" providerId="ADAL" clId="{31C19C80-8108-774F-9942-253D113FA702}" dt="2022-04-27T13:39:21.907" v="967" actId="478"/>
          <ac:spMkLst>
            <pc:docMk/>
            <pc:sldMk cId="3805272674" sldId="422"/>
            <ac:spMk id="6" creationId="{1E2DA087-92C1-0B48-DC1C-2F657E70D754}"/>
          </ac:spMkLst>
        </pc:spChg>
        <pc:picChg chg="add del mod">
          <ac:chgData name="Anja Köpf" userId="ea56cea4-746c-4149-b52b-c55bc87b3752" providerId="ADAL" clId="{31C19C80-8108-774F-9942-253D113FA702}" dt="2022-04-27T13:39:22.496" v="968" actId="478"/>
          <ac:picMkLst>
            <pc:docMk/>
            <pc:sldMk cId="3805272674" sldId="422"/>
            <ac:picMk id="3" creationId="{34F4B604-403F-6444-B03F-CB14316FA349}"/>
          </ac:picMkLst>
        </pc:picChg>
        <pc:picChg chg="add mod">
          <ac:chgData name="Anja Köpf" userId="ea56cea4-746c-4149-b52b-c55bc87b3752" providerId="ADAL" clId="{31C19C80-8108-774F-9942-253D113FA702}" dt="2022-04-27T13:39:32.377" v="971" actId="1076"/>
          <ac:picMkLst>
            <pc:docMk/>
            <pc:sldMk cId="3805272674" sldId="422"/>
            <ac:picMk id="8" creationId="{DED052AB-A3DF-8F6A-D16F-B8D66495A853}"/>
          </ac:picMkLst>
        </pc:picChg>
      </pc:sldChg>
    </pc:docChg>
  </pc:docChgLst>
  <pc:docChgLst>
    <pc:chgData name="Anja Köpf" userId="ea56cea4-746c-4149-b52b-c55bc87b3752" providerId="ADAL" clId="{A9BD7765-C917-F345-8860-36E78B8376D1}"/>
    <pc:docChg chg="undo custSel addSld delSld modSld sldOrd">
      <pc:chgData name="Anja Köpf" userId="ea56cea4-746c-4149-b52b-c55bc87b3752" providerId="ADAL" clId="{A9BD7765-C917-F345-8860-36E78B8376D1}" dt="2022-06-01T15:28:50.392" v="150" actId="2696"/>
      <pc:docMkLst>
        <pc:docMk/>
      </pc:docMkLst>
      <pc:sldChg chg="add del">
        <pc:chgData name="Anja Köpf" userId="ea56cea4-746c-4149-b52b-c55bc87b3752" providerId="ADAL" clId="{A9BD7765-C917-F345-8860-36E78B8376D1}" dt="2022-06-01T14:06:17.319" v="101" actId="2696"/>
        <pc:sldMkLst>
          <pc:docMk/>
          <pc:sldMk cId="4285479977" sldId="256"/>
        </pc:sldMkLst>
      </pc:sldChg>
      <pc:sldChg chg="del">
        <pc:chgData name="Anja Köpf" userId="ea56cea4-746c-4149-b52b-c55bc87b3752" providerId="ADAL" clId="{A9BD7765-C917-F345-8860-36E78B8376D1}" dt="2022-06-01T13:52:30.251" v="2" actId="2696"/>
        <pc:sldMkLst>
          <pc:docMk/>
          <pc:sldMk cId="2615191761" sldId="262"/>
        </pc:sldMkLst>
      </pc:sldChg>
      <pc:sldChg chg="del">
        <pc:chgData name="Anja Köpf" userId="ea56cea4-746c-4149-b52b-c55bc87b3752" providerId="ADAL" clId="{A9BD7765-C917-F345-8860-36E78B8376D1}" dt="2022-06-01T13:52:49.335" v="22" actId="2696"/>
        <pc:sldMkLst>
          <pc:docMk/>
          <pc:sldMk cId="1221722983" sldId="305"/>
        </pc:sldMkLst>
      </pc:sldChg>
      <pc:sldChg chg="del">
        <pc:chgData name="Anja Köpf" userId="ea56cea4-746c-4149-b52b-c55bc87b3752" providerId="ADAL" clId="{A9BD7765-C917-F345-8860-36E78B8376D1}" dt="2022-06-01T13:52:45.340" v="11" actId="2696"/>
        <pc:sldMkLst>
          <pc:docMk/>
          <pc:sldMk cId="3306977895" sldId="306"/>
        </pc:sldMkLst>
      </pc:sldChg>
      <pc:sldChg chg="del">
        <pc:chgData name="Anja Köpf" userId="ea56cea4-746c-4149-b52b-c55bc87b3752" providerId="ADAL" clId="{A9BD7765-C917-F345-8860-36E78B8376D1}" dt="2022-06-01T13:52:40.745" v="7" actId="2696"/>
        <pc:sldMkLst>
          <pc:docMk/>
          <pc:sldMk cId="2899847949" sldId="308"/>
        </pc:sldMkLst>
      </pc:sldChg>
      <pc:sldChg chg="del">
        <pc:chgData name="Anja Köpf" userId="ea56cea4-746c-4149-b52b-c55bc87b3752" providerId="ADAL" clId="{A9BD7765-C917-F345-8860-36E78B8376D1}" dt="2022-06-01T13:53:08.257" v="32" actId="2696"/>
        <pc:sldMkLst>
          <pc:docMk/>
          <pc:sldMk cId="2383553883" sldId="311"/>
        </pc:sldMkLst>
      </pc:sldChg>
      <pc:sldChg chg="del">
        <pc:chgData name="Anja Köpf" userId="ea56cea4-746c-4149-b52b-c55bc87b3752" providerId="ADAL" clId="{A9BD7765-C917-F345-8860-36E78B8376D1}" dt="2022-06-01T13:53:02.979" v="30" actId="2696"/>
        <pc:sldMkLst>
          <pc:docMk/>
          <pc:sldMk cId="3682395131" sldId="314"/>
        </pc:sldMkLst>
      </pc:sldChg>
      <pc:sldChg chg="del">
        <pc:chgData name="Anja Köpf" userId="ea56cea4-746c-4149-b52b-c55bc87b3752" providerId="ADAL" clId="{A9BD7765-C917-F345-8860-36E78B8376D1}" dt="2022-06-01T13:52:44.087" v="10" actId="2696"/>
        <pc:sldMkLst>
          <pc:docMk/>
          <pc:sldMk cId="78400293" sldId="315"/>
        </pc:sldMkLst>
      </pc:sldChg>
      <pc:sldChg chg="add del">
        <pc:chgData name="Anja Köpf" userId="ea56cea4-746c-4149-b52b-c55bc87b3752" providerId="ADAL" clId="{A9BD7765-C917-F345-8860-36E78B8376D1}" dt="2022-06-01T15:28:17.840" v="149" actId="2696"/>
        <pc:sldMkLst>
          <pc:docMk/>
          <pc:sldMk cId="3861473595" sldId="316"/>
        </pc:sldMkLst>
      </pc:sldChg>
      <pc:sldChg chg="del">
        <pc:chgData name="Anja Köpf" userId="ea56cea4-746c-4149-b52b-c55bc87b3752" providerId="ADAL" clId="{A9BD7765-C917-F345-8860-36E78B8376D1}" dt="2022-06-01T13:53:01.738" v="29" actId="2696"/>
        <pc:sldMkLst>
          <pc:docMk/>
          <pc:sldMk cId="3493459747" sldId="317"/>
        </pc:sldMkLst>
      </pc:sldChg>
      <pc:sldChg chg="add del">
        <pc:chgData name="Anja Köpf" userId="ea56cea4-746c-4149-b52b-c55bc87b3752" providerId="ADAL" clId="{A9BD7765-C917-F345-8860-36E78B8376D1}" dt="2022-06-01T15:28:16.615" v="148" actId="2696"/>
        <pc:sldMkLst>
          <pc:docMk/>
          <pc:sldMk cId="626550615" sldId="318"/>
        </pc:sldMkLst>
      </pc:sldChg>
      <pc:sldChg chg="del">
        <pc:chgData name="Anja Köpf" userId="ea56cea4-746c-4149-b52b-c55bc87b3752" providerId="ADAL" clId="{A9BD7765-C917-F345-8860-36E78B8376D1}" dt="2022-06-01T13:52:48.273" v="19" actId="2696"/>
        <pc:sldMkLst>
          <pc:docMk/>
          <pc:sldMk cId="3131301153" sldId="323"/>
        </pc:sldMkLst>
      </pc:sldChg>
      <pc:sldChg chg="del">
        <pc:chgData name="Anja Köpf" userId="ea56cea4-746c-4149-b52b-c55bc87b3752" providerId="ADAL" clId="{A9BD7765-C917-F345-8860-36E78B8376D1}" dt="2022-06-01T13:52:46.036" v="13" actId="2696"/>
        <pc:sldMkLst>
          <pc:docMk/>
          <pc:sldMk cId="2006360474" sldId="324"/>
        </pc:sldMkLst>
      </pc:sldChg>
      <pc:sldChg chg="del">
        <pc:chgData name="Anja Köpf" userId="ea56cea4-746c-4149-b52b-c55bc87b3752" providerId="ADAL" clId="{A9BD7765-C917-F345-8860-36E78B8376D1}" dt="2022-06-01T13:52:47.407" v="16" actId="2696"/>
        <pc:sldMkLst>
          <pc:docMk/>
          <pc:sldMk cId="158667123" sldId="325"/>
        </pc:sldMkLst>
      </pc:sldChg>
      <pc:sldChg chg="del">
        <pc:chgData name="Anja Köpf" userId="ea56cea4-746c-4149-b52b-c55bc87b3752" providerId="ADAL" clId="{A9BD7765-C917-F345-8860-36E78B8376D1}" dt="2022-06-01T13:52:47.543" v="18" actId="2696"/>
        <pc:sldMkLst>
          <pc:docMk/>
          <pc:sldMk cId="2007018470" sldId="326"/>
        </pc:sldMkLst>
      </pc:sldChg>
      <pc:sldChg chg="del">
        <pc:chgData name="Anja Köpf" userId="ea56cea4-746c-4149-b52b-c55bc87b3752" providerId="ADAL" clId="{A9BD7765-C917-F345-8860-36E78B8376D1}" dt="2022-06-01T13:52:29.017" v="1" actId="2696"/>
        <pc:sldMkLst>
          <pc:docMk/>
          <pc:sldMk cId="1154036314" sldId="333"/>
        </pc:sldMkLst>
      </pc:sldChg>
      <pc:sldChg chg="add del">
        <pc:chgData name="Anja Köpf" userId="ea56cea4-746c-4149-b52b-c55bc87b3752" providerId="ADAL" clId="{A9BD7765-C917-F345-8860-36E78B8376D1}" dt="2022-06-01T13:52:58.038" v="27" actId="2696"/>
        <pc:sldMkLst>
          <pc:docMk/>
          <pc:sldMk cId="1730231923" sldId="336"/>
        </pc:sldMkLst>
      </pc:sldChg>
      <pc:sldChg chg="del">
        <pc:chgData name="Anja Köpf" userId="ea56cea4-746c-4149-b52b-c55bc87b3752" providerId="ADAL" clId="{A9BD7765-C917-F345-8860-36E78B8376D1}" dt="2022-06-01T13:53:08.257" v="32" actId="2696"/>
        <pc:sldMkLst>
          <pc:docMk/>
          <pc:sldMk cId="4103241669" sldId="342"/>
        </pc:sldMkLst>
      </pc:sldChg>
      <pc:sldChg chg="del">
        <pc:chgData name="Anja Köpf" userId="ea56cea4-746c-4149-b52b-c55bc87b3752" providerId="ADAL" clId="{A9BD7765-C917-F345-8860-36E78B8376D1}" dt="2022-06-01T13:53:00.549" v="28" actId="2696"/>
        <pc:sldMkLst>
          <pc:docMk/>
          <pc:sldMk cId="2514141339" sldId="343"/>
        </pc:sldMkLst>
      </pc:sldChg>
      <pc:sldChg chg="del">
        <pc:chgData name="Anja Köpf" userId="ea56cea4-746c-4149-b52b-c55bc87b3752" providerId="ADAL" clId="{A9BD7765-C917-F345-8860-36E78B8376D1}" dt="2022-06-01T13:52:28.285" v="0" actId="2696"/>
        <pc:sldMkLst>
          <pc:docMk/>
          <pc:sldMk cId="2161319828" sldId="348"/>
        </pc:sldMkLst>
      </pc:sldChg>
      <pc:sldChg chg="del">
        <pc:chgData name="Anja Köpf" userId="ea56cea4-746c-4149-b52b-c55bc87b3752" providerId="ADAL" clId="{A9BD7765-C917-F345-8860-36E78B8376D1}" dt="2022-06-01T13:53:08.257" v="32" actId="2696"/>
        <pc:sldMkLst>
          <pc:docMk/>
          <pc:sldMk cId="4159652443" sldId="351"/>
        </pc:sldMkLst>
      </pc:sldChg>
      <pc:sldChg chg="del">
        <pc:chgData name="Anja Köpf" userId="ea56cea4-746c-4149-b52b-c55bc87b3752" providerId="ADAL" clId="{A9BD7765-C917-F345-8860-36E78B8376D1}" dt="2022-06-01T13:52:49.109" v="21" actId="2696"/>
        <pc:sldMkLst>
          <pc:docMk/>
          <pc:sldMk cId="1753008671" sldId="353"/>
        </pc:sldMkLst>
      </pc:sldChg>
      <pc:sldChg chg="del">
        <pc:chgData name="Anja Köpf" userId="ea56cea4-746c-4149-b52b-c55bc87b3752" providerId="ADAL" clId="{A9BD7765-C917-F345-8860-36E78B8376D1}" dt="2022-06-01T13:52:33.120" v="5" actId="2696"/>
        <pc:sldMkLst>
          <pc:docMk/>
          <pc:sldMk cId="761070712" sldId="355"/>
        </pc:sldMkLst>
      </pc:sldChg>
      <pc:sldChg chg="del">
        <pc:chgData name="Anja Köpf" userId="ea56cea4-746c-4149-b52b-c55bc87b3752" providerId="ADAL" clId="{A9BD7765-C917-F345-8860-36E78B8376D1}" dt="2022-06-01T13:52:31.771" v="4" actId="2696"/>
        <pc:sldMkLst>
          <pc:docMk/>
          <pc:sldMk cId="249274898" sldId="356"/>
        </pc:sldMkLst>
      </pc:sldChg>
      <pc:sldChg chg="del">
        <pc:chgData name="Anja Köpf" userId="ea56cea4-746c-4149-b52b-c55bc87b3752" providerId="ADAL" clId="{A9BD7765-C917-F345-8860-36E78B8376D1}" dt="2022-06-01T13:53:14.156" v="33" actId="2696"/>
        <pc:sldMkLst>
          <pc:docMk/>
          <pc:sldMk cId="2836667029" sldId="358"/>
        </pc:sldMkLst>
      </pc:sldChg>
      <pc:sldChg chg="del">
        <pc:chgData name="Anja Köpf" userId="ea56cea4-746c-4149-b52b-c55bc87b3752" providerId="ADAL" clId="{A9BD7765-C917-F345-8860-36E78B8376D1}" dt="2022-06-01T13:52:40.119" v="6" actId="2696"/>
        <pc:sldMkLst>
          <pc:docMk/>
          <pc:sldMk cId="3468581251" sldId="359"/>
        </pc:sldMkLst>
      </pc:sldChg>
      <pc:sldChg chg="del">
        <pc:chgData name="Anja Köpf" userId="ea56cea4-746c-4149-b52b-c55bc87b3752" providerId="ADAL" clId="{A9BD7765-C917-F345-8860-36E78B8376D1}" dt="2022-06-01T15:28:50.392" v="150" actId="2696"/>
        <pc:sldMkLst>
          <pc:docMk/>
          <pc:sldMk cId="3286773975" sldId="360"/>
        </pc:sldMkLst>
      </pc:sldChg>
      <pc:sldChg chg="del">
        <pc:chgData name="Anja Köpf" userId="ea56cea4-746c-4149-b52b-c55bc87b3752" providerId="ADAL" clId="{A9BD7765-C917-F345-8860-36E78B8376D1}" dt="2022-06-01T13:53:08.257" v="32" actId="2696"/>
        <pc:sldMkLst>
          <pc:docMk/>
          <pc:sldMk cId="255426338" sldId="361"/>
        </pc:sldMkLst>
      </pc:sldChg>
      <pc:sldChg chg="del">
        <pc:chgData name="Anja Köpf" userId="ea56cea4-746c-4149-b52b-c55bc87b3752" providerId="ADAL" clId="{A9BD7765-C917-F345-8860-36E78B8376D1}" dt="2022-06-01T13:53:08.257" v="32" actId="2696"/>
        <pc:sldMkLst>
          <pc:docMk/>
          <pc:sldMk cId="148754545" sldId="363"/>
        </pc:sldMkLst>
      </pc:sldChg>
      <pc:sldChg chg="del">
        <pc:chgData name="Anja Köpf" userId="ea56cea4-746c-4149-b52b-c55bc87b3752" providerId="ADAL" clId="{A9BD7765-C917-F345-8860-36E78B8376D1}" dt="2022-06-01T13:53:08.257" v="32" actId="2696"/>
        <pc:sldMkLst>
          <pc:docMk/>
          <pc:sldMk cId="1254586162" sldId="364"/>
        </pc:sldMkLst>
      </pc:sldChg>
      <pc:sldChg chg="del">
        <pc:chgData name="Anja Köpf" userId="ea56cea4-746c-4149-b52b-c55bc87b3752" providerId="ADAL" clId="{A9BD7765-C917-F345-8860-36E78B8376D1}" dt="2022-06-01T13:53:08.257" v="32" actId="2696"/>
        <pc:sldMkLst>
          <pc:docMk/>
          <pc:sldMk cId="2412069139" sldId="365"/>
        </pc:sldMkLst>
      </pc:sldChg>
      <pc:sldChg chg="modSp del mod modClrScheme chgLayout">
        <pc:chgData name="Anja Köpf" userId="ea56cea4-746c-4149-b52b-c55bc87b3752" providerId="ADAL" clId="{A9BD7765-C917-F345-8860-36E78B8376D1}" dt="2022-06-01T13:53:28.368" v="36" actId="2696"/>
        <pc:sldMkLst>
          <pc:docMk/>
          <pc:sldMk cId="3550110463" sldId="366"/>
        </pc:sldMkLst>
        <pc:spChg chg="mod ord">
          <ac:chgData name="Anja Köpf" userId="ea56cea4-746c-4149-b52b-c55bc87b3752" providerId="ADAL" clId="{A9BD7765-C917-F345-8860-36E78B8376D1}" dt="2022-06-01T13:53:26.091" v="35" actId="700"/>
          <ac:spMkLst>
            <pc:docMk/>
            <pc:sldMk cId="3550110463" sldId="366"/>
            <ac:spMk id="3" creationId="{64E1BFE4-7C30-334A-9147-0A4946BCCB73}"/>
          </ac:spMkLst>
        </pc:spChg>
        <pc:spChg chg="mod ord">
          <ac:chgData name="Anja Köpf" userId="ea56cea4-746c-4149-b52b-c55bc87b3752" providerId="ADAL" clId="{A9BD7765-C917-F345-8860-36E78B8376D1}" dt="2022-06-01T13:53:26.091" v="35" actId="700"/>
          <ac:spMkLst>
            <pc:docMk/>
            <pc:sldMk cId="3550110463" sldId="366"/>
            <ac:spMk id="4" creationId="{A9D23F81-B0BE-BA46-974F-F32380B519B3}"/>
          </ac:spMkLst>
        </pc:spChg>
        <pc:spChg chg="mod ord">
          <ac:chgData name="Anja Köpf" userId="ea56cea4-746c-4149-b52b-c55bc87b3752" providerId="ADAL" clId="{A9BD7765-C917-F345-8860-36E78B8376D1}" dt="2022-06-01T13:53:26.091" v="35" actId="700"/>
          <ac:spMkLst>
            <pc:docMk/>
            <pc:sldMk cId="3550110463" sldId="366"/>
            <ac:spMk id="5" creationId="{F3FC55E8-161C-F548-B74A-DB3944147623}"/>
          </ac:spMkLst>
        </pc:spChg>
        <pc:picChg chg="mod ord">
          <ac:chgData name="Anja Köpf" userId="ea56cea4-746c-4149-b52b-c55bc87b3752" providerId="ADAL" clId="{A9BD7765-C917-F345-8860-36E78B8376D1}" dt="2022-06-01T13:53:26.091" v="35" actId="700"/>
          <ac:picMkLst>
            <pc:docMk/>
            <pc:sldMk cId="3550110463" sldId="366"/>
            <ac:picMk id="10" creationId="{8D74C9EF-3970-1BF5-E967-8EBA4FB29A87}"/>
          </ac:picMkLst>
        </pc:picChg>
      </pc:sldChg>
      <pc:sldChg chg="del">
        <pc:chgData name="Anja Köpf" userId="ea56cea4-746c-4149-b52b-c55bc87b3752" providerId="ADAL" clId="{A9BD7765-C917-F345-8860-36E78B8376D1}" dt="2022-06-01T13:52:45.722" v="12" actId="2696"/>
        <pc:sldMkLst>
          <pc:docMk/>
          <pc:sldMk cId="3582925858" sldId="370"/>
        </pc:sldMkLst>
      </pc:sldChg>
      <pc:sldChg chg="del">
        <pc:chgData name="Anja Köpf" userId="ea56cea4-746c-4149-b52b-c55bc87b3752" providerId="ADAL" clId="{A9BD7765-C917-F345-8860-36E78B8376D1}" dt="2022-06-01T13:52:46.412" v="14" actId="2696"/>
        <pc:sldMkLst>
          <pc:docMk/>
          <pc:sldMk cId="3826444879" sldId="372"/>
        </pc:sldMkLst>
      </pc:sldChg>
      <pc:sldChg chg="del">
        <pc:chgData name="Anja Köpf" userId="ea56cea4-746c-4149-b52b-c55bc87b3752" providerId="ADAL" clId="{A9BD7765-C917-F345-8860-36E78B8376D1}" dt="2022-06-01T13:52:41.203" v="8" actId="2696"/>
        <pc:sldMkLst>
          <pc:docMk/>
          <pc:sldMk cId="572914302" sldId="373"/>
        </pc:sldMkLst>
      </pc:sldChg>
      <pc:sldChg chg="modSp mod">
        <pc:chgData name="Anja Köpf" userId="ea56cea4-746c-4149-b52b-c55bc87b3752" providerId="ADAL" clId="{A9BD7765-C917-F345-8860-36E78B8376D1}" dt="2022-06-01T14:13:06.305" v="145" actId="1076"/>
        <pc:sldMkLst>
          <pc:docMk/>
          <pc:sldMk cId="2841644453" sldId="378"/>
        </pc:sldMkLst>
        <pc:spChg chg="mod">
          <ac:chgData name="Anja Köpf" userId="ea56cea4-746c-4149-b52b-c55bc87b3752" providerId="ADAL" clId="{A9BD7765-C917-F345-8860-36E78B8376D1}" dt="2022-06-01T14:11:24.187" v="121" actId="20577"/>
          <ac:spMkLst>
            <pc:docMk/>
            <pc:sldMk cId="2841644453" sldId="378"/>
            <ac:spMk id="3" creationId="{64E1BFE4-7C30-334A-9147-0A4946BCCB73}"/>
          </ac:spMkLst>
        </pc:spChg>
        <pc:spChg chg="mod">
          <ac:chgData name="Anja Köpf" userId="ea56cea4-746c-4149-b52b-c55bc87b3752" providerId="ADAL" clId="{A9BD7765-C917-F345-8860-36E78B8376D1}" dt="2022-06-01T14:13:06.305" v="145" actId="1076"/>
          <ac:spMkLst>
            <pc:docMk/>
            <pc:sldMk cId="2841644453" sldId="378"/>
            <ac:spMk id="4" creationId="{A9D23F81-B0BE-BA46-974F-F32380B519B3}"/>
          </ac:spMkLst>
        </pc:spChg>
        <pc:spChg chg="mod">
          <ac:chgData name="Anja Köpf" userId="ea56cea4-746c-4149-b52b-c55bc87b3752" providerId="ADAL" clId="{A9BD7765-C917-F345-8860-36E78B8376D1}" dt="2022-06-01T14:13:06.305" v="145" actId="1076"/>
          <ac:spMkLst>
            <pc:docMk/>
            <pc:sldMk cId="2841644453" sldId="378"/>
            <ac:spMk id="5" creationId="{F3FC55E8-161C-F548-B74A-DB3944147623}"/>
          </ac:spMkLst>
        </pc:spChg>
      </pc:sldChg>
      <pc:sldChg chg="add">
        <pc:chgData name="Anja Köpf" userId="ea56cea4-746c-4149-b52b-c55bc87b3752" providerId="ADAL" clId="{A9BD7765-C917-F345-8860-36E78B8376D1}" dt="2022-06-01T13:53:16.341" v="34" actId="2890"/>
        <pc:sldMkLst>
          <pc:docMk/>
          <pc:sldMk cId="2938765084" sldId="379"/>
        </pc:sldMkLst>
      </pc:sldChg>
      <pc:sldChg chg="addSp modSp new mod ord">
        <pc:chgData name="Anja Köpf" userId="ea56cea4-746c-4149-b52b-c55bc87b3752" providerId="ADAL" clId="{A9BD7765-C917-F345-8860-36E78B8376D1}" dt="2022-06-01T13:54:21.877" v="45" actId="18131"/>
        <pc:sldMkLst>
          <pc:docMk/>
          <pc:sldMk cId="3729703226" sldId="380"/>
        </pc:sldMkLst>
        <pc:picChg chg="add mod modCrop">
          <ac:chgData name="Anja Köpf" userId="ea56cea4-746c-4149-b52b-c55bc87b3752" providerId="ADAL" clId="{A9BD7765-C917-F345-8860-36E78B8376D1}" dt="2022-06-01T13:54:21.877" v="45" actId="18131"/>
          <ac:picMkLst>
            <pc:docMk/>
            <pc:sldMk cId="3729703226" sldId="380"/>
            <ac:picMk id="3" creationId="{EF356DEB-1274-B428-3D07-664B922882F8}"/>
          </ac:picMkLst>
        </pc:picChg>
      </pc:sldChg>
      <pc:sldChg chg="addSp delSp modSp add mod">
        <pc:chgData name="Anja Köpf" userId="ea56cea4-746c-4149-b52b-c55bc87b3752" providerId="ADAL" clId="{A9BD7765-C917-F345-8860-36E78B8376D1}" dt="2022-06-01T14:06:06.360" v="100" actId="166"/>
        <pc:sldMkLst>
          <pc:docMk/>
          <pc:sldMk cId="1889210619" sldId="381"/>
        </pc:sldMkLst>
        <pc:spChg chg="mod">
          <ac:chgData name="Anja Köpf" userId="ea56cea4-746c-4149-b52b-c55bc87b3752" providerId="ADAL" clId="{A9BD7765-C917-F345-8860-36E78B8376D1}" dt="2022-06-01T13:59:29.356" v="55" actId="20577"/>
          <ac:spMkLst>
            <pc:docMk/>
            <pc:sldMk cId="1889210619" sldId="381"/>
            <ac:spMk id="3" creationId="{64E1BFE4-7C30-334A-9147-0A4946BCCB73}"/>
          </ac:spMkLst>
        </pc:spChg>
        <pc:spChg chg="mod">
          <ac:chgData name="Anja Köpf" userId="ea56cea4-746c-4149-b52b-c55bc87b3752" providerId="ADAL" clId="{A9BD7765-C917-F345-8860-36E78B8376D1}" dt="2022-06-01T14:02:09.916" v="88" actId="1076"/>
          <ac:spMkLst>
            <pc:docMk/>
            <pc:sldMk cId="1889210619" sldId="381"/>
            <ac:spMk id="4" creationId="{A9D23F81-B0BE-BA46-974F-F32380B519B3}"/>
          </ac:spMkLst>
        </pc:spChg>
        <pc:spChg chg="add del mod">
          <ac:chgData name="Anja Köpf" userId="ea56cea4-746c-4149-b52b-c55bc87b3752" providerId="ADAL" clId="{A9BD7765-C917-F345-8860-36E78B8376D1}" dt="2022-06-01T14:05:59.938" v="98" actId="478"/>
          <ac:spMkLst>
            <pc:docMk/>
            <pc:sldMk cId="1889210619" sldId="381"/>
            <ac:spMk id="5" creationId="{B4F98654-2588-54FE-9D46-6B27746AE307}"/>
          </ac:spMkLst>
        </pc:spChg>
        <pc:spChg chg="mod">
          <ac:chgData name="Anja Köpf" userId="ea56cea4-746c-4149-b52b-c55bc87b3752" providerId="ADAL" clId="{A9BD7765-C917-F345-8860-36E78B8376D1}" dt="2022-06-01T14:02:52.717" v="95" actId="948"/>
          <ac:spMkLst>
            <pc:docMk/>
            <pc:sldMk cId="1889210619" sldId="381"/>
            <ac:spMk id="12" creationId="{6010E634-B580-E5F2-31AD-C66C75F7C201}"/>
          </ac:spMkLst>
        </pc:spChg>
        <pc:picChg chg="mod">
          <ac:chgData name="Anja Köpf" userId="ea56cea4-746c-4149-b52b-c55bc87b3752" providerId="ADAL" clId="{A9BD7765-C917-F345-8860-36E78B8376D1}" dt="2022-06-01T14:06:06.360" v="100" actId="166"/>
          <ac:picMkLst>
            <pc:docMk/>
            <pc:sldMk cId="1889210619" sldId="381"/>
            <ac:picMk id="8" creationId="{875AD1B5-52D0-324F-A4D0-A2F9CD5E8F3B}"/>
          </ac:picMkLst>
        </pc:picChg>
        <pc:picChg chg="del">
          <ac:chgData name="Anja Köpf" userId="ea56cea4-746c-4149-b52b-c55bc87b3752" providerId="ADAL" clId="{A9BD7765-C917-F345-8860-36E78B8376D1}" dt="2022-06-01T14:05:57.741" v="97" actId="478"/>
          <ac:picMkLst>
            <pc:docMk/>
            <pc:sldMk cId="1889210619" sldId="381"/>
            <ac:picMk id="9" creationId="{DBD96AB0-F0E5-D762-6E77-07AF72084FFE}"/>
          </ac:picMkLst>
        </pc:picChg>
        <pc:picChg chg="add mod">
          <ac:chgData name="Anja Köpf" userId="ea56cea4-746c-4149-b52b-c55bc87b3752" providerId="ADAL" clId="{A9BD7765-C917-F345-8860-36E78B8376D1}" dt="2022-06-01T14:06:00.363" v="99"/>
          <ac:picMkLst>
            <pc:docMk/>
            <pc:sldMk cId="1889210619" sldId="381"/>
            <ac:picMk id="10" creationId="{D61586B8-3579-390E-716D-DAAF582C3B28}"/>
          </ac:picMkLst>
        </pc:picChg>
      </pc:sldChg>
      <pc:sldChg chg="add">
        <pc:chgData name="Anja Köpf" userId="ea56cea4-746c-4149-b52b-c55bc87b3752" providerId="ADAL" clId="{A9BD7765-C917-F345-8860-36E78B8376D1}" dt="2022-06-01T14:10:13.194" v="102" actId="2890"/>
        <pc:sldMkLst>
          <pc:docMk/>
          <pc:sldMk cId="2517804404" sldId="382"/>
        </pc:sldMkLst>
      </pc:sldChg>
      <pc:sldChg chg="del">
        <pc:chgData name="Anja Köpf" userId="ea56cea4-746c-4149-b52b-c55bc87b3752" providerId="ADAL" clId="{A9BD7765-C917-F345-8860-36E78B8376D1}" dt="2022-06-01T13:52:43.162" v="9" actId="2696"/>
        <pc:sldMkLst>
          <pc:docMk/>
          <pc:sldMk cId="742321543" sldId="416"/>
        </pc:sldMkLst>
      </pc:sldChg>
      <pc:sldChg chg="del">
        <pc:chgData name="Anja Köpf" userId="ea56cea4-746c-4149-b52b-c55bc87b3752" providerId="ADAL" clId="{A9BD7765-C917-F345-8860-36E78B8376D1}" dt="2022-06-01T13:53:08.257" v="32" actId="2696"/>
        <pc:sldMkLst>
          <pc:docMk/>
          <pc:sldMk cId="2737896761" sldId="417"/>
        </pc:sldMkLst>
      </pc:sldChg>
      <pc:sldChg chg="del">
        <pc:chgData name="Anja Köpf" userId="ea56cea4-746c-4149-b52b-c55bc87b3752" providerId="ADAL" clId="{A9BD7765-C917-F345-8860-36E78B8376D1}" dt="2022-06-01T13:53:08.257" v="32" actId="2696"/>
        <pc:sldMkLst>
          <pc:docMk/>
          <pc:sldMk cId="1619160005" sldId="418"/>
        </pc:sldMkLst>
      </pc:sldChg>
      <pc:sldChg chg="del">
        <pc:chgData name="Anja Köpf" userId="ea56cea4-746c-4149-b52b-c55bc87b3752" providerId="ADAL" clId="{A9BD7765-C917-F345-8860-36E78B8376D1}" dt="2022-06-01T13:52:47.474" v="17" actId="2696"/>
        <pc:sldMkLst>
          <pc:docMk/>
          <pc:sldMk cId="2665066475" sldId="419"/>
        </pc:sldMkLst>
      </pc:sldChg>
      <pc:sldChg chg="del">
        <pc:chgData name="Anja Köpf" userId="ea56cea4-746c-4149-b52b-c55bc87b3752" providerId="ADAL" clId="{A9BD7765-C917-F345-8860-36E78B8376D1}" dt="2022-06-01T13:52:48.846" v="20" actId="2696"/>
        <pc:sldMkLst>
          <pc:docMk/>
          <pc:sldMk cId="1829340040" sldId="420"/>
        </pc:sldMkLst>
      </pc:sldChg>
      <pc:sldChg chg="del">
        <pc:chgData name="Anja Köpf" userId="ea56cea4-746c-4149-b52b-c55bc87b3752" providerId="ADAL" clId="{A9BD7765-C917-F345-8860-36E78B8376D1}" dt="2022-06-01T13:52:31.070" v="3" actId="2696"/>
        <pc:sldMkLst>
          <pc:docMk/>
          <pc:sldMk cId="3143444862" sldId="421"/>
        </pc:sldMkLst>
      </pc:sldChg>
      <pc:sldChg chg="del">
        <pc:chgData name="Anja Köpf" userId="ea56cea4-746c-4149-b52b-c55bc87b3752" providerId="ADAL" clId="{A9BD7765-C917-F345-8860-36E78B8376D1}" dt="2022-06-01T13:52:46.764" v="15" actId="2696"/>
        <pc:sldMkLst>
          <pc:docMk/>
          <pc:sldMk cId="3805272674" sldId="422"/>
        </pc:sldMkLst>
      </pc:sldChg>
      <pc:sldMasterChg chg="delSldLayout">
        <pc:chgData name="Anja Köpf" userId="ea56cea4-746c-4149-b52b-c55bc87b3752" providerId="ADAL" clId="{A9BD7765-C917-F345-8860-36E78B8376D1}" dt="2022-06-01T13:52:46.764" v="15" actId="2696"/>
        <pc:sldMasterMkLst>
          <pc:docMk/>
          <pc:sldMasterMk cId="1965090729" sldId="2147483782"/>
        </pc:sldMasterMkLst>
        <pc:sldLayoutChg chg="del">
          <pc:chgData name="Anja Köpf" userId="ea56cea4-746c-4149-b52b-c55bc87b3752" providerId="ADAL" clId="{A9BD7765-C917-F345-8860-36E78B8376D1}" dt="2022-06-01T13:52:30.251" v="2" actId="2696"/>
          <pc:sldLayoutMkLst>
            <pc:docMk/>
            <pc:sldMasterMk cId="1965090729" sldId="2147483782"/>
            <pc:sldLayoutMk cId="4252766877" sldId="2147483896"/>
          </pc:sldLayoutMkLst>
        </pc:sldLayoutChg>
        <pc:sldLayoutChg chg="del">
          <pc:chgData name="Anja Köpf" userId="ea56cea4-746c-4149-b52b-c55bc87b3752" providerId="ADAL" clId="{A9BD7765-C917-F345-8860-36E78B8376D1}" dt="2022-06-01T13:52:46.412" v="14" actId="2696"/>
          <pc:sldLayoutMkLst>
            <pc:docMk/>
            <pc:sldMasterMk cId="1965090729" sldId="2147483782"/>
            <pc:sldLayoutMk cId="2714557110" sldId="2147483898"/>
          </pc:sldLayoutMkLst>
        </pc:sldLayoutChg>
        <pc:sldLayoutChg chg="del">
          <pc:chgData name="Anja Köpf" userId="ea56cea4-746c-4149-b52b-c55bc87b3752" providerId="ADAL" clId="{A9BD7765-C917-F345-8860-36E78B8376D1}" dt="2022-06-01T13:52:46.764" v="15" actId="2696"/>
          <pc:sldLayoutMkLst>
            <pc:docMk/>
            <pc:sldMasterMk cId="1965090729" sldId="2147483782"/>
            <pc:sldLayoutMk cId="387009694" sldId="2147483900"/>
          </pc:sldLayoutMkLst>
        </pc:sldLayoutChg>
        <pc:sldLayoutChg chg="del">
          <pc:chgData name="Anja Köpf" userId="ea56cea4-746c-4149-b52b-c55bc87b3752" providerId="ADAL" clId="{A9BD7765-C917-F345-8860-36E78B8376D1}" dt="2022-06-01T13:52:41.203" v="8" actId="2696"/>
          <pc:sldLayoutMkLst>
            <pc:docMk/>
            <pc:sldMasterMk cId="1965090729" sldId="2147483782"/>
            <pc:sldLayoutMk cId="3336735086" sldId="2147483901"/>
          </pc:sldLayoutMkLst>
        </pc:sldLayoutChg>
      </pc:sldMasterChg>
    </pc:docChg>
  </pc:docChgLst>
  <pc:docChgLst>
    <pc:chgData name="Anja Köpf" userId="ea56cea4-746c-4149-b52b-c55bc87b3752" providerId="ADAL" clId="{FBAD92A8-28E6-0D4B-AEBB-DBA13B225EDA}"/>
    <pc:docChg chg="undo custSel addSld delSld modSld sldOrd">
      <pc:chgData name="Anja Köpf" userId="ea56cea4-746c-4149-b52b-c55bc87b3752" providerId="ADAL" clId="{FBAD92A8-28E6-0D4B-AEBB-DBA13B225EDA}" dt="2022-09-27T13:33:06.470" v="602" actId="20577"/>
      <pc:docMkLst>
        <pc:docMk/>
      </pc:docMkLst>
      <pc:sldChg chg="modSp mod ord">
        <pc:chgData name="Anja Köpf" userId="ea56cea4-746c-4149-b52b-c55bc87b3752" providerId="ADAL" clId="{FBAD92A8-28E6-0D4B-AEBB-DBA13B225EDA}" dt="2022-09-27T13:33:06.470" v="602" actId="20577"/>
        <pc:sldMkLst>
          <pc:docMk/>
          <pc:sldMk cId="2701464491" sldId="258"/>
        </pc:sldMkLst>
        <pc:spChg chg="mod">
          <ac:chgData name="Anja Köpf" userId="ea56cea4-746c-4149-b52b-c55bc87b3752" providerId="ADAL" clId="{FBAD92A8-28E6-0D4B-AEBB-DBA13B225EDA}" dt="2022-09-27T13:33:06.470" v="602" actId="20577"/>
          <ac:spMkLst>
            <pc:docMk/>
            <pc:sldMk cId="2701464491" sldId="258"/>
            <ac:spMk id="4" creationId="{071DE6D5-1733-460F-BEAF-9CFECE705CA1}"/>
          </ac:spMkLst>
        </pc:spChg>
      </pc:sldChg>
      <pc:sldChg chg="del ord">
        <pc:chgData name="Anja Köpf" userId="ea56cea4-746c-4149-b52b-c55bc87b3752" providerId="ADAL" clId="{FBAD92A8-28E6-0D4B-AEBB-DBA13B225EDA}" dt="2022-09-23T09:44:55.852" v="104" actId="2696"/>
        <pc:sldMkLst>
          <pc:docMk/>
          <pc:sldMk cId="2899847949" sldId="308"/>
        </pc:sldMkLst>
      </pc:sldChg>
      <pc:sldChg chg="addSp delSp modSp mod">
        <pc:chgData name="Anja Köpf" userId="ea56cea4-746c-4149-b52b-c55bc87b3752" providerId="ADAL" clId="{FBAD92A8-28E6-0D4B-AEBB-DBA13B225EDA}" dt="2022-09-23T10:29:28.469" v="224" actId="166"/>
        <pc:sldMkLst>
          <pc:docMk/>
          <pc:sldMk cId="1190516044" sldId="312"/>
        </pc:sldMkLst>
        <pc:spChg chg="mod">
          <ac:chgData name="Anja Köpf" userId="ea56cea4-746c-4149-b52b-c55bc87b3752" providerId="ADAL" clId="{FBAD92A8-28E6-0D4B-AEBB-DBA13B225EDA}" dt="2022-09-23T10:26:40.747" v="201" actId="20577"/>
          <ac:spMkLst>
            <pc:docMk/>
            <pc:sldMk cId="1190516044" sldId="312"/>
            <ac:spMk id="3" creationId="{64E1BFE4-7C30-334A-9147-0A4946BCCB73}"/>
          </ac:spMkLst>
        </pc:spChg>
        <pc:spChg chg="mod">
          <ac:chgData name="Anja Köpf" userId="ea56cea4-746c-4149-b52b-c55bc87b3752" providerId="ADAL" clId="{FBAD92A8-28E6-0D4B-AEBB-DBA13B225EDA}" dt="2022-09-23T10:27:59.272" v="221" actId="1076"/>
          <ac:spMkLst>
            <pc:docMk/>
            <pc:sldMk cId="1190516044" sldId="312"/>
            <ac:spMk id="4" creationId="{A9D23F81-B0BE-BA46-974F-F32380B519B3}"/>
          </ac:spMkLst>
        </pc:spChg>
        <pc:spChg chg="mod">
          <ac:chgData name="Anja Köpf" userId="ea56cea4-746c-4149-b52b-c55bc87b3752" providerId="ADAL" clId="{FBAD92A8-28E6-0D4B-AEBB-DBA13B225EDA}" dt="2022-09-23T10:27:52.686" v="220" actId="1076"/>
          <ac:spMkLst>
            <pc:docMk/>
            <pc:sldMk cId="1190516044" sldId="312"/>
            <ac:spMk id="5" creationId="{F3FC55E8-161C-F548-B74A-DB3944147623}"/>
          </ac:spMkLst>
        </pc:spChg>
        <pc:spChg chg="add del mod">
          <ac:chgData name="Anja Köpf" userId="ea56cea4-746c-4149-b52b-c55bc87b3752" providerId="ADAL" clId="{FBAD92A8-28E6-0D4B-AEBB-DBA13B225EDA}" dt="2022-09-23T10:29:14.938" v="223" actId="931"/>
          <ac:spMkLst>
            <pc:docMk/>
            <pc:sldMk cId="1190516044" sldId="312"/>
            <ac:spMk id="7" creationId="{236A01E3-802A-3C65-613D-C288D714B831}"/>
          </ac:spMkLst>
        </pc:spChg>
        <pc:picChg chg="mod">
          <ac:chgData name="Anja Köpf" userId="ea56cea4-746c-4149-b52b-c55bc87b3752" providerId="ADAL" clId="{FBAD92A8-28E6-0D4B-AEBB-DBA13B225EDA}" dt="2022-09-23T10:29:28.469" v="224" actId="166"/>
          <ac:picMkLst>
            <pc:docMk/>
            <pc:sldMk cId="1190516044" sldId="312"/>
            <ac:picMk id="6" creationId="{BE5A5BC2-C86F-884C-A50B-3D46A5BBA9D4}"/>
          </ac:picMkLst>
        </pc:picChg>
        <pc:picChg chg="add mod">
          <ac:chgData name="Anja Köpf" userId="ea56cea4-746c-4149-b52b-c55bc87b3752" providerId="ADAL" clId="{FBAD92A8-28E6-0D4B-AEBB-DBA13B225EDA}" dt="2022-09-23T10:29:14.938" v="223" actId="931"/>
          <ac:picMkLst>
            <pc:docMk/>
            <pc:sldMk cId="1190516044" sldId="312"/>
            <ac:picMk id="9" creationId="{B1A54424-1E7A-F57B-657C-911732D84CE0}"/>
          </ac:picMkLst>
        </pc:picChg>
        <pc:picChg chg="del">
          <ac:chgData name="Anja Köpf" userId="ea56cea4-746c-4149-b52b-c55bc87b3752" providerId="ADAL" clId="{FBAD92A8-28E6-0D4B-AEBB-DBA13B225EDA}" dt="2022-09-23T10:28:10.286" v="222" actId="478"/>
          <ac:picMkLst>
            <pc:docMk/>
            <pc:sldMk cId="1190516044" sldId="312"/>
            <ac:picMk id="10" creationId="{A516F4E4-3195-B5EE-34D8-78234C0A475E}"/>
          </ac:picMkLst>
        </pc:picChg>
      </pc:sldChg>
      <pc:sldChg chg="addSp delSp modSp mod">
        <pc:chgData name="Anja Köpf" userId="ea56cea4-746c-4149-b52b-c55bc87b3752" providerId="ADAL" clId="{FBAD92A8-28E6-0D4B-AEBB-DBA13B225EDA}" dt="2022-09-23T10:36:20.014" v="233" actId="166"/>
        <pc:sldMkLst>
          <pc:docMk/>
          <pc:sldMk cId="626550615" sldId="318"/>
        </pc:sldMkLst>
        <pc:spChg chg="add del mod">
          <ac:chgData name="Anja Köpf" userId="ea56cea4-746c-4149-b52b-c55bc87b3752" providerId="ADAL" clId="{FBAD92A8-28E6-0D4B-AEBB-DBA13B225EDA}" dt="2022-09-23T10:34:52.208" v="231" actId="931"/>
          <ac:spMkLst>
            <pc:docMk/>
            <pc:sldMk cId="626550615" sldId="318"/>
            <ac:spMk id="5" creationId="{ED1A1F76-9AB1-DAB6-1CE1-3A272DD2A560}"/>
          </ac:spMkLst>
        </pc:spChg>
        <pc:picChg chg="add mod modCrop">
          <ac:chgData name="Anja Köpf" userId="ea56cea4-746c-4149-b52b-c55bc87b3752" providerId="ADAL" clId="{FBAD92A8-28E6-0D4B-AEBB-DBA13B225EDA}" dt="2022-09-23T10:36:08.901" v="232" actId="18131"/>
          <ac:picMkLst>
            <pc:docMk/>
            <pc:sldMk cId="626550615" sldId="318"/>
            <ac:picMk id="7" creationId="{EB22DDE6-C7BC-FA6A-EADE-CA5C8B3885C7}"/>
          </ac:picMkLst>
        </pc:picChg>
        <pc:picChg chg="mod">
          <ac:chgData name="Anja Köpf" userId="ea56cea4-746c-4149-b52b-c55bc87b3752" providerId="ADAL" clId="{FBAD92A8-28E6-0D4B-AEBB-DBA13B225EDA}" dt="2022-09-23T10:36:20.014" v="233" actId="166"/>
          <ac:picMkLst>
            <pc:docMk/>
            <pc:sldMk cId="626550615" sldId="318"/>
            <ac:picMk id="8" creationId="{875AD1B5-52D0-324F-A4D0-A2F9CD5E8F3B}"/>
          </ac:picMkLst>
        </pc:picChg>
        <pc:picChg chg="del">
          <ac:chgData name="Anja Köpf" userId="ea56cea4-746c-4149-b52b-c55bc87b3752" providerId="ADAL" clId="{FBAD92A8-28E6-0D4B-AEBB-DBA13B225EDA}" dt="2022-09-23T10:34:31.542" v="230" actId="478"/>
          <ac:picMkLst>
            <pc:docMk/>
            <pc:sldMk cId="626550615" sldId="318"/>
            <ac:picMk id="9" creationId="{DBD96AB0-F0E5-D762-6E77-07AF72084FFE}"/>
          </ac:picMkLst>
        </pc:picChg>
      </pc:sldChg>
      <pc:sldChg chg="addSp delSp modSp mod">
        <pc:chgData name="Anja Köpf" userId="ea56cea4-746c-4149-b52b-c55bc87b3752" providerId="ADAL" clId="{FBAD92A8-28E6-0D4B-AEBB-DBA13B225EDA}" dt="2022-09-16T06:55:29.431" v="5" actId="20577"/>
        <pc:sldMkLst>
          <pc:docMk/>
          <pc:sldMk cId="2346048959" sldId="334"/>
        </pc:sldMkLst>
        <pc:spChg chg="mod">
          <ac:chgData name="Anja Köpf" userId="ea56cea4-746c-4149-b52b-c55bc87b3752" providerId="ADAL" clId="{FBAD92A8-28E6-0D4B-AEBB-DBA13B225EDA}" dt="2022-09-16T06:55:29.431" v="5" actId="20577"/>
          <ac:spMkLst>
            <pc:docMk/>
            <pc:sldMk cId="2346048959" sldId="334"/>
            <ac:spMk id="5" creationId="{F3FC55E8-161C-F548-B74A-DB3944147623}"/>
          </ac:spMkLst>
        </pc:spChg>
        <pc:spChg chg="add del mod">
          <ac:chgData name="Anja Köpf" userId="ea56cea4-746c-4149-b52b-c55bc87b3752" providerId="ADAL" clId="{FBAD92A8-28E6-0D4B-AEBB-DBA13B225EDA}" dt="2022-09-16T06:54:48.927" v="2" actId="931"/>
          <ac:spMkLst>
            <pc:docMk/>
            <pc:sldMk cId="2346048959" sldId="334"/>
            <ac:spMk id="7" creationId="{A048574A-B10D-A5AF-FEBE-23CD6CBF6E25}"/>
          </ac:spMkLst>
        </pc:spChg>
        <pc:picChg chg="mod">
          <ac:chgData name="Anja Köpf" userId="ea56cea4-746c-4149-b52b-c55bc87b3752" providerId="ADAL" clId="{FBAD92A8-28E6-0D4B-AEBB-DBA13B225EDA}" dt="2022-09-16T06:55:25.678" v="4" actId="166"/>
          <ac:picMkLst>
            <pc:docMk/>
            <pc:sldMk cId="2346048959" sldId="334"/>
            <ac:picMk id="6" creationId="{BE5A5BC2-C86F-884C-A50B-3D46A5BBA9D4}"/>
          </ac:picMkLst>
        </pc:picChg>
        <pc:picChg chg="del">
          <ac:chgData name="Anja Köpf" userId="ea56cea4-746c-4149-b52b-c55bc87b3752" providerId="ADAL" clId="{FBAD92A8-28E6-0D4B-AEBB-DBA13B225EDA}" dt="2022-09-16T06:54:14.988" v="1" actId="478"/>
          <ac:picMkLst>
            <pc:docMk/>
            <pc:sldMk cId="2346048959" sldId="334"/>
            <ac:picMk id="9" creationId="{71DBCC88-E31C-424A-A33E-F5DE31926D77}"/>
          </ac:picMkLst>
        </pc:picChg>
        <pc:picChg chg="add mod modCrop">
          <ac:chgData name="Anja Köpf" userId="ea56cea4-746c-4149-b52b-c55bc87b3752" providerId="ADAL" clId="{FBAD92A8-28E6-0D4B-AEBB-DBA13B225EDA}" dt="2022-09-16T06:55:16.491" v="3" actId="18131"/>
          <ac:picMkLst>
            <pc:docMk/>
            <pc:sldMk cId="2346048959" sldId="334"/>
            <ac:picMk id="10" creationId="{D246EBF5-F7FA-79B5-0DC4-AC27E90E9C04}"/>
          </ac:picMkLst>
        </pc:picChg>
      </pc:sldChg>
      <pc:sldChg chg="addSp delSp modSp mod">
        <pc:chgData name="Anja Köpf" userId="ea56cea4-746c-4149-b52b-c55bc87b3752" providerId="ADAL" clId="{FBAD92A8-28E6-0D4B-AEBB-DBA13B225EDA}" dt="2022-09-23T10:34:27.081" v="229" actId="166"/>
        <pc:sldMkLst>
          <pc:docMk/>
          <pc:sldMk cId="2514141339" sldId="343"/>
        </pc:sldMkLst>
        <pc:spChg chg="add del mod">
          <ac:chgData name="Anja Köpf" userId="ea56cea4-746c-4149-b52b-c55bc87b3752" providerId="ADAL" clId="{FBAD92A8-28E6-0D4B-AEBB-DBA13B225EDA}" dt="2022-09-23T10:34:07.873" v="226" actId="931"/>
          <ac:spMkLst>
            <pc:docMk/>
            <pc:sldMk cId="2514141339" sldId="343"/>
            <ac:spMk id="6" creationId="{87D9D89C-EA98-55B7-DBF8-C038CFEAAD27}"/>
          </ac:spMkLst>
        </pc:spChg>
        <pc:picChg chg="del">
          <ac:chgData name="Anja Köpf" userId="ea56cea4-746c-4149-b52b-c55bc87b3752" providerId="ADAL" clId="{FBAD92A8-28E6-0D4B-AEBB-DBA13B225EDA}" dt="2022-09-23T10:29:43.810" v="225" actId="478"/>
          <ac:picMkLst>
            <pc:docMk/>
            <pc:sldMk cId="2514141339" sldId="343"/>
            <ac:picMk id="8" creationId="{F904F68A-A586-4E4B-BA3D-A895B0BF2C96}"/>
          </ac:picMkLst>
        </pc:picChg>
        <pc:picChg chg="add mod modCrop">
          <ac:chgData name="Anja Köpf" userId="ea56cea4-746c-4149-b52b-c55bc87b3752" providerId="ADAL" clId="{FBAD92A8-28E6-0D4B-AEBB-DBA13B225EDA}" dt="2022-09-23T10:34:17.022" v="228" actId="18131"/>
          <ac:picMkLst>
            <pc:docMk/>
            <pc:sldMk cId="2514141339" sldId="343"/>
            <ac:picMk id="9" creationId="{D45A31E3-3C77-3E62-5D59-CA74470D590D}"/>
          </ac:picMkLst>
        </pc:picChg>
        <pc:picChg chg="mod">
          <ac:chgData name="Anja Köpf" userId="ea56cea4-746c-4149-b52b-c55bc87b3752" providerId="ADAL" clId="{FBAD92A8-28E6-0D4B-AEBB-DBA13B225EDA}" dt="2022-09-23T10:34:27.081" v="229" actId="166"/>
          <ac:picMkLst>
            <pc:docMk/>
            <pc:sldMk cId="2514141339" sldId="343"/>
            <ac:picMk id="11" creationId="{9618D0F4-ABE0-BA4B-B6D3-F6B2FAB2B55F}"/>
          </ac:picMkLst>
        </pc:picChg>
      </pc:sldChg>
      <pc:sldChg chg="del">
        <pc:chgData name="Anja Köpf" userId="ea56cea4-746c-4149-b52b-c55bc87b3752" providerId="ADAL" clId="{FBAD92A8-28E6-0D4B-AEBB-DBA13B225EDA}" dt="2022-09-16T06:54:03.925" v="0" actId="2696"/>
        <pc:sldMkLst>
          <pc:docMk/>
          <pc:sldMk cId="2929934421" sldId="383"/>
        </pc:sldMkLst>
      </pc:sldChg>
      <pc:sldChg chg="modSp">
        <pc:chgData name="Anja Köpf" userId="ea56cea4-746c-4149-b52b-c55bc87b3752" providerId="ADAL" clId="{FBAD92A8-28E6-0D4B-AEBB-DBA13B225EDA}" dt="2022-09-23T12:02:03.491" v="337" actId="20577"/>
        <pc:sldMkLst>
          <pc:docMk/>
          <pc:sldMk cId="1388371717" sldId="903"/>
        </pc:sldMkLst>
        <pc:spChg chg="mod">
          <ac:chgData name="Anja Köpf" userId="ea56cea4-746c-4149-b52b-c55bc87b3752" providerId="ADAL" clId="{FBAD92A8-28E6-0D4B-AEBB-DBA13B225EDA}" dt="2022-09-23T12:01:50.289" v="329" actId="20577"/>
          <ac:spMkLst>
            <pc:docMk/>
            <pc:sldMk cId="1388371717" sldId="903"/>
            <ac:spMk id="9" creationId="{6B635E5C-7D9D-40A9-8E86-92CC4279BC33}"/>
          </ac:spMkLst>
        </pc:spChg>
        <pc:spChg chg="mod">
          <ac:chgData name="Anja Köpf" userId="ea56cea4-746c-4149-b52b-c55bc87b3752" providerId="ADAL" clId="{FBAD92A8-28E6-0D4B-AEBB-DBA13B225EDA}" dt="2022-09-23T12:02:03.491" v="337" actId="20577"/>
          <ac:spMkLst>
            <pc:docMk/>
            <pc:sldMk cId="1388371717" sldId="903"/>
            <ac:spMk id="12" creationId="{A2CA0CF6-0542-447C-AD9D-520E70423E3D}"/>
          </ac:spMkLst>
        </pc:spChg>
      </pc:sldChg>
      <pc:sldChg chg="del">
        <pc:chgData name="Anja Köpf" userId="ea56cea4-746c-4149-b52b-c55bc87b3752" providerId="ADAL" clId="{FBAD92A8-28E6-0D4B-AEBB-DBA13B225EDA}" dt="2022-09-23T09:46:42.016" v="106" actId="2696"/>
        <pc:sldMkLst>
          <pc:docMk/>
          <pc:sldMk cId="3859036307" sldId="910"/>
        </pc:sldMkLst>
      </pc:sldChg>
      <pc:sldChg chg="addSp delSp modSp add mod ord">
        <pc:chgData name="Anja Köpf" userId="ea56cea4-746c-4149-b52b-c55bc87b3752" providerId="ADAL" clId="{FBAD92A8-28E6-0D4B-AEBB-DBA13B225EDA}" dt="2022-09-16T07:10:51.977" v="103" actId="166"/>
        <pc:sldMkLst>
          <pc:docMk/>
          <pc:sldMk cId="38964017" sldId="911"/>
        </pc:sldMkLst>
        <pc:spChg chg="mod">
          <ac:chgData name="Anja Köpf" userId="ea56cea4-746c-4149-b52b-c55bc87b3752" providerId="ADAL" clId="{FBAD92A8-28E6-0D4B-AEBB-DBA13B225EDA}" dt="2022-09-16T07:09:38.177" v="83" actId="14100"/>
          <ac:spMkLst>
            <pc:docMk/>
            <pc:sldMk cId="38964017" sldId="911"/>
            <ac:spMk id="3" creationId="{EE21C340-FE4E-4755-9450-6C860FDEC934}"/>
          </ac:spMkLst>
        </pc:spChg>
        <pc:spChg chg="mod">
          <ac:chgData name="Anja Köpf" userId="ea56cea4-746c-4149-b52b-c55bc87b3752" providerId="ADAL" clId="{FBAD92A8-28E6-0D4B-AEBB-DBA13B225EDA}" dt="2022-09-16T07:07:50.301" v="75" actId="20577"/>
          <ac:spMkLst>
            <pc:docMk/>
            <pc:sldMk cId="38964017" sldId="911"/>
            <ac:spMk id="4" creationId="{D604C39F-5409-4240-A4BE-F72734AF64E8}"/>
          </ac:spMkLst>
        </pc:spChg>
        <pc:spChg chg="mod">
          <ac:chgData name="Anja Köpf" userId="ea56cea4-746c-4149-b52b-c55bc87b3752" providerId="ADAL" clId="{FBAD92A8-28E6-0D4B-AEBB-DBA13B225EDA}" dt="2022-09-16T07:10:14.249" v="99" actId="14100"/>
          <ac:spMkLst>
            <pc:docMk/>
            <pc:sldMk cId="38964017" sldId="911"/>
            <ac:spMk id="5" creationId="{6F516F09-0E1E-4EB0-986C-81FFE1DE8A36}"/>
          </ac:spMkLst>
        </pc:spChg>
        <pc:spChg chg="add del mod">
          <ac:chgData name="Anja Köpf" userId="ea56cea4-746c-4149-b52b-c55bc87b3752" providerId="ADAL" clId="{FBAD92A8-28E6-0D4B-AEBB-DBA13B225EDA}" dt="2022-09-16T07:10:35.590" v="101" actId="931"/>
          <ac:spMkLst>
            <pc:docMk/>
            <pc:sldMk cId="38964017" sldId="911"/>
            <ac:spMk id="6" creationId="{4B267F17-B5DF-C26E-6209-EEBC7A7B9ACF}"/>
          </ac:spMkLst>
        </pc:spChg>
        <pc:picChg chg="del">
          <ac:chgData name="Anja Köpf" userId="ea56cea4-746c-4149-b52b-c55bc87b3752" providerId="ADAL" clId="{FBAD92A8-28E6-0D4B-AEBB-DBA13B225EDA}" dt="2022-09-16T07:10:19.909" v="100" actId="478"/>
          <ac:picMkLst>
            <pc:docMk/>
            <pc:sldMk cId="38964017" sldId="911"/>
            <ac:picMk id="7" creationId="{14E2A4F3-8A16-3773-AE70-C634D3252D0D}"/>
          </ac:picMkLst>
        </pc:picChg>
        <pc:picChg chg="mod">
          <ac:chgData name="Anja Köpf" userId="ea56cea4-746c-4149-b52b-c55bc87b3752" providerId="ADAL" clId="{FBAD92A8-28E6-0D4B-AEBB-DBA13B225EDA}" dt="2022-09-16T07:10:51.977" v="103" actId="166"/>
          <ac:picMkLst>
            <pc:docMk/>
            <pc:sldMk cId="38964017" sldId="911"/>
            <ac:picMk id="8" creationId="{3AB0CBD7-6763-7969-D276-633CF6F0E73D}"/>
          </ac:picMkLst>
        </pc:picChg>
        <pc:picChg chg="add mod modCrop">
          <ac:chgData name="Anja Köpf" userId="ea56cea4-746c-4149-b52b-c55bc87b3752" providerId="ADAL" clId="{FBAD92A8-28E6-0D4B-AEBB-DBA13B225EDA}" dt="2022-09-16T07:10:42.927" v="102" actId="18131"/>
          <ac:picMkLst>
            <pc:docMk/>
            <pc:sldMk cId="38964017" sldId="911"/>
            <ac:picMk id="10" creationId="{23892B84-F6F6-F242-A648-9847C53F180B}"/>
          </ac:picMkLst>
        </pc:picChg>
      </pc:sldChg>
      <pc:sldChg chg="modSp add del mod">
        <pc:chgData name="Anja Köpf" userId="ea56cea4-746c-4149-b52b-c55bc87b3752" providerId="ADAL" clId="{FBAD92A8-28E6-0D4B-AEBB-DBA13B225EDA}" dt="2022-09-16T07:07:28.691" v="36" actId="2696"/>
        <pc:sldMkLst>
          <pc:docMk/>
          <pc:sldMk cId="411244805" sldId="911"/>
        </pc:sldMkLst>
        <pc:spChg chg="mod">
          <ac:chgData name="Anja Köpf" userId="ea56cea4-746c-4149-b52b-c55bc87b3752" providerId="ADAL" clId="{FBAD92A8-28E6-0D4B-AEBB-DBA13B225EDA}" dt="2022-09-16T07:07:21.121" v="35" actId="20577"/>
          <ac:spMkLst>
            <pc:docMk/>
            <pc:sldMk cId="411244805" sldId="911"/>
            <ac:spMk id="3" creationId="{64E1BFE4-7C30-334A-9147-0A4946BCCB73}"/>
          </ac:spMkLst>
        </pc:spChg>
      </pc:sldChg>
      <pc:sldChg chg="add">
        <pc:chgData name="Anja Köpf" userId="ea56cea4-746c-4149-b52b-c55bc87b3752" providerId="ADAL" clId="{FBAD92A8-28E6-0D4B-AEBB-DBA13B225EDA}" dt="2022-09-23T09:46:38.331" v="105"/>
        <pc:sldMkLst>
          <pc:docMk/>
          <pc:sldMk cId="1642856128" sldId="912"/>
        </pc:sldMkLst>
      </pc:sldChg>
      <pc:sldChg chg="addSp modSp new mod setBg">
        <pc:chgData name="Anja Köpf" userId="ea56cea4-746c-4149-b52b-c55bc87b3752" providerId="ADAL" clId="{FBAD92A8-28E6-0D4B-AEBB-DBA13B225EDA}" dt="2022-09-23T09:59:51.933" v="123"/>
        <pc:sldMkLst>
          <pc:docMk/>
          <pc:sldMk cId="2432849374" sldId="913"/>
        </pc:sldMkLst>
        <pc:picChg chg="add mod modCrop">
          <ac:chgData name="Anja Köpf" userId="ea56cea4-746c-4149-b52b-c55bc87b3752" providerId="ADAL" clId="{FBAD92A8-28E6-0D4B-AEBB-DBA13B225EDA}" dt="2022-09-23T09:59:36.914" v="122" actId="1076"/>
          <ac:picMkLst>
            <pc:docMk/>
            <pc:sldMk cId="2432849374" sldId="913"/>
            <ac:picMk id="3" creationId="{049D3177-879F-37EB-D5F6-C1C9FFC0B0C3}"/>
          </ac:picMkLst>
        </pc:picChg>
      </pc:sldChg>
      <pc:sldChg chg="modSp add del mod ord">
        <pc:chgData name="Anja Köpf" userId="ea56cea4-746c-4149-b52b-c55bc87b3752" providerId="ADAL" clId="{FBAD92A8-28E6-0D4B-AEBB-DBA13B225EDA}" dt="2022-09-23T10:19:56.367" v="174" actId="2696"/>
        <pc:sldMkLst>
          <pc:docMk/>
          <pc:sldMk cId="3120970264" sldId="914"/>
        </pc:sldMkLst>
        <pc:spChg chg="mod">
          <ac:chgData name="Anja Köpf" userId="ea56cea4-746c-4149-b52b-c55bc87b3752" providerId="ADAL" clId="{FBAD92A8-28E6-0D4B-AEBB-DBA13B225EDA}" dt="2022-09-23T10:01:45.649" v="138" actId="20577"/>
          <ac:spMkLst>
            <pc:docMk/>
            <pc:sldMk cId="3120970264" sldId="914"/>
            <ac:spMk id="3" creationId="{64E1BFE4-7C30-334A-9147-0A4946BCCB73}"/>
          </ac:spMkLst>
        </pc:spChg>
        <pc:spChg chg="mod">
          <ac:chgData name="Anja Köpf" userId="ea56cea4-746c-4149-b52b-c55bc87b3752" providerId="ADAL" clId="{FBAD92A8-28E6-0D4B-AEBB-DBA13B225EDA}" dt="2022-09-23T10:03:11.446" v="141" actId="20577"/>
          <ac:spMkLst>
            <pc:docMk/>
            <pc:sldMk cId="3120970264" sldId="914"/>
            <ac:spMk id="5" creationId="{F3FC55E8-161C-F548-B74A-DB3944147623}"/>
          </ac:spMkLst>
        </pc:spChg>
      </pc:sldChg>
      <pc:sldChg chg="addSp delSp modSp new mod setBg">
        <pc:chgData name="Anja Köpf" userId="ea56cea4-746c-4149-b52b-c55bc87b3752" providerId="ADAL" clId="{FBAD92A8-28E6-0D4B-AEBB-DBA13B225EDA}" dt="2022-09-23T10:52:49.930" v="327" actId="1076"/>
        <pc:sldMkLst>
          <pc:docMk/>
          <pc:sldMk cId="3998882660" sldId="915"/>
        </pc:sldMkLst>
        <pc:spChg chg="add del mod">
          <ac:chgData name="Anja Köpf" userId="ea56cea4-746c-4149-b52b-c55bc87b3752" providerId="ADAL" clId="{FBAD92A8-28E6-0D4B-AEBB-DBA13B225EDA}" dt="2022-09-23T10:15:49.616" v="148"/>
          <ac:spMkLst>
            <pc:docMk/>
            <pc:sldMk cId="3998882660" sldId="915"/>
            <ac:spMk id="4" creationId="{017FED04-2B9B-6FA0-2773-6A06D2639C17}"/>
          </ac:spMkLst>
        </pc:spChg>
        <pc:spChg chg="add mod">
          <ac:chgData name="Anja Köpf" userId="ea56cea4-746c-4149-b52b-c55bc87b3752" providerId="ADAL" clId="{FBAD92A8-28E6-0D4B-AEBB-DBA13B225EDA}" dt="2022-09-23T10:52:49.930" v="327" actId="1076"/>
          <ac:spMkLst>
            <pc:docMk/>
            <pc:sldMk cId="3998882660" sldId="915"/>
            <ac:spMk id="5" creationId="{DB91598E-8387-98F0-6201-494BB7DA6CA8}"/>
          </ac:spMkLst>
        </pc:spChg>
        <pc:picChg chg="add mod">
          <ac:chgData name="Anja Köpf" userId="ea56cea4-746c-4149-b52b-c55bc87b3752" providerId="ADAL" clId="{FBAD92A8-28E6-0D4B-AEBB-DBA13B225EDA}" dt="2022-09-23T10:15:35.809" v="146" actId="1076"/>
          <ac:picMkLst>
            <pc:docMk/>
            <pc:sldMk cId="3998882660" sldId="915"/>
            <ac:picMk id="3" creationId="{BB1A2A57-9EA7-0318-0855-AD4512C78F56}"/>
          </ac:picMkLst>
        </pc:picChg>
        <pc:picChg chg="add mod">
          <ac:chgData name="Anja Köpf" userId="ea56cea4-746c-4149-b52b-c55bc87b3752" providerId="ADAL" clId="{FBAD92A8-28E6-0D4B-AEBB-DBA13B225EDA}" dt="2022-09-23T10:19:25.387" v="173" actId="1076"/>
          <ac:picMkLst>
            <pc:docMk/>
            <pc:sldMk cId="3998882660" sldId="915"/>
            <ac:picMk id="6" creationId="{B6A8B4E4-C282-8841-4604-E2509B92261E}"/>
          </ac:picMkLst>
        </pc:picChg>
      </pc:sldChg>
      <pc:sldChg chg="add">
        <pc:chgData name="Anja Köpf" userId="ea56cea4-746c-4149-b52b-c55bc87b3752" providerId="ADAL" clId="{FBAD92A8-28E6-0D4B-AEBB-DBA13B225EDA}" dt="2022-09-23T10:26:21.623" v="175" actId="2890"/>
        <pc:sldMkLst>
          <pc:docMk/>
          <pc:sldMk cId="1078152701" sldId="916"/>
        </pc:sldMkLst>
      </pc:sldChg>
      <pc:sldChg chg="modSp add mod ord modClrScheme chgLayout">
        <pc:chgData name="Anja Köpf" userId="ea56cea4-746c-4149-b52b-c55bc87b3752" providerId="ADAL" clId="{FBAD92A8-28E6-0D4B-AEBB-DBA13B225EDA}" dt="2022-09-23T14:49:37.805" v="386"/>
        <pc:sldMkLst>
          <pc:docMk/>
          <pc:sldMk cId="2474764568" sldId="917"/>
        </pc:sldMkLst>
        <pc:spChg chg="mod ord">
          <ac:chgData name="Anja Köpf" userId="ea56cea4-746c-4149-b52b-c55bc87b3752" providerId="ADAL" clId="{FBAD92A8-28E6-0D4B-AEBB-DBA13B225EDA}" dt="2022-09-23T14:49:12.162" v="340" actId="700"/>
          <ac:spMkLst>
            <pc:docMk/>
            <pc:sldMk cId="2474764568" sldId="917"/>
            <ac:spMk id="2" creationId="{DC19863B-1FFA-CE4E-B3A5-5E26B2F6B796}"/>
          </ac:spMkLst>
        </pc:spChg>
        <pc:spChg chg="mod ord">
          <ac:chgData name="Anja Köpf" userId="ea56cea4-746c-4149-b52b-c55bc87b3752" providerId="ADAL" clId="{FBAD92A8-28E6-0D4B-AEBB-DBA13B225EDA}" dt="2022-09-23T14:49:37.805" v="386"/>
          <ac:spMkLst>
            <pc:docMk/>
            <pc:sldMk cId="2474764568" sldId="917"/>
            <ac:spMk id="3" creationId="{E55A79EB-20C1-574F-A2B5-B6366E7DCBCC}"/>
          </ac:spMkLst>
        </pc:spChg>
      </pc:sldChg>
      <pc:sldChg chg="addSp delSp modSp new mod">
        <pc:chgData name="Anja Köpf" userId="ea56cea4-746c-4149-b52b-c55bc87b3752" providerId="ADAL" clId="{FBAD92A8-28E6-0D4B-AEBB-DBA13B225EDA}" dt="2022-09-23T14:50:53.877" v="419" actId="1076"/>
        <pc:sldMkLst>
          <pc:docMk/>
          <pc:sldMk cId="1754250158" sldId="918"/>
        </pc:sldMkLst>
        <pc:spChg chg="mod">
          <ac:chgData name="Anja Köpf" userId="ea56cea4-746c-4149-b52b-c55bc87b3752" providerId="ADAL" clId="{FBAD92A8-28E6-0D4B-AEBB-DBA13B225EDA}" dt="2022-09-23T14:49:58.667" v="404" actId="20577"/>
          <ac:spMkLst>
            <pc:docMk/>
            <pc:sldMk cId="1754250158" sldId="918"/>
            <ac:spMk id="2" creationId="{0CFB4F59-E844-35A0-8AEA-975D6F621B0B}"/>
          </ac:spMkLst>
        </pc:spChg>
        <pc:spChg chg="del">
          <ac:chgData name="Anja Köpf" userId="ea56cea4-746c-4149-b52b-c55bc87b3752" providerId="ADAL" clId="{FBAD92A8-28E6-0D4B-AEBB-DBA13B225EDA}" dt="2022-09-23T14:50:16.666" v="408" actId="478"/>
          <ac:spMkLst>
            <pc:docMk/>
            <pc:sldMk cId="1754250158" sldId="918"/>
            <ac:spMk id="3" creationId="{79CC605C-A346-3C2E-5D4D-20F6FD4E2B9B}"/>
          </ac:spMkLst>
        </pc:spChg>
        <pc:picChg chg="add mod">
          <ac:chgData name="Anja Köpf" userId="ea56cea4-746c-4149-b52b-c55bc87b3752" providerId="ADAL" clId="{FBAD92A8-28E6-0D4B-AEBB-DBA13B225EDA}" dt="2022-09-23T14:50:53.877" v="419" actId="1076"/>
          <ac:picMkLst>
            <pc:docMk/>
            <pc:sldMk cId="1754250158" sldId="918"/>
            <ac:picMk id="4" creationId="{164F4832-C64C-1166-DA07-B940ED81F28F}"/>
          </ac:picMkLst>
        </pc:picChg>
        <pc:picChg chg="add mod">
          <ac:chgData name="Anja Köpf" userId="ea56cea4-746c-4149-b52b-c55bc87b3752" providerId="ADAL" clId="{FBAD92A8-28E6-0D4B-AEBB-DBA13B225EDA}" dt="2022-09-23T14:50:51.595" v="418" actId="14100"/>
          <ac:picMkLst>
            <pc:docMk/>
            <pc:sldMk cId="1754250158" sldId="918"/>
            <ac:picMk id="5" creationId="{23FA6EF8-FC1D-0218-0383-3363BA95F298}"/>
          </ac:picMkLst>
        </pc:picChg>
      </pc:sldChg>
      <pc:sldChg chg="addSp delSp modSp new mod">
        <pc:chgData name="Anja Köpf" userId="ea56cea4-746c-4149-b52b-c55bc87b3752" providerId="ADAL" clId="{FBAD92A8-28E6-0D4B-AEBB-DBA13B225EDA}" dt="2022-09-23T14:59:56.506" v="587" actId="20577"/>
        <pc:sldMkLst>
          <pc:docMk/>
          <pc:sldMk cId="4066903192" sldId="919"/>
        </pc:sldMkLst>
        <pc:spChg chg="mod">
          <ac:chgData name="Anja Köpf" userId="ea56cea4-746c-4149-b52b-c55bc87b3752" providerId="ADAL" clId="{FBAD92A8-28E6-0D4B-AEBB-DBA13B225EDA}" dt="2022-09-23T14:59:56.506" v="587" actId="20577"/>
          <ac:spMkLst>
            <pc:docMk/>
            <pc:sldMk cId="4066903192" sldId="919"/>
            <ac:spMk id="2" creationId="{B20ADD04-AC81-1A00-C21E-3C38704EC257}"/>
          </ac:spMkLst>
        </pc:spChg>
        <pc:spChg chg="mod">
          <ac:chgData name="Anja Köpf" userId="ea56cea4-746c-4149-b52b-c55bc87b3752" providerId="ADAL" clId="{FBAD92A8-28E6-0D4B-AEBB-DBA13B225EDA}" dt="2022-09-23T14:53:22.788" v="512"/>
          <ac:spMkLst>
            <pc:docMk/>
            <pc:sldMk cId="4066903192" sldId="919"/>
            <ac:spMk id="3" creationId="{0F1E8923-782C-69F5-90EA-740220EF1BCA}"/>
          </ac:spMkLst>
        </pc:spChg>
        <pc:spChg chg="mod">
          <ac:chgData name="Anja Köpf" userId="ea56cea4-746c-4149-b52b-c55bc87b3752" providerId="ADAL" clId="{FBAD92A8-28E6-0D4B-AEBB-DBA13B225EDA}" dt="2022-09-23T14:53:15.446" v="503" actId="2711"/>
          <ac:spMkLst>
            <pc:docMk/>
            <pc:sldMk cId="4066903192" sldId="919"/>
            <ac:spMk id="4" creationId="{D6D5161F-97B0-9588-0C74-CB84722EA2E6}"/>
          </ac:spMkLst>
        </pc:spChg>
        <pc:spChg chg="del">
          <ac:chgData name="Anja Köpf" userId="ea56cea4-746c-4149-b52b-c55bc87b3752" providerId="ADAL" clId="{FBAD92A8-28E6-0D4B-AEBB-DBA13B225EDA}" dt="2022-09-23T14:51:53.146" v="443" actId="478"/>
          <ac:spMkLst>
            <pc:docMk/>
            <pc:sldMk cId="4066903192" sldId="919"/>
            <ac:spMk id="5" creationId="{5FA8A7B8-6187-5DDB-E74E-FDC3D588CAF7}"/>
          </ac:spMkLst>
        </pc:spChg>
        <pc:spChg chg="add mod">
          <ac:chgData name="Anja Köpf" userId="ea56cea4-746c-4149-b52b-c55bc87b3752" providerId="ADAL" clId="{FBAD92A8-28E6-0D4B-AEBB-DBA13B225EDA}" dt="2022-09-23T14:56:46.448" v="524" actId="1076"/>
          <ac:spMkLst>
            <pc:docMk/>
            <pc:sldMk cId="4066903192" sldId="919"/>
            <ac:spMk id="6" creationId="{1C1293C6-0118-A699-AFA8-374F13A4BBE9}"/>
          </ac:spMkLst>
        </pc:spChg>
      </pc:sldChg>
      <pc:sldChg chg="modSp new del mod">
        <pc:chgData name="Anja Köpf" userId="ea56cea4-746c-4149-b52b-c55bc87b3752" providerId="ADAL" clId="{FBAD92A8-28E6-0D4B-AEBB-DBA13B225EDA}" dt="2022-09-23T14:59:32.061" v="576" actId="2696"/>
        <pc:sldMkLst>
          <pc:docMk/>
          <pc:sldMk cId="1309542516" sldId="920"/>
        </pc:sldMkLst>
        <pc:spChg chg="mod">
          <ac:chgData name="Anja Köpf" userId="ea56cea4-746c-4149-b52b-c55bc87b3752" providerId="ADAL" clId="{FBAD92A8-28E6-0D4B-AEBB-DBA13B225EDA}" dt="2022-09-23T14:53:40.656" v="514"/>
          <ac:spMkLst>
            <pc:docMk/>
            <pc:sldMk cId="1309542516" sldId="920"/>
            <ac:spMk id="2" creationId="{BC20E269-6FD9-1F26-BD4A-8D53166CDB8E}"/>
          </ac:spMkLst>
        </pc:spChg>
      </pc:sldChg>
      <pc:sldChg chg="addSp delSp modSp add mod">
        <pc:chgData name="Anja Köpf" userId="ea56cea4-746c-4149-b52b-c55bc87b3752" providerId="ADAL" clId="{FBAD92A8-28E6-0D4B-AEBB-DBA13B225EDA}" dt="2022-09-23T14:59:26.852" v="575" actId="20577"/>
        <pc:sldMkLst>
          <pc:docMk/>
          <pc:sldMk cId="1101084601" sldId="921"/>
        </pc:sldMkLst>
        <pc:spChg chg="mod">
          <ac:chgData name="Anja Köpf" userId="ea56cea4-746c-4149-b52b-c55bc87b3752" providerId="ADAL" clId="{FBAD92A8-28E6-0D4B-AEBB-DBA13B225EDA}" dt="2022-09-23T14:57:34.533" v="542" actId="20577"/>
          <ac:spMkLst>
            <pc:docMk/>
            <pc:sldMk cId="1101084601" sldId="921"/>
            <ac:spMk id="2" creationId="{B20ADD04-AC81-1A00-C21E-3C38704EC257}"/>
          </ac:spMkLst>
        </pc:spChg>
        <pc:spChg chg="mod">
          <ac:chgData name="Anja Köpf" userId="ea56cea4-746c-4149-b52b-c55bc87b3752" providerId="ADAL" clId="{FBAD92A8-28E6-0D4B-AEBB-DBA13B225EDA}" dt="2022-09-23T14:59:26.852" v="575" actId="20577"/>
          <ac:spMkLst>
            <pc:docMk/>
            <pc:sldMk cId="1101084601" sldId="921"/>
            <ac:spMk id="3" creationId="{0F1E8923-782C-69F5-90EA-740220EF1BCA}"/>
          </ac:spMkLst>
        </pc:spChg>
        <pc:spChg chg="del">
          <ac:chgData name="Anja Köpf" userId="ea56cea4-746c-4149-b52b-c55bc87b3752" providerId="ADAL" clId="{FBAD92A8-28E6-0D4B-AEBB-DBA13B225EDA}" dt="2022-09-23T14:57:51.728" v="546" actId="478"/>
          <ac:spMkLst>
            <pc:docMk/>
            <pc:sldMk cId="1101084601" sldId="921"/>
            <ac:spMk id="4" creationId="{D6D5161F-97B0-9588-0C74-CB84722EA2E6}"/>
          </ac:spMkLst>
        </pc:spChg>
        <pc:spChg chg="del">
          <ac:chgData name="Anja Köpf" userId="ea56cea4-746c-4149-b52b-c55bc87b3752" providerId="ADAL" clId="{FBAD92A8-28E6-0D4B-AEBB-DBA13B225EDA}" dt="2022-09-23T14:58:56.904" v="570" actId="478"/>
          <ac:spMkLst>
            <pc:docMk/>
            <pc:sldMk cId="1101084601" sldId="921"/>
            <ac:spMk id="6" creationId="{1C1293C6-0118-A699-AFA8-374F13A4BBE9}"/>
          </ac:spMkLst>
        </pc:spChg>
        <pc:spChg chg="add del mod">
          <ac:chgData name="Anja Köpf" userId="ea56cea4-746c-4149-b52b-c55bc87b3752" providerId="ADAL" clId="{FBAD92A8-28E6-0D4B-AEBB-DBA13B225EDA}" dt="2022-09-23T14:57:53.747" v="547" actId="478"/>
          <ac:spMkLst>
            <pc:docMk/>
            <pc:sldMk cId="1101084601" sldId="921"/>
            <ac:spMk id="7" creationId="{20A49931-0A5E-891A-E4D9-2578E3EB3ADA}"/>
          </ac:spMkLst>
        </pc:spChg>
      </pc:sldChg>
    </pc:docChg>
  </pc:docChgLst>
  <pc:docChgLst>
    <pc:chgData name="Anja Köpf" userId="ea56cea4-746c-4149-b52b-c55bc87b3752" providerId="ADAL" clId="{DE52D0CC-7E47-F243-B26C-04E4023551B8}"/>
    <pc:docChg chg="undo custSel addSld delSld modSld sldOrd">
      <pc:chgData name="Anja Köpf" userId="ea56cea4-746c-4149-b52b-c55bc87b3752" providerId="ADAL" clId="{DE52D0CC-7E47-F243-B26C-04E4023551B8}" dt="2022-12-09T13:01:13.131" v="845" actId="2696"/>
      <pc:docMkLst>
        <pc:docMk/>
      </pc:docMkLst>
      <pc:sldChg chg="add">
        <pc:chgData name="Anja Köpf" userId="ea56cea4-746c-4149-b52b-c55bc87b3752" providerId="ADAL" clId="{DE52D0CC-7E47-F243-B26C-04E4023551B8}" dt="2022-12-09T11:19:02.466" v="777"/>
        <pc:sldMkLst>
          <pc:docMk/>
          <pc:sldMk cId="1221722983" sldId="305"/>
        </pc:sldMkLst>
      </pc:sldChg>
      <pc:sldChg chg="add">
        <pc:chgData name="Anja Köpf" userId="ea56cea4-746c-4149-b52b-c55bc87b3752" providerId="ADAL" clId="{DE52D0CC-7E47-F243-B26C-04E4023551B8}" dt="2022-12-09T11:19:02.466" v="777"/>
        <pc:sldMkLst>
          <pc:docMk/>
          <pc:sldMk cId="3918999514" sldId="312"/>
        </pc:sldMkLst>
      </pc:sldChg>
      <pc:sldChg chg="add">
        <pc:chgData name="Anja Köpf" userId="ea56cea4-746c-4149-b52b-c55bc87b3752" providerId="ADAL" clId="{DE52D0CC-7E47-F243-B26C-04E4023551B8}" dt="2022-12-09T11:19:02.466" v="777"/>
        <pc:sldMkLst>
          <pc:docMk/>
          <pc:sldMk cId="2912009264" sldId="318"/>
        </pc:sldMkLst>
      </pc:sldChg>
      <pc:sldChg chg="add">
        <pc:chgData name="Anja Köpf" userId="ea56cea4-746c-4149-b52b-c55bc87b3752" providerId="ADAL" clId="{DE52D0CC-7E47-F243-B26C-04E4023551B8}" dt="2022-12-09T11:19:02.466" v="777"/>
        <pc:sldMkLst>
          <pc:docMk/>
          <pc:sldMk cId="2201499296" sldId="319"/>
        </pc:sldMkLst>
      </pc:sldChg>
      <pc:sldChg chg="add">
        <pc:chgData name="Anja Köpf" userId="ea56cea4-746c-4149-b52b-c55bc87b3752" providerId="ADAL" clId="{DE52D0CC-7E47-F243-B26C-04E4023551B8}" dt="2022-12-09T11:19:02.466" v="777"/>
        <pc:sldMkLst>
          <pc:docMk/>
          <pc:sldMk cId="875825727" sldId="320"/>
        </pc:sldMkLst>
      </pc:sldChg>
      <pc:sldChg chg="del">
        <pc:chgData name="Anja Köpf" userId="ea56cea4-746c-4149-b52b-c55bc87b3752" providerId="ADAL" clId="{DE52D0CC-7E47-F243-B26C-04E4023551B8}" dt="2022-12-01T08:19:27.825" v="0" actId="2696"/>
        <pc:sldMkLst>
          <pc:docMk/>
          <pc:sldMk cId="505731119" sldId="328"/>
        </pc:sldMkLst>
      </pc:sldChg>
      <pc:sldChg chg="addSp delSp modSp add del mod ord">
        <pc:chgData name="Anja Köpf" userId="ea56cea4-746c-4149-b52b-c55bc87b3752" providerId="ADAL" clId="{DE52D0CC-7E47-F243-B26C-04E4023551B8}" dt="2022-12-09T11:25:45.190" v="842" actId="20578"/>
        <pc:sldMkLst>
          <pc:docMk/>
          <pc:sldMk cId="2470597032" sldId="329"/>
        </pc:sldMkLst>
        <pc:spChg chg="mod">
          <ac:chgData name="Anja Köpf" userId="ea56cea4-746c-4149-b52b-c55bc87b3752" providerId="ADAL" clId="{DE52D0CC-7E47-F243-B26C-04E4023551B8}" dt="2022-12-09T11:21:59.844" v="791" actId="20577"/>
          <ac:spMkLst>
            <pc:docMk/>
            <pc:sldMk cId="2470597032" sldId="329"/>
            <ac:spMk id="4" creationId="{A9D23F81-B0BE-BA46-974F-F32380B519B3}"/>
          </ac:spMkLst>
        </pc:spChg>
        <pc:spChg chg="mod">
          <ac:chgData name="Anja Köpf" userId="ea56cea4-746c-4149-b52b-c55bc87b3752" providerId="ADAL" clId="{DE52D0CC-7E47-F243-B26C-04E4023551B8}" dt="2022-12-09T11:22:25.175" v="835" actId="20577"/>
          <ac:spMkLst>
            <pc:docMk/>
            <pc:sldMk cId="2470597032" sldId="329"/>
            <ac:spMk id="5" creationId="{F3FC55E8-161C-F548-B74A-DB3944147623}"/>
          </ac:spMkLst>
        </pc:spChg>
        <pc:spChg chg="add del mod">
          <ac:chgData name="Anja Köpf" userId="ea56cea4-746c-4149-b52b-c55bc87b3752" providerId="ADAL" clId="{DE52D0CC-7E47-F243-B26C-04E4023551B8}" dt="2022-12-09T11:24:55.853" v="837" actId="931"/>
          <ac:spMkLst>
            <pc:docMk/>
            <pc:sldMk cId="2470597032" sldId="329"/>
            <ac:spMk id="7" creationId="{2DAE3C67-4B3A-C144-DD5B-BF4C25416B8F}"/>
          </ac:spMkLst>
        </pc:spChg>
        <pc:picChg chg="mod">
          <ac:chgData name="Anja Köpf" userId="ea56cea4-746c-4149-b52b-c55bc87b3752" providerId="ADAL" clId="{DE52D0CC-7E47-F243-B26C-04E4023551B8}" dt="2022-12-09T11:25:24.721" v="839" actId="166"/>
          <ac:picMkLst>
            <pc:docMk/>
            <pc:sldMk cId="2470597032" sldId="329"/>
            <ac:picMk id="6" creationId="{BE5A5BC2-C86F-884C-A50B-3D46A5BBA9D4}"/>
          </ac:picMkLst>
        </pc:picChg>
        <pc:picChg chg="del">
          <ac:chgData name="Anja Köpf" userId="ea56cea4-746c-4149-b52b-c55bc87b3752" providerId="ADAL" clId="{DE52D0CC-7E47-F243-B26C-04E4023551B8}" dt="2022-12-09T11:22:29.912" v="836" actId="478"/>
          <ac:picMkLst>
            <pc:docMk/>
            <pc:sldMk cId="2470597032" sldId="329"/>
            <ac:picMk id="9" creationId="{196C63AF-6F0D-D4F9-2AA9-1A283AD4F226}"/>
          </ac:picMkLst>
        </pc:picChg>
        <pc:picChg chg="add mod modCrop">
          <ac:chgData name="Anja Köpf" userId="ea56cea4-746c-4149-b52b-c55bc87b3752" providerId="ADAL" clId="{DE52D0CC-7E47-F243-B26C-04E4023551B8}" dt="2022-12-09T11:25:13.634" v="838" actId="18131"/>
          <ac:picMkLst>
            <pc:docMk/>
            <pc:sldMk cId="2470597032" sldId="329"/>
            <ac:picMk id="10" creationId="{D090AEDE-4657-FA18-D7B6-743539909D71}"/>
          </ac:picMkLst>
        </pc:picChg>
      </pc:sldChg>
      <pc:sldChg chg="del ord">
        <pc:chgData name="Anja Köpf" userId="ea56cea4-746c-4149-b52b-c55bc87b3752" providerId="ADAL" clId="{DE52D0CC-7E47-F243-B26C-04E4023551B8}" dt="2022-12-09T13:01:13.131" v="845" actId="2696"/>
        <pc:sldMkLst>
          <pc:docMk/>
          <pc:sldMk cId="2460405314" sldId="332"/>
        </pc:sldMkLst>
      </pc:sldChg>
      <pc:sldChg chg="modSp mod">
        <pc:chgData name="Anja Köpf" userId="ea56cea4-746c-4149-b52b-c55bc87b3752" providerId="ADAL" clId="{DE52D0CC-7E47-F243-B26C-04E4023551B8}" dt="2022-12-01T08:19:34.586" v="2" actId="20577"/>
        <pc:sldMkLst>
          <pc:docMk/>
          <pc:sldMk cId="2346048959" sldId="334"/>
        </pc:sldMkLst>
        <pc:spChg chg="mod">
          <ac:chgData name="Anja Köpf" userId="ea56cea4-746c-4149-b52b-c55bc87b3752" providerId="ADAL" clId="{DE52D0CC-7E47-F243-B26C-04E4023551B8}" dt="2022-12-01T08:19:34.586" v="2" actId="20577"/>
          <ac:spMkLst>
            <pc:docMk/>
            <pc:sldMk cId="2346048959" sldId="334"/>
            <ac:spMk id="4" creationId="{A9D23F81-B0BE-BA46-974F-F32380B519B3}"/>
          </ac:spMkLst>
        </pc:spChg>
      </pc:sldChg>
      <pc:sldChg chg="del">
        <pc:chgData name="Anja Köpf" userId="ea56cea4-746c-4149-b52b-c55bc87b3752" providerId="ADAL" clId="{DE52D0CC-7E47-F243-B26C-04E4023551B8}" dt="2022-12-09T11:18:16.252" v="776" actId="2696"/>
        <pc:sldMkLst>
          <pc:docMk/>
          <pc:sldMk cId="2514141339" sldId="343"/>
        </pc:sldMkLst>
      </pc:sldChg>
      <pc:sldChg chg="addSp delSp modSp">
        <pc:chgData name="Anja Köpf" userId="ea56cea4-746c-4149-b52b-c55bc87b3752" providerId="ADAL" clId="{DE52D0CC-7E47-F243-B26C-04E4023551B8}" dt="2022-12-05T11:25:32.457" v="188" actId="767"/>
        <pc:sldMkLst>
          <pc:docMk/>
          <pc:sldMk cId="2161319828" sldId="348"/>
        </pc:sldMkLst>
        <pc:spChg chg="add del mod">
          <ac:chgData name="Anja Köpf" userId="ea56cea4-746c-4149-b52b-c55bc87b3752" providerId="ADAL" clId="{DE52D0CC-7E47-F243-B26C-04E4023551B8}" dt="2022-12-05T11:25:32.457" v="188" actId="767"/>
          <ac:spMkLst>
            <pc:docMk/>
            <pc:sldMk cId="2161319828" sldId="348"/>
            <ac:spMk id="2" creationId="{B696C42E-C92F-F596-A608-68572A40A125}"/>
          </ac:spMkLst>
        </pc:spChg>
      </pc:sldChg>
      <pc:sldChg chg="addSp delSp modSp add del mod">
        <pc:chgData name="Anja Köpf" userId="ea56cea4-746c-4149-b52b-c55bc87b3752" providerId="ADAL" clId="{DE52D0CC-7E47-F243-B26C-04E4023551B8}" dt="2022-12-09T11:17:40.298" v="775" actId="2696"/>
        <pc:sldMkLst>
          <pc:docMk/>
          <pc:sldMk cId="3753376458" sldId="360"/>
        </pc:sldMkLst>
        <pc:picChg chg="add del mod">
          <ac:chgData name="Anja Köpf" userId="ea56cea4-746c-4149-b52b-c55bc87b3752" providerId="ADAL" clId="{DE52D0CC-7E47-F243-B26C-04E4023551B8}" dt="2022-12-09T11:12:43.398" v="687" actId="478"/>
          <ac:picMkLst>
            <pc:docMk/>
            <pc:sldMk cId="3753376458" sldId="360"/>
            <ac:picMk id="2" creationId="{E17FE38C-8A47-16EC-0858-0313E517E71D}"/>
          </ac:picMkLst>
        </pc:picChg>
        <pc:picChg chg="mod">
          <ac:chgData name="Anja Köpf" userId="ea56cea4-746c-4149-b52b-c55bc87b3752" providerId="ADAL" clId="{DE52D0CC-7E47-F243-B26C-04E4023551B8}" dt="2022-12-09T11:12:44.981" v="688" actId="1076"/>
          <ac:picMkLst>
            <pc:docMk/>
            <pc:sldMk cId="3753376458" sldId="360"/>
            <ac:picMk id="6" creationId="{00000000-0000-0000-0000-000000000000}"/>
          </ac:picMkLst>
        </pc:picChg>
        <pc:picChg chg="mod">
          <ac:chgData name="Anja Köpf" userId="ea56cea4-746c-4149-b52b-c55bc87b3752" providerId="ADAL" clId="{DE52D0CC-7E47-F243-B26C-04E4023551B8}" dt="2022-12-09T11:12:48.834" v="689" actId="166"/>
          <ac:picMkLst>
            <pc:docMk/>
            <pc:sldMk cId="3753376458" sldId="360"/>
            <ac:picMk id="12" creationId="{5A517846-CD5F-A430-7BF3-9D93CFB64C97}"/>
          </ac:picMkLst>
        </pc:picChg>
      </pc:sldChg>
      <pc:sldChg chg="add del">
        <pc:chgData name="Anja Köpf" userId="ea56cea4-746c-4149-b52b-c55bc87b3752" providerId="ADAL" clId="{DE52D0CC-7E47-F243-B26C-04E4023551B8}" dt="2022-12-09T09:05:59.565" v="560" actId="2696"/>
        <pc:sldMkLst>
          <pc:docMk/>
          <pc:sldMk cId="1751331548" sldId="363"/>
        </pc:sldMkLst>
      </pc:sldChg>
      <pc:sldChg chg="modSp add">
        <pc:chgData name="Anja Köpf" userId="ea56cea4-746c-4149-b52b-c55bc87b3752" providerId="ADAL" clId="{DE52D0CC-7E47-F243-B26C-04E4023551B8}" dt="2022-12-09T09:01:44.161" v="505" actId="404"/>
        <pc:sldMkLst>
          <pc:docMk/>
          <pc:sldMk cId="2793227767" sldId="371"/>
        </pc:sldMkLst>
        <pc:graphicFrameChg chg="mod">
          <ac:chgData name="Anja Köpf" userId="ea56cea4-746c-4149-b52b-c55bc87b3752" providerId="ADAL" clId="{DE52D0CC-7E47-F243-B26C-04E4023551B8}" dt="2022-12-09T09:01:44.161" v="505" actId="404"/>
          <ac:graphicFrameMkLst>
            <pc:docMk/>
            <pc:sldMk cId="2793227767" sldId="371"/>
            <ac:graphicFrameMk id="9" creationId="{00000000-0000-0000-0000-000000000000}"/>
          </ac:graphicFrameMkLst>
        </pc:graphicFrameChg>
      </pc:sldChg>
      <pc:sldChg chg="modSp add">
        <pc:chgData name="Anja Köpf" userId="ea56cea4-746c-4149-b52b-c55bc87b3752" providerId="ADAL" clId="{DE52D0CC-7E47-F243-B26C-04E4023551B8}" dt="2022-12-09T09:02:12.966" v="508" actId="404"/>
        <pc:sldMkLst>
          <pc:docMk/>
          <pc:sldMk cId="1365748267" sldId="373"/>
        </pc:sldMkLst>
        <pc:graphicFrameChg chg="mod">
          <ac:chgData name="Anja Köpf" userId="ea56cea4-746c-4149-b52b-c55bc87b3752" providerId="ADAL" clId="{DE52D0CC-7E47-F243-B26C-04E4023551B8}" dt="2022-12-09T09:02:12.966" v="508" actId="404"/>
          <ac:graphicFrameMkLst>
            <pc:docMk/>
            <pc:sldMk cId="1365748267" sldId="373"/>
            <ac:graphicFrameMk id="8" creationId="{00000000-0000-0000-0000-000000000000}"/>
          </ac:graphicFrameMkLst>
        </pc:graphicFrameChg>
      </pc:sldChg>
      <pc:sldChg chg="modSp add">
        <pc:chgData name="Anja Köpf" userId="ea56cea4-746c-4149-b52b-c55bc87b3752" providerId="ADAL" clId="{DE52D0CC-7E47-F243-B26C-04E4023551B8}" dt="2022-12-09T09:00:39.603" v="502" actId="2711"/>
        <pc:sldMkLst>
          <pc:docMk/>
          <pc:sldMk cId="807804173" sldId="375"/>
        </pc:sldMkLst>
        <pc:graphicFrameChg chg="mod">
          <ac:chgData name="Anja Köpf" userId="ea56cea4-746c-4149-b52b-c55bc87b3752" providerId="ADAL" clId="{DE52D0CC-7E47-F243-B26C-04E4023551B8}" dt="2022-12-09T09:00:39.603" v="502" actId="2711"/>
          <ac:graphicFrameMkLst>
            <pc:docMk/>
            <pc:sldMk cId="807804173" sldId="375"/>
            <ac:graphicFrameMk id="4" creationId="{00000000-0000-0000-0000-000000000000}"/>
          </ac:graphicFrameMkLst>
        </pc:graphicFrameChg>
      </pc:sldChg>
      <pc:sldChg chg="modSp add del mod">
        <pc:chgData name="Anja Köpf" userId="ea56cea4-746c-4149-b52b-c55bc87b3752" providerId="ADAL" clId="{DE52D0CC-7E47-F243-B26C-04E4023551B8}" dt="2022-12-09T09:53:19.449" v="677" actId="2696"/>
        <pc:sldMkLst>
          <pc:docMk/>
          <pc:sldMk cId="1184876382" sldId="376"/>
        </pc:sldMkLst>
        <pc:spChg chg="mod">
          <ac:chgData name="Anja Köpf" userId="ea56cea4-746c-4149-b52b-c55bc87b3752" providerId="ADAL" clId="{DE52D0CC-7E47-F243-B26C-04E4023551B8}" dt="2022-12-09T09:52:02.789" v="650" actId="14100"/>
          <ac:spMkLst>
            <pc:docMk/>
            <pc:sldMk cId="1184876382" sldId="376"/>
            <ac:spMk id="5" creationId="{28EC1DAA-0DC7-86B9-8C9F-D0A26FA5724F}"/>
          </ac:spMkLst>
        </pc:spChg>
      </pc:sldChg>
      <pc:sldChg chg="add">
        <pc:chgData name="Anja Köpf" userId="ea56cea4-746c-4149-b52b-c55bc87b3752" providerId="ADAL" clId="{DE52D0CC-7E47-F243-B26C-04E4023551B8}" dt="2022-12-09T08:59:29.120" v="498"/>
        <pc:sldMkLst>
          <pc:docMk/>
          <pc:sldMk cId="2523583279" sldId="377"/>
        </pc:sldMkLst>
      </pc:sldChg>
      <pc:sldChg chg="addSp delSp modSp add del mod">
        <pc:chgData name="Anja Köpf" userId="ea56cea4-746c-4149-b52b-c55bc87b3752" providerId="ADAL" clId="{DE52D0CC-7E47-F243-B26C-04E4023551B8}" dt="2022-12-09T11:14:10.441" v="709" actId="2696"/>
        <pc:sldMkLst>
          <pc:docMk/>
          <pc:sldMk cId="2537349186" sldId="378"/>
        </pc:sldMkLst>
        <pc:picChg chg="add del mod">
          <ac:chgData name="Anja Köpf" userId="ea56cea4-746c-4149-b52b-c55bc87b3752" providerId="ADAL" clId="{DE52D0CC-7E47-F243-B26C-04E4023551B8}" dt="2022-12-09T11:13:32.178" v="698" actId="478"/>
          <ac:picMkLst>
            <pc:docMk/>
            <pc:sldMk cId="2537349186" sldId="378"/>
            <ac:picMk id="2" creationId="{FDA53512-F3A9-7D14-7EDB-5C3DEF5D8BFD}"/>
          </ac:picMkLst>
        </pc:picChg>
        <pc:picChg chg="mod">
          <ac:chgData name="Anja Köpf" userId="ea56cea4-746c-4149-b52b-c55bc87b3752" providerId="ADAL" clId="{DE52D0CC-7E47-F243-B26C-04E4023551B8}" dt="2022-12-09T11:13:31.014" v="697" actId="167"/>
          <ac:picMkLst>
            <pc:docMk/>
            <pc:sldMk cId="2537349186" sldId="378"/>
            <ac:picMk id="9" creationId="{00000000-0000-0000-0000-000000000000}"/>
          </ac:picMkLst>
        </pc:picChg>
        <pc:picChg chg="mod">
          <ac:chgData name="Anja Köpf" userId="ea56cea4-746c-4149-b52b-c55bc87b3752" providerId="ADAL" clId="{DE52D0CC-7E47-F243-B26C-04E4023551B8}" dt="2022-12-09T11:13:41.270" v="701" actId="1076"/>
          <ac:picMkLst>
            <pc:docMk/>
            <pc:sldMk cId="2537349186" sldId="378"/>
            <ac:picMk id="11" creationId="{164F4832-C64C-1166-DA07-B940ED81F28F}"/>
          </ac:picMkLst>
        </pc:picChg>
      </pc:sldChg>
      <pc:sldChg chg="addSp delSp modSp add del mod">
        <pc:chgData name="Anja Köpf" userId="ea56cea4-746c-4149-b52b-c55bc87b3752" providerId="ADAL" clId="{DE52D0CC-7E47-F243-B26C-04E4023551B8}" dt="2022-12-09T09:51:06.432" v="632" actId="2696"/>
        <pc:sldMkLst>
          <pc:docMk/>
          <pc:sldMk cId="3266926199" sldId="379"/>
        </pc:sldMkLst>
        <pc:spChg chg="add del mod">
          <ac:chgData name="Anja Köpf" userId="ea56cea4-746c-4149-b52b-c55bc87b3752" providerId="ADAL" clId="{DE52D0CC-7E47-F243-B26C-04E4023551B8}" dt="2022-12-09T09:50:28.580" v="624" actId="478"/>
          <ac:spMkLst>
            <pc:docMk/>
            <pc:sldMk cId="3266926199" sldId="379"/>
            <ac:spMk id="4" creationId="{8439B3FC-A308-739D-76F8-57EC1252F6BE}"/>
          </ac:spMkLst>
        </pc:spChg>
        <pc:picChg chg="add del">
          <ac:chgData name="Anja Köpf" userId="ea56cea4-746c-4149-b52b-c55bc87b3752" providerId="ADAL" clId="{DE52D0CC-7E47-F243-B26C-04E4023551B8}" dt="2022-12-09T09:50:28.580" v="624" actId="478"/>
          <ac:picMkLst>
            <pc:docMk/>
            <pc:sldMk cId="3266926199" sldId="379"/>
            <ac:picMk id="7" creationId="{00000000-0000-0000-0000-000000000000}"/>
          </ac:picMkLst>
        </pc:picChg>
      </pc:sldChg>
      <pc:sldChg chg="del">
        <pc:chgData name="Anja Köpf" userId="ea56cea4-746c-4149-b52b-c55bc87b3752" providerId="ADAL" clId="{DE52D0CC-7E47-F243-B26C-04E4023551B8}" dt="2022-12-09T11:20:09.814" v="780" actId="2696"/>
        <pc:sldMkLst>
          <pc:docMk/>
          <pc:sldMk cId="38964017" sldId="911"/>
        </pc:sldMkLst>
      </pc:sldChg>
      <pc:sldChg chg="ord">
        <pc:chgData name="Anja Köpf" userId="ea56cea4-746c-4149-b52b-c55bc87b3752" providerId="ADAL" clId="{DE52D0CC-7E47-F243-B26C-04E4023551B8}" dt="2022-12-09T11:26:10.086" v="843" actId="20578"/>
        <pc:sldMkLst>
          <pc:docMk/>
          <pc:sldMk cId="2432849374" sldId="913"/>
        </pc:sldMkLst>
      </pc:sldChg>
      <pc:sldChg chg="modSp del mod ord">
        <pc:chgData name="Anja Köpf" userId="ea56cea4-746c-4149-b52b-c55bc87b3752" providerId="ADAL" clId="{DE52D0CC-7E47-F243-B26C-04E4023551B8}" dt="2022-12-09T11:15:38.074" v="743" actId="2696"/>
        <pc:sldMkLst>
          <pc:docMk/>
          <pc:sldMk cId="1754250158" sldId="918"/>
        </pc:sldMkLst>
        <pc:spChg chg="mod">
          <ac:chgData name="Anja Köpf" userId="ea56cea4-746c-4149-b52b-c55bc87b3752" providerId="ADAL" clId="{DE52D0CC-7E47-F243-B26C-04E4023551B8}" dt="2022-12-09T11:14:07.184" v="708" actId="20577"/>
          <ac:spMkLst>
            <pc:docMk/>
            <pc:sldMk cId="1754250158" sldId="918"/>
            <ac:spMk id="2" creationId="{0CFB4F59-E844-35A0-8AEA-975D6F621B0B}"/>
          </ac:spMkLst>
        </pc:spChg>
      </pc:sldChg>
      <pc:sldChg chg="del">
        <pc:chgData name="Anja Köpf" userId="ea56cea4-746c-4149-b52b-c55bc87b3752" providerId="ADAL" clId="{DE52D0CC-7E47-F243-B26C-04E4023551B8}" dt="2022-12-09T09:53:30.001" v="678" actId="2696"/>
        <pc:sldMkLst>
          <pc:docMk/>
          <pc:sldMk cId="4066903192" sldId="919"/>
        </pc:sldMkLst>
      </pc:sldChg>
      <pc:sldChg chg="del">
        <pc:chgData name="Anja Köpf" userId="ea56cea4-746c-4149-b52b-c55bc87b3752" providerId="ADAL" clId="{DE52D0CC-7E47-F243-B26C-04E4023551B8}" dt="2022-12-09T09:53:31.594" v="679" actId="2696"/>
        <pc:sldMkLst>
          <pc:docMk/>
          <pc:sldMk cId="4108584442" sldId="923"/>
        </pc:sldMkLst>
      </pc:sldChg>
      <pc:sldChg chg="del">
        <pc:chgData name="Anja Köpf" userId="ea56cea4-746c-4149-b52b-c55bc87b3752" providerId="ADAL" clId="{DE52D0CC-7E47-F243-B26C-04E4023551B8}" dt="2022-12-09T11:19:05.520" v="778" actId="2696"/>
        <pc:sldMkLst>
          <pc:docMk/>
          <pc:sldMk cId="3859036307" sldId="924"/>
        </pc:sldMkLst>
      </pc:sldChg>
      <pc:sldChg chg="addSp delSp modSp add mod ord">
        <pc:chgData name="Anja Köpf" userId="ea56cea4-746c-4149-b52b-c55bc87b3752" providerId="ADAL" clId="{DE52D0CC-7E47-F243-B26C-04E4023551B8}" dt="2022-12-09T11:25:38.865" v="841" actId="20578"/>
        <pc:sldMkLst>
          <pc:docMk/>
          <pc:sldMk cId="2616416486" sldId="927"/>
        </pc:sldMkLst>
        <pc:spChg chg="mod">
          <ac:chgData name="Anja Köpf" userId="ea56cea4-746c-4149-b52b-c55bc87b3752" providerId="ADAL" clId="{DE52D0CC-7E47-F243-B26C-04E4023551B8}" dt="2022-12-01T08:33:37.632" v="22" actId="14100"/>
          <ac:spMkLst>
            <pc:docMk/>
            <pc:sldMk cId="2616416486" sldId="927"/>
            <ac:spMk id="3" creationId="{64E1BFE4-7C30-334A-9147-0A4946BCCB73}"/>
          </ac:spMkLst>
        </pc:spChg>
        <pc:spChg chg="mod">
          <ac:chgData name="Anja Köpf" userId="ea56cea4-746c-4149-b52b-c55bc87b3752" providerId="ADAL" clId="{DE52D0CC-7E47-F243-B26C-04E4023551B8}" dt="2022-12-01T08:33:55.063" v="33" actId="20577"/>
          <ac:spMkLst>
            <pc:docMk/>
            <pc:sldMk cId="2616416486" sldId="927"/>
            <ac:spMk id="4" creationId="{A9D23F81-B0BE-BA46-974F-F32380B519B3}"/>
          </ac:spMkLst>
        </pc:spChg>
        <pc:spChg chg="mod">
          <ac:chgData name="Anja Köpf" userId="ea56cea4-746c-4149-b52b-c55bc87b3752" providerId="ADAL" clId="{DE52D0CC-7E47-F243-B26C-04E4023551B8}" dt="2022-12-01T08:35:03.620" v="107" actId="20577"/>
          <ac:spMkLst>
            <pc:docMk/>
            <pc:sldMk cId="2616416486" sldId="927"/>
            <ac:spMk id="5" creationId="{F3FC55E8-161C-F548-B74A-DB3944147623}"/>
          </ac:spMkLst>
        </pc:spChg>
        <pc:spChg chg="add del mod">
          <ac:chgData name="Anja Köpf" userId="ea56cea4-746c-4149-b52b-c55bc87b3752" providerId="ADAL" clId="{DE52D0CC-7E47-F243-B26C-04E4023551B8}" dt="2022-12-01T08:38:14.095" v="109" actId="931"/>
          <ac:spMkLst>
            <pc:docMk/>
            <pc:sldMk cId="2616416486" sldId="927"/>
            <ac:spMk id="7" creationId="{27ED72E5-7752-DF46-DEAA-0C789A6B1AC2}"/>
          </ac:spMkLst>
        </pc:spChg>
        <pc:spChg chg="add mod">
          <ac:chgData name="Anja Köpf" userId="ea56cea4-746c-4149-b52b-c55bc87b3752" providerId="ADAL" clId="{DE52D0CC-7E47-F243-B26C-04E4023551B8}" dt="2022-12-01T08:39:30.877" v="129" actId="688"/>
          <ac:spMkLst>
            <pc:docMk/>
            <pc:sldMk cId="2616416486" sldId="927"/>
            <ac:spMk id="11" creationId="{F46E7609-F336-789E-6F1F-82DA8B8545C2}"/>
          </ac:spMkLst>
        </pc:spChg>
        <pc:spChg chg="add mod">
          <ac:chgData name="Anja Köpf" userId="ea56cea4-746c-4149-b52b-c55bc87b3752" providerId="ADAL" clId="{DE52D0CC-7E47-F243-B26C-04E4023551B8}" dt="2022-12-01T08:39:40.534" v="131" actId="1076"/>
          <ac:spMkLst>
            <pc:docMk/>
            <pc:sldMk cId="2616416486" sldId="927"/>
            <ac:spMk id="12" creationId="{2D6DAFD1-991B-E057-DD8E-45B13DC1C97B}"/>
          </ac:spMkLst>
        </pc:spChg>
        <pc:picChg chg="mod">
          <ac:chgData name="Anja Köpf" userId="ea56cea4-746c-4149-b52b-c55bc87b3752" providerId="ADAL" clId="{DE52D0CC-7E47-F243-B26C-04E4023551B8}" dt="2022-12-01T08:38:26.947" v="113" actId="166"/>
          <ac:picMkLst>
            <pc:docMk/>
            <pc:sldMk cId="2616416486" sldId="927"/>
            <ac:picMk id="6" creationId="{BE5A5BC2-C86F-884C-A50B-3D46A5BBA9D4}"/>
          </ac:picMkLst>
        </pc:picChg>
        <pc:picChg chg="del">
          <ac:chgData name="Anja Köpf" userId="ea56cea4-746c-4149-b52b-c55bc87b3752" providerId="ADAL" clId="{DE52D0CC-7E47-F243-B26C-04E4023551B8}" dt="2022-12-01T08:38:08.711" v="108" actId="478"/>
          <ac:picMkLst>
            <pc:docMk/>
            <pc:sldMk cId="2616416486" sldId="927"/>
            <ac:picMk id="9" creationId="{196C63AF-6F0D-D4F9-2AA9-1A283AD4F226}"/>
          </ac:picMkLst>
        </pc:picChg>
        <pc:picChg chg="add mod modCrop">
          <ac:chgData name="Anja Köpf" userId="ea56cea4-746c-4149-b52b-c55bc87b3752" providerId="ADAL" clId="{DE52D0CC-7E47-F243-B26C-04E4023551B8}" dt="2022-12-01T08:38:22.805" v="111" actId="18131"/>
          <ac:picMkLst>
            <pc:docMk/>
            <pc:sldMk cId="2616416486" sldId="927"/>
            <ac:picMk id="10" creationId="{4B5900E1-843B-9F4F-6C10-4CDBD282ED7D}"/>
          </ac:picMkLst>
        </pc:picChg>
      </pc:sldChg>
      <pc:sldChg chg="addSp delSp modSp new del mod">
        <pc:chgData name="Anja Köpf" userId="ea56cea4-746c-4149-b52b-c55bc87b3752" providerId="ADAL" clId="{DE52D0CC-7E47-F243-B26C-04E4023551B8}" dt="2022-12-05T13:48:30.926" v="342" actId="2696"/>
        <pc:sldMkLst>
          <pc:docMk/>
          <pc:sldMk cId="1759894525" sldId="928"/>
        </pc:sldMkLst>
        <pc:spChg chg="del mod">
          <ac:chgData name="Anja Köpf" userId="ea56cea4-746c-4149-b52b-c55bc87b3752" providerId="ADAL" clId="{DE52D0CC-7E47-F243-B26C-04E4023551B8}" dt="2022-12-05T11:25:12.884" v="183" actId="478"/>
          <ac:spMkLst>
            <pc:docMk/>
            <pc:sldMk cId="1759894525" sldId="928"/>
            <ac:spMk id="2" creationId="{DA02822A-5E03-D4E0-2EB5-A1ADBA06E6B0}"/>
          </ac:spMkLst>
        </pc:spChg>
        <pc:spChg chg="del">
          <ac:chgData name="Anja Köpf" userId="ea56cea4-746c-4149-b52b-c55bc87b3752" providerId="ADAL" clId="{DE52D0CC-7E47-F243-B26C-04E4023551B8}" dt="2022-12-05T11:20:51.133" v="151" actId="478"/>
          <ac:spMkLst>
            <pc:docMk/>
            <pc:sldMk cId="1759894525" sldId="928"/>
            <ac:spMk id="3" creationId="{B519C59B-BCAF-562F-41AF-1FFB35B9D574}"/>
          </ac:spMkLst>
        </pc:spChg>
        <pc:spChg chg="del">
          <ac:chgData name="Anja Köpf" userId="ea56cea4-746c-4149-b52b-c55bc87b3752" providerId="ADAL" clId="{DE52D0CC-7E47-F243-B26C-04E4023551B8}" dt="2022-12-05T11:20:52.487" v="152" actId="478"/>
          <ac:spMkLst>
            <pc:docMk/>
            <pc:sldMk cId="1759894525" sldId="928"/>
            <ac:spMk id="4" creationId="{58DF6846-77B9-150F-374F-E70684918DB4}"/>
          </ac:spMkLst>
        </pc:spChg>
        <pc:spChg chg="add del">
          <ac:chgData name="Anja Köpf" userId="ea56cea4-746c-4149-b52b-c55bc87b3752" providerId="ADAL" clId="{DE52D0CC-7E47-F243-B26C-04E4023551B8}" dt="2022-12-05T11:24:30.486" v="180" actId="478"/>
          <ac:spMkLst>
            <pc:docMk/>
            <pc:sldMk cId="1759894525" sldId="928"/>
            <ac:spMk id="8" creationId="{165AD57D-F321-2A4C-5BC2-C228E16457C4}"/>
          </ac:spMkLst>
        </pc:spChg>
        <pc:spChg chg="add del mod">
          <ac:chgData name="Anja Köpf" userId="ea56cea4-746c-4149-b52b-c55bc87b3752" providerId="ADAL" clId="{DE52D0CC-7E47-F243-B26C-04E4023551B8}" dt="2022-12-05T11:25:14.269" v="184" actId="478"/>
          <ac:spMkLst>
            <pc:docMk/>
            <pc:sldMk cId="1759894525" sldId="928"/>
            <ac:spMk id="11" creationId="{52C76A5F-AA6E-85FB-A88D-C5F8C100BDE8}"/>
          </ac:spMkLst>
        </pc:spChg>
        <pc:spChg chg="add mod">
          <ac:chgData name="Anja Köpf" userId="ea56cea4-746c-4149-b52b-c55bc87b3752" providerId="ADAL" clId="{DE52D0CC-7E47-F243-B26C-04E4023551B8}" dt="2022-12-05T11:26:37.803" v="226" actId="14100"/>
          <ac:spMkLst>
            <pc:docMk/>
            <pc:sldMk cId="1759894525" sldId="928"/>
            <ac:spMk id="12" creationId="{51F096E4-0062-113D-09F5-2DE723F05ECB}"/>
          </ac:spMkLst>
        </pc:spChg>
        <pc:picChg chg="add del mod">
          <ac:chgData name="Anja Köpf" userId="ea56cea4-746c-4149-b52b-c55bc87b3752" providerId="ADAL" clId="{DE52D0CC-7E47-F243-B26C-04E4023551B8}" dt="2022-12-05T11:26:55.833" v="227" actId="478"/>
          <ac:picMkLst>
            <pc:docMk/>
            <pc:sldMk cId="1759894525" sldId="928"/>
            <ac:picMk id="6" creationId="{40992F2A-0C05-D563-EEBE-65412637D0C0}"/>
          </ac:picMkLst>
        </pc:picChg>
        <pc:picChg chg="add mod">
          <ac:chgData name="Anja Köpf" userId="ea56cea4-746c-4149-b52b-c55bc87b3752" providerId="ADAL" clId="{DE52D0CC-7E47-F243-B26C-04E4023551B8}" dt="2022-12-05T11:25:24.541" v="186" actId="1076"/>
          <ac:picMkLst>
            <pc:docMk/>
            <pc:sldMk cId="1759894525" sldId="928"/>
            <ac:picMk id="9" creationId="{5A8BF143-BFB6-9E36-C4B9-1C85C792BBC3}"/>
          </ac:picMkLst>
        </pc:picChg>
      </pc:sldChg>
      <pc:sldChg chg="addSp delSp modSp new del mod">
        <pc:chgData name="Anja Köpf" userId="ea56cea4-746c-4149-b52b-c55bc87b3752" providerId="ADAL" clId="{DE52D0CC-7E47-F243-B26C-04E4023551B8}" dt="2022-12-08T10:16:00.812" v="464" actId="2696"/>
        <pc:sldMkLst>
          <pc:docMk/>
          <pc:sldMk cId="2624721560" sldId="929"/>
        </pc:sldMkLst>
        <pc:spChg chg="add mod">
          <ac:chgData name="Anja Köpf" userId="ea56cea4-746c-4149-b52b-c55bc87b3752" providerId="ADAL" clId="{DE52D0CC-7E47-F243-B26C-04E4023551B8}" dt="2022-12-05T13:50:53.023" v="399" actId="1076"/>
          <ac:spMkLst>
            <pc:docMk/>
            <pc:sldMk cId="2624721560" sldId="929"/>
            <ac:spMk id="3" creationId="{194E0E40-2A6F-473C-66F2-B0160A7E650D}"/>
          </ac:spMkLst>
        </pc:spChg>
        <pc:spChg chg="add mod">
          <ac:chgData name="Anja Köpf" userId="ea56cea4-746c-4149-b52b-c55bc87b3752" providerId="ADAL" clId="{DE52D0CC-7E47-F243-B26C-04E4023551B8}" dt="2022-12-05T13:50:53.023" v="399" actId="1076"/>
          <ac:spMkLst>
            <pc:docMk/>
            <pc:sldMk cId="2624721560" sldId="929"/>
            <ac:spMk id="7" creationId="{369F070B-3098-DDAA-2C0C-7A78E5A8A7FC}"/>
          </ac:spMkLst>
        </pc:spChg>
        <pc:picChg chg="add del mod">
          <ac:chgData name="Anja Köpf" userId="ea56cea4-746c-4149-b52b-c55bc87b3752" providerId="ADAL" clId="{DE52D0CC-7E47-F243-B26C-04E4023551B8}" dt="2022-12-05T13:46:50.833" v="329" actId="478"/>
          <ac:picMkLst>
            <pc:docMk/>
            <pc:sldMk cId="2624721560" sldId="929"/>
            <ac:picMk id="2" creationId="{CE860EA5-8872-06C8-EDE9-B958461F8E7F}"/>
          </ac:picMkLst>
        </pc:picChg>
        <pc:picChg chg="add del mod">
          <ac:chgData name="Anja Köpf" userId="ea56cea4-746c-4149-b52b-c55bc87b3752" providerId="ADAL" clId="{DE52D0CC-7E47-F243-B26C-04E4023551B8}" dt="2022-12-05T13:39:55.216" v="244" actId="478"/>
          <ac:picMkLst>
            <pc:docMk/>
            <pc:sldMk cId="2624721560" sldId="929"/>
            <ac:picMk id="4" creationId="{C65995E8-C807-7D96-AA1C-8FD8F2F881E4}"/>
          </ac:picMkLst>
        </pc:picChg>
        <pc:picChg chg="add del mod">
          <ac:chgData name="Anja Köpf" userId="ea56cea4-746c-4149-b52b-c55bc87b3752" providerId="ADAL" clId="{DE52D0CC-7E47-F243-B26C-04E4023551B8}" dt="2022-12-05T13:40:11.365" v="247" actId="478"/>
          <ac:picMkLst>
            <pc:docMk/>
            <pc:sldMk cId="2624721560" sldId="929"/>
            <ac:picMk id="5" creationId="{20537798-939C-67B3-971F-C62D08C1F2AB}"/>
          </ac:picMkLst>
        </pc:picChg>
        <pc:picChg chg="add mod">
          <ac:chgData name="Anja Köpf" userId="ea56cea4-746c-4149-b52b-c55bc87b3752" providerId="ADAL" clId="{DE52D0CC-7E47-F243-B26C-04E4023551B8}" dt="2022-12-05T13:41:20.186" v="263" actId="1076"/>
          <ac:picMkLst>
            <pc:docMk/>
            <pc:sldMk cId="2624721560" sldId="929"/>
            <ac:picMk id="6" creationId="{CFDD00AB-D7D2-B114-F24F-40FF9ABD52D2}"/>
          </ac:picMkLst>
        </pc:picChg>
        <pc:picChg chg="add mod">
          <ac:chgData name="Anja Köpf" userId="ea56cea4-746c-4149-b52b-c55bc87b3752" providerId="ADAL" clId="{DE52D0CC-7E47-F243-B26C-04E4023551B8}" dt="2022-12-05T13:50:53.023" v="399" actId="1076"/>
          <ac:picMkLst>
            <pc:docMk/>
            <pc:sldMk cId="2624721560" sldId="929"/>
            <ac:picMk id="8" creationId="{975826EB-C015-2C2C-8E94-6BFA59A2F209}"/>
          </ac:picMkLst>
        </pc:picChg>
        <pc:picChg chg="add mod">
          <ac:chgData name="Anja Köpf" userId="ea56cea4-746c-4149-b52b-c55bc87b3752" providerId="ADAL" clId="{DE52D0CC-7E47-F243-B26C-04E4023551B8}" dt="2022-12-05T13:50:57.245" v="400" actId="1076"/>
          <ac:picMkLst>
            <pc:docMk/>
            <pc:sldMk cId="2624721560" sldId="929"/>
            <ac:picMk id="9" creationId="{CC94AB20-87A7-CC19-6597-0CFC98EE7413}"/>
          </ac:picMkLst>
        </pc:picChg>
      </pc:sldChg>
      <pc:sldChg chg="addSp delSp modSp add del mod">
        <pc:chgData name="Anja Köpf" userId="ea56cea4-746c-4149-b52b-c55bc87b3752" providerId="ADAL" clId="{DE52D0CC-7E47-F243-B26C-04E4023551B8}" dt="2022-12-08T10:16:02.028" v="465" actId="2696"/>
        <pc:sldMkLst>
          <pc:docMk/>
          <pc:sldMk cId="745026347" sldId="930"/>
        </pc:sldMkLst>
        <pc:spChg chg="mod">
          <ac:chgData name="Anja Köpf" userId="ea56cea4-746c-4149-b52b-c55bc87b3752" providerId="ADAL" clId="{DE52D0CC-7E47-F243-B26C-04E4023551B8}" dt="2022-12-07T10:31:53.869" v="433" actId="1076"/>
          <ac:spMkLst>
            <pc:docMk/>
            <pc:sldMk cId="745026347" sldId="930"/>
            <ac:spMk id="3" creationId="{194E0E40-2A6F-473C-66F2-B0160A7E650D}"/>
          </ac:spMkLst>
        </pc:spChg>
        <pc:spChg chg="mod">
          <ac:chgData name="Anja Köpf" userId="ea56cea4-746c-4149-b52b-c55bc87b3752" providerId="ADAL" clId="{DE52D0CC-7E47-F243-B26C-04E4023551B8}" dt="2022-12-07T10:32:11.203" v="437"/>
          <ac:spMkLst>
            <pc:docMk/>
            <pc:sldMk cId="745026347" sldId="930"/>
            <ac:spMk id="7" creationId="{369F070B-3098-DDAA-2C0C-7A78E5A8A7FC}"/>
          </ac:spMkLst>
        </pc:spChg>
        <pc:picChg chg="add del mod">
          <ac:chgData name="Anja Köpf" userId="ea56cea4-746c-4149-b52b-c55bc87b3752" providerId="ADAL" clId="{DE52D0CC-7E47-F243-B26C-04E4023551B8}" dt="2022-12-07T10:29:07.588" v="408" actId="478"/>
          <ac:picMkLst>
            <pc:docMk/>
            <pc:sldMk cId="745026347" sldId="930"/>
            <ac:picMk id="2" creationId="{E547050E-9002-96D4-BF11-3687DBF35D35}"/>
          </ac:picMkLst>
        </pc:picChg>
        <pc:picChg chg="add mod modCrop">
          <ac:chgData name="Anja Köpf" userId="ea56cea4-746c-4149-b52b-c55bc87b3752" providerId="ADAL" clId="{DE52D0CC-7E47-F243-B26C-04E4023551B8}" dt="2022-12-07T10:30:57.618" v="416" actId="18131"/>
          <ac:picMkLst>
            <pc:docMk/>
            <pc:sldMk cId="745026347" sldId="930"/>
            <ac:picMk id="4" creationId="{275F227C-B254-661C-7A3F-118BEB92ADA5}"/>
          </ac:picMkLst>
        </pc:picChg>
        <pc:picChg chg="del">
          <ac:chgData name="Anja Köpf" userId="ea56cea4-746c-4149-b52b-c55bc87b3752" providerId="ADAL" clId="{DE52D0CC-7E47-F243-B26C-04E4023551B8}" dt="2022-12-07T10:27:54.510" v="402" actId="478"/>
          <ac:picMkLst>
            <pc:docMk/>
            <pc:sldMk cId="745026347" sldId="930"/>
            <ac:picMk id="6" creationId="{CFDD00AB-D7D2-B114-F24F-40FF9ABD52D2}"/>
          </ac:picMkLst>
        </pc:picChg>
        <pc:picChg chg="mod">
          <ac:chgData name="Anja Köpf" userId="ea56cea4-746c-4149-b52b-c55bc87b3752" providerId="ADAL" clId="{DE52D0CC-7E47-F243-B26C-04E4023551B8}" dt="2022-12-07T10:31:53.869" v="433" actId="1076"/>
          <ac:picMkLst>
            <pc:docMk/>
            <pc:sldMk cId="745026347" sldId="930"/>
            <ac:picMk id="8" creationId="{975826EB-C015-2C2C-8E94-6BFA59A2F209}"/>
          </ac:picMkLst>
        </pc:picChg>
        <pc:picChg chg="mod">
          <ac:chgData name="Anja Köpf" userId="ea56cea4-746c-4149-b52b-c55bc87b3752" providerId="ADAL" clId="{DE52D0CC-7E47-F243-B26C-04E4023551B8}" dt="2022-12-07T10:32:44.608" v="441" actId="166"/>
          <ac:picMkLst>
            <pc:docMk/>
            <pc:sldMk cId="745026347" sldId="930"/>
            <ac:picMk id="9" creationId="{CC94AB20-87A7-CC19-6597-0CFC98EE7413}"/>
          </ac:picMkLst>
        </pc:picChg>
      </pc:sldChg>
      <pc:sldChg chg="add del ord">
        <pc:chgData name="Anja Köpf" userId="ea56cea4-746c-4149-b52b-c55bc87b3752" providerId="ADAL" clId="{DE52D0CC-7E47-F243-B26C-04E4023551B8}" dt="2022-12-05T13:48:31.551" v="343" actId="2696"/>
        <pc:sldMkLst>
          <pc:docMk/>
          <pc:sldMk cId="2989014178" sldId="930"/>
        </pc:sldMkLst>
      </pc:sldChg>
      <pc:sldChg chg="addSp delSp modSp add del mod">
        <pc:chgData name="Anja Köpf" userId="ea56cea4-746c-4149-b52b-c55bc87b3752" providerId="ADAL" clId="{DE52D0CC-7E47-F243-B26C-04E4023551B8}" dt="2022-12-09T11:20:04.337" v="779" actId="2696"/>
        <pc:sldMkLst>
          <pc:docMk/>
          <pc:sldMk cId="3999719836" sldId="931"/>
        </pc:sldMkLst>
        <pc:spChg chg="add del mod">
          <ac:chgData name="Anja Köpf" userId="ea56cea4-746c-4149-b52b-c55bc87b3752" providerId="ADAL" clId="{DE52D0CC-7E47-F243-B26C-04E4023551B8}" dt="2022-12-07T10:28:43.481" v="405" actId="931"/>
          <ac:spMkLst>
            <pc:docMk/>
            <pc:sldMk cId="3999719836" sldId="931"/>
            <ac:spMk id="7" creationId="{16425064-4931-209D-1B5C-4D7CEF5D25C6}"/>
          </ac:spMkLst>
        </pc:spChg>
        <pc:picChg chg="add mod modCrop">
          <ac:chgData name="Anja Köpf" userId="ea56cea4-746c-4149-b52b-c55bc87b3752" providerId="ADAL" clId="{DE52D0CC-7E47-F243-B26C-04E4023551B8}" dt="2022-12-07T10:30:05.797" v="411" actId="18131"/>
          <ac:picMkLst>
            <pc:docMk/>
            <pc:sldMk cId="3999719836" sldId="931"/>
            <ac:picMk id="9" creationId="{57D53D9E-973D-979B-0015-F33290C399D8}"/>
          </ac:picMkLst>
        </pc:picChg>
        <pc:picChg chg="del">
          <ac:chgData name="Anja Köpf" userId="ea56cea4-746c-4149-b52b-c55bc87b3752" providerId="ADAL" clId="{DE52D0CC-7E47-F243-B26C-04E4023551B8}" dt="2022-12-07T10:28:12.895" v="404" actId="478"/>
          <ac:picMkLst>
            <pc:docMk/>
            <pc:sldMk cId="3999719836" sldId="931"/>
            <ac:picMk id="10" creationId="{9633075B-CC30-D956-9DF5-DC0464E5C8FD}"/>
          </ac:picMkLst>
        </pc:picChg>
      </pc:sldChg>
      <pc:sldChg chg="addSp delSp modSp add mod">
        <pc:chgData name="Anja Köpf" userId="ea56cea4-746c-4149-b52b-c55bc87b3752" providerId="ADAL" clId="{DE52D0CC-7E47-F243-B26C-04E4023551B8}" dt="2022-12-08T10:56:21.726" v="497" actId="1076"/>
        <pc:sldMkLst>
          <pc:docMk/>
          <pc:sldMk cId="2138286978" sldId="932"/>
        </pc:sldMkLst>
        <pc:spChg chg="mod">
          <ac:chgData name="Anja Köpf" userId="ea56cea4-746c-4149-b52b-c55bc87b3752" providerId="ADAL" clId="{DE52D0CC-7E47-F243-B26C-04E4023551B8}" dt="2022-12-08T10:17:12.745" v="480" actId="20577"/>
          <ac:spMkLst>
            <pc:docMk/>
            <pc:sldMk cId="2138286978" sldId="932"/>
            <ac:spMk id="7" creationId="{369F070B-3098-DDAA-2C0C-7A78E5A8A7FC}"/>
          </ac:spMkLst>
        </pc:spChg>
        <pc:picChg chg="add mod modCrop">
          <ac:chgData name="Anja Köpf" userId="ea56cea4-746c-4149-b52b-c55bc87b3752" providerId="ADAL" clId="{DE52D0CC-7E47-F243-B26C-04E4023551B8}" dt="2022-12-08T10:56:21.726" v="497" actId="1076"/>
          <ac:picMkLst>
            <pc:docMk/>
            <pc:sldMk cId="2138286978" sldId="932"/>
            <ac:picMk id="2" creationId="{81811EDC-F8EA-6A87-8199-DD75FE148898}"/>
          </ac:picMkLst>
        </pc:picChg>
        <pc:picChg chg="del mod modCrop">
          <ac:chgData name="Anja Köpf" userId="ea56cea4-746c-4149-b52b-c55bc87b3752" providerId="ADAL" clId="{DE52D0CC-7E47-F243-B26C-04E4023551B8}" dt="2022-12-08T10:55:26.451" v="486" actId="478"/>
          <ac:picMkLst>
            <pc:docMk/>
            <pc:sldMk cId="2138286978" sldId="932"/>
            <ac:picMk id="4" creationId="{275F227C-B254-661C-7A3F-118BEB92ADA5}"/>
          </ac:picMkLst>
        </pc:picChg>
        <pc:picChg chg="mod">
          <ac:chgData name="Anja Köpf" userId="ea56cea4-746c-4149-b52b-c55bc87b3752" providerId="ADAL" clId="{DE52D0CC-7E47-F243-B26C-04E4023551B8}" dt="2022-12-08T10:55:56.514" v="495" actId="1076"/>
          <ac:picMkLst>
            <pc:docMk/>
            <pc:sldMk cId="2138286978" sldId="932"/>
            <ac:picMk id="9" creationId="{CC94AB20-87A7-CC19-6597-0CFC98EE7413}"/>
          </ac:picMkLst>
        </pc:picChg>
      </pc:sldChg>
      <pc:sldChg chg="delSp modSp add del mod ord">
        <pc:chgData name="Anja Köpf" userId="ea56cea4-746c-4149-b52b-c55bc87b3752" providerId="ADAL" clId="{DE52D0CC-7E47-F243-B26C-04E4023551B8}" dt="2022-12-09T09:51:25.039" v="634" actId="2696"/>
        <pc:sldMkLst>
          <pc:docMk/>
          <pc:sldMk cId="2157658274" sldId="933"/>
        </pc:sldMkLst>
        <pc:spChg chg="mod">
          <ac:chgData name="Anja Köpf" userId="ea56cea4-746c-4149-b52b-c55bc87b3752" providerId="ADAL" clId="{DE52D0CC-7E47-F243-B26C-04E4023551B8}" dt="2022-12-09T09:04:19.232" v="516" actId="255"/>
          <ac:spMkLst>
            <pc:docMk/>
            <pc:sldMk cId="2157658274" sldId="933"/>
            <ac:spMk id="7" creationId="{00000000-0000-0000-0000-000000000000}"/>
          </ac:spMkLst>
        </pc:spChg>
        <pc:graphicFrameChg chg="del">
          <ac:chgData name="Anja Köpf" userId="ea56cea4-746c-4149-b52b-c55bc87b3752" providerId="ADAL" clId="{DE52D0CC-7E47-F243-B26C-04E4023551B8}" dt="2022-12-09T09:04:31.541" v="517" actId="478"/>
          <ac:graphicFrameMkLst>
            <pc:docMk/>
            <pc:sldMk cId="2157658274" sldId="933"/>
            <ac:graphicFrameMk id="8" creationId="{00000000-0000-0000-0000-000000000000}"/>
          </ac:graphicFrameMkLst>
        </pc:graphicFrameChg>
      </pc:sldChg>
      <pc:sldChg chg="addSp modSp add del mod">
        <pc:chgData name="Anja Köpf" userId="ea56cea4-746c-4149-b52b-c55bc87b3752" providerId="ADAL" clId="{DE52D0CC-7E47-F243-B26C-04E4023551B8}" dt="2022-12-08T10:16:05.593" v="466" actId="2696"/>
        <pc:sldMkLst>
          <pc:docMk/>
          <pc:sldMk cId="2760235711" sldId="933"/>
        </pc:sldMkLst>
        <pc:spChg chg="add mod">
          <ac:chgData name="Anja Köpf" userId="ea56cea4-746c-4149-b52b-c55bc87b3752" providerId="ADAL" clId="{DE52D0CC-7E47-F243-B26C-04E4023551B8}" dt="2022-12-07T10:34:40.139" v="450" actId="767"/>
          <ac:spMkLst>
            <pc:docMk/>
            <pc:sldMk cId="2760235711" sldId="933"/>
            <ac:spMk id="2" creationId="{A0065C41-CB50-832C-B5BF-1EA704299F6B}"/>
          </ac:spMkLst>
        </pc:spChg>
        <pc:picChg chg="mod modCrop">
          <ac:chgData name="Anja Köpf" userId="ea56cea4-746c-4149-b52b-c55bc87b3752" providerId="ADAL" clId="{DE52D0CC-7E47-F243-B26C-04E4023551B8}" dt="2022-12-07T10:34:39.227" v="449" actId="18131"/>
          <ac:picMkLst>
            <pc:docMk/>
            <pc:sldMk cId="2760235711" sldId="933"/>
            <ac:picMk id="4" creationId="{275F227C-B254-661C-7A3F-118BEB92ADA5}"/>
          </ac:picMkLst>
        </pc:picChg>
      </pc:sldChg>
      <pc:sldChg chg="addSp delSp modSp new mod">
        <pc:chgData name="Anja Köpf" userId="ea56cea4-746c-4149-b52b-c55bc87b3752" providerId="ADAL" clId="{DE52D0CC-7E47-F243-B26C-04E4023551B8}" dt="2022-12-09T09:05:54.470" v="559"/>
        <pc:sldMkLst>
          <pc:docMk/>
          <pc:sldMk cId="594638358" sldId="934"/>
        </pc:sldMkLst>
        <pc:spChg chg="mod">
          <ac:chgData name="Anja Köpf" userId="ea56cea4-746c-4149-b52b-c55bc87b3752" providerId="ADAL" clId="{DE52D0CC-7E47-F243-B26C-04E4023551B8}" dt="2022-12-09T09:04:55.815" v="526" actId="14100"/>
          <ac:spMkLst>
            <pc:docMk/>
            <pc:sldMk cId="594638358" sldId="934"/>
            <ac:spMk id="2" creationId="{418BC62A-22F6-96D8-F974-0BE9305D3725}"/>
          </ac:spMkLst>
        </pc:spChg>
        <pc:spChg chg="del">
          <ac:chgData name="Anja Köpf" userId="ea56cea4-746c-4149-b52b-c55bc87b3752" providerId="ADAL" clId="{DE52D0CC-7E47-F243-B26C-04E4023551B8}" dt="2022-12-09T09:04:57.317" v="527" actId="478"/>
          <ac:spMkLst>
            <pc:docMk/>
            <pc:sldMk cId="594638358" sldId="934"/>
            <ac:spMk id="3" creationId="{AF7EA162-BC30-9969-6067-8D57867E244A}"/>
          </ac:spMkLst>
        </pc:spChg>
        <pc:spChg chg="mod">
          <ac:chgData name="Anja Köpf" userId="ea56cea4-746c-4149-b52b-c55bc87b3752" providerId="ADAL" clId="{DE52D0CC-7E47-F243-B26C-04E4023551B8}" dt="2022-12-09T09:05:48.129" v="558" actId="20577"/>
          <ac:spMkLst>
            <pc:docMk/>
            <pc:sldMk cId="594638358" sldId="934"/>
            <ac:spMk id="4" creationId="{93063E05-5B94-6DE7-86EB-A3D8F71F1F7B}"/>
          </ac:spMkLst>
        </pc:spChg>
        <pc:picChg chg="add mod">
          <ac:chgData name="Anja Köpf" userId="ea56cea4-746c-4149-b52b-c55bc87b3752" providerId="ADAL" clId="{DE52D0CC-7E47-F243-B26C-04E4023551B8}" dt="2022-12-09T09:05:54.470" v="559"/>
          <ac:picMkLst>
            <pc:docMk/>
            <pc:sldMk cId="594638358" sldId="934"/>
            <ac:picMk id="5" creationId="{250E7F49-A707-B6B4-F29F-761D31B0ACE5}"/>
          </ac:picMkLst>
        </pc:picChg>
      </pc:sldChg>
      <pc:sldChg chg="modSp add del mod">
        <pc:chgData name="Anja Köpf" userId="ea56cea4-746c-4149-b52b-c55bc87b3752" providerId="ADAL" clId="{DE52D0CC-7E47-F243-B26C-04E4023551B8}" dt="2022-12-08T10:16:05.615" v="467" actId="2696"/>
        <pc:sldMkLst>
          <pc:docMk/>
          <pc:sldMk cId="1986893553" sldId="934"/>
        </pc:sldMkLst>
        <pc:picChg chg="mod modCrop">
          <ac:chgData name="Anja Köpf" userId="ea56cea4-746c-4149-b52b-c55bc87b3752" providerId="ADAL" clId="{DE52D0CC-7E47-F243-B26C-04E4023551B8}" dt="2022-12-07T10:36:30.778" v="459" actId="18131"/>
          <ac:picMkLst>
            <pc:docMk/>
            <pc:sldMk cId="1986893553" sldId="934"/>
            <ac:picMk id="4" creationId="{275F227C-B254-661C-7A3F-118BEB92ADA5}"/>
          </ac:picMkLst>
        </pc:picChg>
      </pc:sldChg>
      <pc:sldChg chg="new del">
        <pc:chgData name="Anja Köpf" userId="ea56cea4-746c-4149-b52b-c55bc87b3752" providerId="ADAL" clId="{DE52D0CC-7E47-F243-B26C-04E4023551B8}" dt="2022-12-09T09:04:42.971" v="519" actId="2696"/>
        <pc:sldMkLst>
          <pc:docMk/>
          <pc:sldMk cId="3043779584" sldId="934"/>
        </pc:sldMkLst>
      </pc:sldChg>
      <pc:sldChg chg="addSp delSp modSp new mod">
        <pc:chgData name="Anja Köpf" userId="ea56cea4-746c-4149-b52b-c55bc87b3752" providerId="ADAL" clId="{DE52D0CC-7E47-F243-B26C-04E4023551B8}" dt="2022-12-09T09:51:13.493" v="633"/>
        <pc:sldMkLst>
          <pc:docMk/>
          <pc:sldMk cId="2286418282" sldId="935"/>
        </pc:sldMkLst>
        <pc:spChg chg="del">
          <ac:chgData name="Anja Köpf" userId="ea56cea4-746c-4149-b52b-c55bc87b3752" providerId="ADAL" clId="{DE52D0CC-7E47-F243-B26C-04E4023551B8}" dt="2022-12-09T09:50:54.853" v="630" actId="478"/>
          <ac:spMkLst>
            <pc:docMk/>
            <pc:sldMk cId="2286418282" sldId="935"/>
            <ac:spMk id="2" creationId="{F7E82684-E01C-F6EF-2A8E-7082EBC9EACC}"/>
          </ac:spMkLst>
        </pc:spChg>
        <pc:spChg chg="mod">
          <ac:chgData name="Anja Köpf" userId="ea56cea4-746c-4149-b52b-c55bc87b3752" providerId="ADAL" clId="{DE52D0CC-7E47-F243-B26C-04E4023551B8}" dt="2022-12-09T09:06:23.894" v="570" actId="20577"/>
          <ac:spMkLst>
            <pc:docMk/>
            <pc:sldMk cId="2286418282" sldId="935"/>
            <ac:spMk id="3" creationId="{8E11AF96-D279-11B9-15F0-4B19033F9009}"/>
          </ac:spMkLst>
        </pc:spChg>
        <pc:spChg chg="del">
          <ac:chgData name="Anja Köpf" userId="ea56cea4-746c-4149-b52b-c55bc87b3752" providerId="ADAL" clId="{DE52D0CC-7E47-F243-B26C-04E4023551B8}" dt="2022-12-09T09:07:47.755" v="583" actId="478"/>
          <ac:spMkLst>
            <pc:docMk/>
            <pc:sldMk cId="2286418282" sldId="935"/>
            <ac:spMk id="4" creationId="{713B0771-55F8-C55E-B32D-70FF73E2F619}"/>
          </ac:spMkLst>
        </pc:spChg>
        <pc:spChg chg="mod">
          <ac:chgData name="Anja Köpf" userId="ea56cea4-746c-4149-b52b-c55bc87b3752" providerId="ADAL" clId="{DE52D0CC-7E47-F243-B26C-04E4023551B8}" dt="2022-12-09T09:50:00.583" v="622" actId="20577"/>
          <ac:spMkLst>
            <pc:docMk/>
            <pc:sldMk cId="2286418282" sldId="935"/>
            <ac:spMk id="5" creationId="{3ED2BEB7-3681-0D0A-C34E-BAFB67DCC831}"/>
          </ac:spMkLst>
        </pc:spChg>
        <pc:picChg chg="add mod">
          <ac:chgData name="Anja Köpf" userId="ea56cea4-746c-4149-b52b-c55bc87b3752" providerId="ADAL" clId="{DE52D0CC-7E47-F243-B26C-04E4023551B8}" dt="2022-12-09T09:50:57.403" v="631" actId="1076"/>
          <ac:picMkLst>
            <pc:docMk/>
            <pc:sldMk cId="2286418282" sldId="935"/>
            <ac:picMk id="6" creationId="{1B176577-51B7-BFFA-5ABC-ECDFA37323B2}"/>
          </ac:picMkLst>
        </pc:picChg>
        <pc:picChg chg="add mod">
          <ac:chgData name="Anja Köpf" userId="ea56cea4-746c-4149-b52b-c55bc87b3752" providerId="ADAL" clId="{DE52D0CC-7E47-F243-B26C-04E4023551B8}" dt="2022-12-09T09:51:13.493" v="633"/>
          <ac:picMkLst>
            <pc:docMk/>
            <pc:sldMk cId="2286418282" sldId="935"/>
            <ac:picMk id="7" creationId="{B43D1439-58D5-08F8-134B-59EC68D03926}"/>
          </ac:picMkLst>
        </pc:picChg>
      </pc:sldChg>
      <pc:sldChg chg="modSp add del mod">
        <pc:chgData name="Anja Köpf" userId="ea56cea4-746c-4149-b52b-c55bc87b3752" providerId="ADAL" clId="{DE52D0CC-7E47-F243-B26C-04E4023551B8}" dt="2022-12-08T10:16:05.646" v="468" actId="2696"/>
        <pc:sldMkLst>
          <pc:docMk/>
          <pc:sldMk cId="3497986754" sldId="935"/>
        </pc:sldMkLst>
        <pc:picChg chg="mod modCrop">
          <ac:chgData name="Anja Köpf" userId="ea56cea4-746c-4149-b52b-c55bc87b3752" providerId="ADAL" clId="{DE52D0CC-7E47-F243-B26C-04E4023551B8}" dt="2022-12-07T10:41:21.573" v="463" actId="18131"/>
          <ac:picMkLst>
            <pc:docMk/>
            <pc:sldMk cId="3497986754" sldId="935"/>
            <ac:picMk id="4" creationId="{275F227C-B254-661C-7A3F-118BEB92ADA5}"/>
          </ac:picMkLst>
        </pc:picChg>
      </pc:sldChg>
      <pc:sldChg chg="addSp delSp modSp add mod">
        <pc:chgData name="Anja Köpf" userId="ea56cea4-746c-4149-b52b-c55bc87b3752" providerId="ADAL" clId="{DE52D0CC-7E47-F243-B26C-04E4023551B8}" dt="2022-12-09T09:53:08.435" v="676" actId="166"/>
        <pc:sldMkLst>
          <pc:docMk/>
          <pc:sldMk cId="1756352511" sldId="936"/>
        </pc:sldMkLst>
        <pc:spChg chg="mod">
          <ac:chgData name="Anja Köpf" userId="ea56cea4-746c-4149-b52b-c55bc87b3752" providerId="ADAL" clId="{DE52D0CC-7E47-F243-B26C-04E4023551B8}" dt="2022-12-09T09:51:39.173" v="647" actId="20577"/>
          <ac:spMkLst>
            <pc:docMk/>
            <pc:sldMk cId="1756352511" sldId="936"/>
            <ac:spMk id="3" creationId="{8E11AF96-D279-11B9-15F0-4B19033F9009}"/>
          </ac:spMkLst>
        </pc:spChg>
        <pc:spChg chg="mod">
          <ac:chgData name="Anja Köpf" userId="ea56cea4-746c-4149-b52b-c55bc87b3752" providerId="ADAL" clId="{DE52D0CC-7E47-F243-B26C-04E4023551B8}" dt="2022-12-09T09:52:39.350" v="666" actId="2711"/>
          <ac:spMkLst>
            <pc:docMk/>
            <pc:sldMk cId="1756352511" sldId="936"/>
            <ac:spMk id="5" creationId="{3ED2BEB7-3681-0D0A-C34E-BAFB67DCC831}"/>
          </ac:spMkLst>
        </pc:spChg>
        <pc:picChg chg="add mod">
          <ac:chgData name="Anja Köpf" userId="ea56cea4-746c-4149-b52b-c55bc87b3752" providerId="ADAL" clId="{DE52D0CC-7E47-F243-B26C-04E4023551B8}" dt="2022-12-09T09:53:05.519" v="675" actId="1076"/>
          <ac:picMkLst>
            <pc:docMk/>
            <pc:sldMk cId="1756352511" sldId="936"/>
            <ac:picMk id="2" creationId="{51F2C923-BE80-B348-2792-888CFF996B49}"/>
          </ac:picMkLst>
        </pc:picChg>
        <pc:picChg chg="del">
          <ac:chgData name="Anja Köpf" userId="ea56cea4-746c-4149-b52b-c55bc87b3752" providerId="ADAL" clId="{DE52D0CC-7E47-F243-B26C-04E4023551B8}" dt="2022-12-09T09:53:03.823" v="674" actId="478"/>
          <ac:picMkLst>
            <pc:docMk/>
            <pc:sldMk cId="1756352511" sldId="936"/>
            <ac:picMk id="6" creationId="{1B176577-51B7-BFFA-5ABC-ECDFA37323B2}"/>
          </ac:picMkLst>
        </pc:picChg>
        <pc:picChg chg="mod">
          <ac:chgData name="Anja Köpf" userId="ea56cea4-746c-4149-b52b-c55bc87b3752" providerId="ADAL" clId="{DE52D0CC-7E47-F243-B26C-04E4023551B8}" dt="2022-12-09T09:53:08.435" v="676" actId="166"/>
          <ac:picMkLst>
            <pc:docMk/>
            <pc:sldMk cId="1756352511" sldId="936"/>
            <ac:picMk id="7" creationId="{B43D1439-58D5-08F8-134B-59EC68D03926}"/>
          </ac:picMkLst>
        </pc:picChg>
      </pc:sldChg>
      <pc:sldChg chg="addSp delSp modSp new del mod">
        <pc:chgData name="Anja Köpf" userId="ea56cea4-746c-4149-b52b-c55bc87b3752" providerId="ADAL" clId="{DE52D0CC-7E47-F243-B26C-04E4023551B8}" dt="2022-12-09T11:15:11.703" v="715" actId="2696"/>
        <pc:sldMkLst>
          <pc:docMk/>
          <pc:sldMk cId="113136905" sldId="937"/>
        </pc:sldMkLst>
        <pc:spChg chg="del">
          <ac:chgData name="Anja Köpf" userId="ea56cea4-746c-4149-b52b-c55bc87b3752" providerId="ADAL" clId="{DE52D0CC-7E47-F243-B26C-04E4023551B8}" dt="2022-12-09T11:14:33.872" v="711" actId="478"/>
          <ac:spMkLst>
            <pc:docMk/>
            <pc:sldMk cId="113136905" sldId="937"/>
            <ac:spMk id="2" creationId="{3943B87E-F08B-5035-3F35-7E3FD0A41E28}"/>
          </ac:spMkLst>
        </pc:spChg>
        <pc:spChg chg="del">
          <ac:chgData name="Anja Köpf" userId="ea56cea4-746c-4149-b52b-c55bc87b3752" providerId="ADAL" clId="{DE52D0CC-7E47-F243-B26C-04E4023551B8}" dt="2022-12-09T11:14:34.969" v="712" actId="478"/>
          <ac:spMkLst>
            <pc:docMk/>
            <pc:sldMk cId="113136905" sldId="937"/>
            <ac:spMk id="3" creationId="{2D1CC5FD-2327-4EBB-A23A-0FE064433BB9}"/>
          </ac:spMkLst>
        </pc:spChg>
        <pc:spChg chg="add del mod">
          <ac:chgData name="Anja Köpf" userId="ea56cea4-746c-4149-b52b-c55bc87b3752" providerId="ADAL" clId="{DE52D0CC-7E47-F243-B26C-04E4023551B8}" dt="2022-12-09T11:14:42.988" v="714"/>
          <ac:spMkLst>
            <pc:docMk/>
            <pc:sldMk cId="113136905" sldId="937"/>
            <ac:spMk id="4" creationId="{C4DD2B29-C29B-7CD1-4E00-47178AD68895}"/>
          </ac:spMkLst>
        </pc:spChg>
      </pc:sldChg>
      <pc:sldChg chg="addSp delSp modSp new mod">
        <pc:chgData name="Anja Köpf" userId="ea56cea4-746c-4149-b52b-c55bc87b3752" providerId="ADAL" clId="{DE52D0CC-7E47-F243-B26C-04E4023551B8}" dt="2022-12-09T11:17:37.915" v="774" actId="14826"/>
        <pc:sldMkLst>
          <pc:docMk/>
          <pc:sldMk cId="908233649" sldId="937"/>
        </pc:sldMkLst>
        <pc:spChg chg="mod">
          <ac:chgData name="Anja Köpf" userId="ea56cea4-746c-4149-b52b-c55bc87b3752" providerId="ADAL" clId="{DE52D0CC-7E47-F243-B26C-04E4023551B8}" dt="2022-12-09T11:16:36.048" v="773" actId="20577"/>
          <ac:spMkLst>
            <pc:docMk/>
            <pc:sldMk cId="908233649" sldId="937"/>
            <ac:spMk id="2" creationId="{8A3606A1-F849-297E-8394-65B3C63621E0}"/>
          </ac:spMkLst>
        </pc:spChg>
        <pc:spChg chg="del">
          <ac:chgData name="Anja Köpf" userId="ea56cea4-746c-4149-b52b-c55bc87b3752" providerId="ADAL" clId="{DE52D0CC-7E47-F243-B26C-04E4023551B8}" dt="2022-12-09T11:15:28.770" v="740" actId="478"/>
          <ac:spMkLst>
            <pc:docMk/>
            <pc:sldMk cId="908233649" sldId="937"/>
            <ac:spMk id="3" creationId="{EEEFE229-1739-B10C-E0D9-1A3C65F3C171}"/>
          </ac:spMkLst>
        </pc:spChg>
        <pc:spChg chg="del">
          <ac:chgData name="Anja Köpf" userId="ea56cea4-746c-4149-b52b-c55bc87b3752" providerId="ADAL" clId="{DE52D0CC-7E47-F243-B26C-04E4023551B8}" dt="2022-12-09T11:15:29.737" v="741" actId="478"/>
          <ac:spMkLst>
            <pc:docMk/>
            <pc:sldMk cId="908233649" sldId="937"/>
            <ac:spMk id="4" creationId="{2A95EAE9-CE5F-C3BB-D012-641B05E892AD}"/>
          </ac:spMkLst>
        </pc:spChg>
        <pc:picChg chg="add mod">
          <ac:chgData name="Anja Köpf" userId="ea56cea4-746c-4149-b52b-c55bc87b3752" providerId="ADAL" clId="{DE52D0CC-7E47-F243-B26C-04E4023551B8}" dt="2022-12-09T11:17:37.915" v="774" actId="14826"/>
          <ac:picMkLst>
            <pc:docMk/>
            <pc:sldMk cId="908233649" sldId="937"/>
            <ac:picMk id="5" creationId="{8BFBD209-6545-C1AE-787B-69427F6ABFD4}"/>
          </ac:picMkLst>
        </pc:picChg>
        <pc:picChg chg="add mod">
          <ac:chgData name="Anja Köpf" userId="ea56cea4-746c-4149-b52b-c55bc87b3752" providerId="ADAL" clId="{DE52D0CC-7E47-F243-B26C-04E4023551B8}" dt="2022-12-09T11:15:33.942" v="742"/>
          <ac:picMkLst>
            <pc:docMk/>
            <pc:sldMk cId="908233649" sldId="937"/>
            <ac:picMk id="6" creationId="{6B72104B-5BAA-8E37-A42E-3AB814B91BCF}"/>
          </ac:picMkLst>
        </pc:picChg>
      </pc:sldChg>
      <pc:sldChg chg="add">
        <pc:chgData name="Anja Köpf" userId="ea56cea4-746c-4149-b52b-c55bc87b3752" providerId="ADAL" clId="{DE52D0CC-7E47-F243-B26C-04E4023551B8}" dt="2022-12-09T11:15:40.016" v="744" actId="2890"/>
        <pc:sldMkLst>
          <pc:docMk/>
          <pc:sldMk cId="505019031" sldId="938"/>
        </pc:sldMkLst>
      </pc:sldChg>
      <pc:sldChg chg="add">
        <pc:chgData name="Anja Köpf" userId="ea56cea4-746c-4149-b52b-c55bc87b3752" providerId="ADAL" clId="{DE52D0CC-7E47-F243-B26C-04E4023551B8}" dt="2022-12-09T11:19:02.466" v="777"/>
        <pc:sldMkLst>
          <pc:docMk/>
          <pc:sldMk cId="1383137244" sldId="939"/>
        </pc:sldMkLst>
      </pc:sldChg>
      <pc:sldChg chg="add">
        <pc:chgData name="Anja Köpf" userId="ea56cea4-746c-4149-b52b-c55bc87b3752" providerId="ADAL" clId="{DE52D0CC-7E47-F243-B26C-04E4023551B8}" dt="2022-12-09T11:19:02.466" v="777"/>
        <pc:sldMkLst>
          <pc:docMk/>
          <pc:sldMk cId="2391859250" sldId="940"/>
        </pc:sldMkLst>
      </pc:sldChg>
      <pc:sldChg chg="add">
        <pc:chgData name="Anja Köpf" userId="ea56cea4-746c-4149-b52b-c55bc87b3752" providerId="ADAL" clId="{DE52D0CC-7E47-F243-B26C-04E4023551B8}" dt="2022-12-09T11:19:02.466" v="777"/>
        <pc:sldMkLst>
          <pc:docMk/>
          <pc:sldMk cId="829796236" sldId="941"/>
        </pc:sldMkLst>
      </pc:sldChg>
    </pc:docChg>
  </pc:docChgLst>
  <pc:docChgLst>
    <pc:chgData name="Anja Köpf" userId="ea56cea4-746c-4149-b52b-c55bc87b3752" providerId="ADAL" clId="{A688968D-224C-864E-9132-859E4AA90A71}"/>
    <pc:docChg chg="undo custSel addSld delSld modSld sldOrd">
      <pc:chgData name="Anja Köpf" userId="ea56cea4-746c-4149-b52b-c55bc87b3752" providerId="ADAL" clId="{A688968D-224C-864E-9132-859E4AA90A71}" dt="2022-03-28T12:18:08.458" v="597" actId="20577"/>
      <pc:docMkLst>
        <pc:docMk/>
      </pc:docMkLst>
      <pc:sldChg chg="del">
        <pc:chgData name="Anja Köpf" userId="ea56cea4-746c-4149-b52b-c55bc87b3752" providerId="ADAL" clId="{A688968D-224C-864E-9132-859E4AA90A71}" dt="2022-03-15T07:57:21.065" v="49" actId="2696"/>
        <pc:sldMkLst>
          <pc:docMk/>
          <pc:sldMk cId="3292214210" sldId="258"/>
        </pc:sldMkLst>
      </pc:sldChg>
      <pc:sldChg chg="addSp modSp mod">
        <pc:chgData name="Anja Köpf" userId="ea56cea4-746c-4149-b52b-c55bc87b3752" providerId="ADAL" clId="{A688968D-224C-864E-9132-859E4AA90A71}" dt="2022-03-15T07:55:41.875" v="46" actId="1076"/>
        <pc:sldMkLst>
          <pc:docMk/>
          <pc:sldMk cId="2615191761" sldId="262"/>
        </pc:sldMkLst>
        <pc:spChg chg="add mod">
          <ac:chgData name="Anja Köpf" userId="ea56cea4-746c-4149-b52b-c55bc87b3752" providerId="ADAL" clId="{A688968D-224C-864E-9132-859E4AA90A71}" dt="2022-03-15T07:55:41.875" v="46" actId="1076"/>
          <ac:spMkLst>
            <pc:docMk/>
            <pc:sldMk cId="2615191761" sldId="262"/>
            <ac:spMk id="8" creationId="{A30D66D7-2E4A-A34F-ABDC-64F3A649C57B}"/>
          </ac:spMkLst>
        </pc:spChg>
      </pc:sldChg>
      <pc:sldChg chg="modSp add mod">
        <pc:chgData name="Anja Köpf" userId="ea56cea4-746c-4149-b52b-c55bc87b3752" providerId="ADAL" clId="{A688968D-224C-864E-9132-859E4AA90A71}" dt="2022-03-15T07:58:38.599" v="56" actId="1037"/>
        <pc:sldMkLst>
          <pc:docMk/>
          <pc:sldMk cId="3859036307" sldId="312"/>
        </pc:sldMkLst>
        <pc:spChg chg="mod">
          <ac:chgData name="Anja Köpf" userId="ea56cea4-746c-4149-b52b-c55bc87b3752" providerId="ADAL" clId="{A688968D-224C-864E-9132-859E4AA90A71}" dt="2022-03-15T07:58:01.461" v="52" actId="14100"/>
          <ac:spMkLst>
            <pc:docMk/>
            <pc:sldMk cId="3859036307" sldId="312"/>
            <ac:spMk id="44" creationId="{09B0E3BA-FD98-3F43-9051-903F0AE84890}"/>
          </ac:spMkLst>
        </pc:spChg>
        <pc:spChg chg="mod">
          <ac:chgData name="Anja Köpf" userId="ea56cea4-746c-4149-b52b-c55bc87b3752" providerId="ADAL" clId="{A688968D-224C-864E-9132-859E4AA90A71}" dt="2022-03-15T07:58:38.599" v="56" actId="1037"/>
          <ac:spMkLst>
            <pc:docMk/>
            <pc:sldMk cId="3859036307" sldId="312"/>
            <ac:spMk id="50" creationId="{9DE7ED3B-F801-EC4A-A108-70F88443665B}"/>
          </ac:spMkLst>
        </pc:spChg>
      </pc:sldChg>
      <pc:sldChg chg="add del">
        <pc:chgData name="Anja Köpf" userId="ea56cea4-746c-4149-b52b-c55bc87b3752" providerId="ADAL" clId="{A688968D-224C-864E-9132-859E4AA90A71}" dt="2022-03-15T08:00:09.807" v="58" actId="2696"/>
        <pc:sldMkLst>
          <pc:docMk/>
          <pc:sldMk cId="234340898" sldId="340"/>
        </pc:sldMkLst>
      </pc:sldChg>
      <pc:sldChg chg="del">
        <pc:chgData name="Anja Köpf" userId="ea56cea4-746c-4149-b52b-c55bc87b3752" providerId="ADAL" clId="{A688968D-224C-864E-9132-859E4AA90A71}" dt="2022-03-15T07:59:55.852" v="57" actId="2696"/>
        <pc:sldMkLst>
          <pc:docMk/>
          <pc:sldMk cId="314605429" sldId="341"/>
        </pc:sldMkLst>
      </pc:sldChg>
      <pc:sldChg chg="addSp delSp modSp del mod">
        <pc:chgData name="Anja Köpf" userId="ea56cea4-746c-4149-b52b-c55bc87b3752" providerId="ADAL" clId="{A688968D-224C-864E-9132-859E4AA90A71}" dt="2022-03-15T08:03:43.100" v="137" actId="2696"/>
        <pc:sldMkLst>
          <pc:docMk/>
          <pc:sldMk cId="1606046751" sldId="342"/>
        </pc:sldMkLst>
        <pc:spChg chg="del">
          <ac:chgData name="Anja Köpf" userId="ea56cea4-746c-4149-b52b-c55bc87b3752" providerId="ADAL" clId="{A688968D-224C-864E-9132-859E4AA90A71}" dt="2022-03-15T08:01:20.794" v="89" actId="478"/>
          <ac:spMkLst>
            <pc:docMk/>
            <pc:sldMk cId="1606046751" sldId="342"/>
            <ac:spMk id="2" creationId="{2FAFFF68-7A55-4D45-986C-90B660A2704B}"/>
          </ac:spMkLst>
        </pc:spChg>
        <pc:spChg chg="mod">
          <ac:chgData name="Anja Köpf" userId="ea56cea4-746c-4149-b52b-c55bc87b3752" providerId="ADAL" clId="{A688968D-224C-864E-9132-859E4AA90A71}" dt="2022-03-15T08:00:33.579" v="70" actId="20577"/>
          <ac:spMkLst>
            <pc:docMk/>
            <pc:sldMk cId="1606046751" sldId="342"/>
            <ac:spMk id="3" creationId="{64E1BFE4-7C30-334A-9147-0A4946BCCB73}"/>
          </ac:spMkLst>
        </pc:spChg>
        <pc:spChg chg="mod">
          <ac:chgData name="Anja Köpf" userId="ea56cea4-746c-4149-b52b-c55bc87b3752" providerId="ADAL" clId="{A688968D-224C-864E-9132-859E4AA90A71}" dt="2022-03-15T08:01:18.847" v="88"/>
          <ac:spMkLst>
            <pc:docMk/>
            <pc:sldMk cId="1606046751" sldId="342"/>
            <ac:spMk id="4" creationId="{A9D23F81-B0BE-BA46-974F-F32380B519B3}"/>
          </ac:spMkLst>
        </pc:spChg>
        <pc:spChg chg="add del mod">
          <ac:chgData name="Anja Köpf" userId="ea56cea4-746c-4149-b52b-c55bc87b3752" providerId="ADAL" clId="{A688968D-224C-864E-9132-859E4AA90A71}" dt="2022-03-15T08:01:22.131" v="90" actId="478"/>
          <ac:spMkLst>
            <pc:docMk/>
            <pc:sldMk cId="1606046751" sldId="342"/>
            <ac:spMk id="6" creationId="{4D4F18A8-8422-6F40-BE0A-E7702FD6079B}"/>
          </ac:spMkLst>
        </pc:spChg>
        <pc:spChg chg="add del mod">
          <ac:chgData name="Anja Köpf" userId="ea56cea4-746c-4149-b52b-c55bc87b3752" providerId="ADAL" clId="{A688968D-224C-864E-9132-859E4AA90A71}" dt="2022-03-15T08:02:04.904" v="94" actId="478"/>
          <ac:spMkLst>
            <pc:docMk/>
            <pc:sldMk cId="1606046751" sldId="342"/>
            <ac:spMk id="11" creationId="{7AA88EAB-233D-2E45-BBD7-58A6EE491E88}"/>
          </ac:spMkLst>
        </pc:spChg>
        <pc:picChg chg="add mod">
          <ac:chgData name="Anja Köpf" userId="ea56cea4-746c-4149-b52b-c55bc87b3752" providerId="ADAL" clId="{A688968D-224C-864E-9132-859E4AA90A71}" dt="2022-03-15T08:02:10.637" v="95" actId="1076"/>
          <ac:picMkLst>
            <pc:docMk/>
            <pc:sldMk cId="1606046751" sldId="342"/>
            <ac:picMk id="9" creationId="{5A7E15FF-77AA-BF4B-813C-5F762587551F}"/>
          </ac:picMkLst>
        </pc:picChg>
        <pc:picChg chg="del">
          <ac:chgData name="Anja Köpf" userId="ea56cea4-746c-4149-b52b-c55bc87b3752" providerId="ADAL" clId="{A688968D-224C-864E-9132-859E4AA90A71}" dt="2022-03-15T08:02:04.052" v="93" actId="478"/>
          <ac:picMkLst>
            <pc:docMk/>
            <pc:sldMk cId="1606046751" sldId="342"/>
            <ac:picMk id="10" creationId="{C69DCAE6-0C36-784D-9C59-2303663D83FA}"/>
          </ac:picMkLst>
        </pc:picChg>
      </pc:sldChg>
      <pc:sldChg chg="modSp mod ord">
        <pc:chgData name="Anja Köpf" userId="ea56cea4-746c-4149-b52b-c55bc87b3752" providerId="ADAL" clId="{A688968D-224C-864E-9132-859E4AA90A71}" dt="2022-03-15T08:20:22.041" v="396" actId="20578"/>
        <pc:sldMkLst>
          <pc:docMk/>
          <pc:sldMk cId="2161319828" sldId="348"/>
        </pc:sldMkLst>
        <pc:spChg chg="mod">
          <ac:chgData name="Anja Köpf" userId="ea56cea4-746c-4149-b52b-c55bc87b3752" providerId="ADAL" clId="{A688968D-224C-864E-9132-859E4AA90A71}" dt="2022-03-15T07:53:26.237" v="0" actId="20577"/>
          <ac:spMkLst>
            <pc:docMk/>
            <pc:sldMk cId="2161319828" sldId="348"/>
            <ac:spMk id="4" creationId="{20C23D0F-06B5-1F4A-9CFC-06893376BAC1}"/>
          </ac:spMkLst>
        </pc:spChg>
      </pc:sldChg>
      <pc:sldChg chg="del">
        <pc:chgData name="Anja Köpf" userId="ea56cea4-746c-4149-b52b-c55bc87b3752" providerId="ADAL" clId="{A688968D-224C-864E-9132-859E4AA90A71}" dt="2022-03-15T07:53:29.897" v="1" actId="2696"/>
        <pc:sldMkLst>
          <pc:docMk/>
          <pc:sldMk cId="722117369" sldId="350"/>
        </pc:sldMkLst>
      </pc:sldChg>
      <pc:sldChg chg="modSp mod ord">
        <pc:chgData name="Anja Köpf" userId="ea56cea4-746c-4149-b52b-c55bc87b3752" providerId="ADAL" clId="{A688968D-224C-864E-9132-859E4AA90A71}" dt="2022-03-15T08:21:30.158" v="401" actId="20578"/>
        <pc:sldMkLst>
          <pc:docMk/>
          <pc:sldMk cId="249274898" sldId="356"/>
        </pc:sldMkLst>
        <pc:spChg chg="mod">
          <ac:chgData name="Anja Köpf" userId="ea56cea4-746c-4149-b52b-c55bc87b3752" providerId="ADAL" clId="{A688968D-224C-864E-9132-859E4AA90A71}" dt="2022-03-15T08:21:27.254" v="400" actId="20577"/>
          <ac:spMkLst>
            <pc:docMk/>
            <pc:sldMk cId="249274898" sldId="356"/>
            <ac:spMk id="4" creationId="{A9D23F81-B0BE-BA46-974F-F32380B519B3}"/>
          </ac:spMkLst>
        </pc:spChg>
      </pc:sldChg>
      <pc:sldChg chg="ord">
        <pc:chgData name="Anja Köpf" userId="ea56cea4-746c-4149-b52b-c55bc87b3752" providerId="ADAL" clId="{A688968D-224C-864E-9132-859E4AA90A71}" dt="2022-03-15T08:20:49.433" v="397" actId="20578"/>
        <pc:sldMkLst>
          <pc:docMk/>
          <pc:sldMk cId="2836667029" sldId="358"/>
        </pc:sldMkLst>
      </pc:sldChg>
      <pc:sldChg chg="addSp delSp modSp mod">
        <pc:chgData name="Anja Köpf" userId="ea56cea4-746c-4149-b52b-c55bc87b3752" providerId="ADAL" clId="{A688968D-224C-864E-9132-859E4AA90A71}" dt="2022-03-15T08:36:12.174" v="414" actId="18131"/>
        <pc:sldMkLst>
          <pc:docMk/>
          <pc:sldMk cId="3468581251" sldId="359"/>
        </pc:sldMkLst>
        <pc:spChg chg="add del mod">
          <ac:chgData name="Anja Köpf" userId="ea56cea4-746c-4149-b52b-c55bc87b3752" providerId="ADAL" clId="{A688968D-224C-864E-9132-859E4AA90A71}" dt="2022-03-15T08:29:55.198" v="403" actId="931"/>
          <ac:spMkLst>
            <pc:docMk/>
            <pc:sldMk cId="3468581251" sldId="359"/>
            <ac:spMk id="7" creationId="{6F15958D-FBCC-7C4C-B952-2B21684FC3A1}"/>
          </ac:spMkLst>
        </pc:spChg>
        <pc:picChg chg="mod">
          <ac:chgData name="Anja Köpf" userId="ea56cea4-746c-4149-b52b-c55bc87b3752" providerId="ADAL" clId="{A688968D-224C-864E-9132-859E4AA90A71}" dt="2022-03-15T08:31:22.962" v="411" actId="166"/>
          <ac:picMkLst>
            <pc:docMk/>
            <pc:sldMk cId="3468581251" sldId="359"/>
            <ac:picMk id="6" creationId="{BE5A5BC2-C86F-884C-A50B-3D46A5BBA9D4}"/>
          </ac:picMkLst>
        </pc:picChg>
        <pc:picChg chg="del">
          <ac:chgData name="Anja Köpf" userId="ea56cea4-746c-4149-b52b-c55bc87b3752" providerId="ADAL" clId="{A688968D-224C-864E-9132-859E4AA90A71}" dt="2022-03-15T08:29:46.460" v="402" actId="478"/>
          <ac:picMkLst>
            <pc:docMk/>
            <pc:sldMk cId="3468581251" sldId="359"/>
            <ac:picMk id="9" creationId="{26D58AEF-505F-BA47-8117-51667799E06F}"/>
          </ac:picMkLst>
        </pc:picChg>
        <pc:picChg chg="add mod modCrop">
          <ac:chgData name="Anja Köpf" userId="ea56cea4-746c-4149-b52b-c55bc87b3752" providerId="ADAL" clId="{A688968D-224C-864E-9132-859E4AA90A71}" dt="2022-03-15T08:36:12.174" v="414" actId="18131"/>
          <ac:picMkLst>
            <pc:docMk/>
            <pc:sldMk cId="3468581251" sldId="359"/>
            <ac:picMk id="10" creationId="{50506BAD-7101-A045-816D-FFBA9BBDA1B7}"/>
          </ac:picMkLst>
        </pc:picChg>
      </pc:sldChg>
      <pc:sldChg chg="add del">
        <pc:chgData name="Anja Köpf" userId="ea56cea4-746c-4149-b52b-c55bc87b3752" providerId="ADAL" clId="{A688968D-224C-864E-9132-859E4AA90A71}" dt="2022-03-15T08:03:40.308" v="136" actId="2696"/>
        <pc:sldMkLst>
          <pc:docMk/>
          <pc:sldMk cId="4103241669" sldId="361"/>
        </pc:sldMkLst>
      </pc:sldChg>
      <pc:sldChg chg="modSp add del mod">
        <pc:chgData name="Anja Köpf" userId="ea56cea4-746c-4149-b52b-c55bc87b3752" providerId="ADAL" clId="{A688968D-224C-864E-9132-859E4AA90A71}" dt="2022-03-15T08:10:35.212" v="386" actId="2696"/>
        <pc:sldMkLst>
          <pc:docMk/>
          <pc:sldMk cId="1117852912" sldId="362"/>
        </pc:sldMkLst>
        <pc:picChg chg="mod">
          <ac:chgData name="Anja Köpf" userId="ea56cea4-746c-4149-b52b-c55bc87b3752" providerId="ADAL" clId="{A688968D-224C-864E-9132-859E4AA90A71}" dt="2022-03-15T08:05:01.795" v="143" actId="1076"/>
          <ac:picMkLst>
            <pc:docMk/>
            <pc:sldMk cId="1117852912" sldId="362"/>
            <ac:picMk id="7" creationId="{00000000-0000-0000-0000-000000000000}"/>
          </ac:picMkLst>
        </pc:picChg>
      </pc:sldChg>
      <pc:sldChg chg="addSp delSp modSp add mod">
        <pc:chgData name="Anja Köpf" userId="ea56cea4-746c-4149-b52b-c55bc87b3752" providerId="ADAL" clId="{A688968D-224C-864E-9132-859E4AA90A71}" dt="2022-03-15T08:19:48.705" v="395" actId="166"/>
        <pc:sldMkLst>
          <pc:docMk/>
          <pc:sldMk cId="148754545" sldId="363"/>
        </pc:sldMkLst>
        <pc:spChg chg="mod">
          <ac:chgData name="Anja Köpf" userId="ea56cea4-746c-4149-b52b-c55bc87b3752" providerId="ADAL" clId="{A688968D-224C-864E-9132-859E4AA90A71}" dt="2022-03-15T08:09:39.583" v="377" actId="20577"/>
          <ac:spMkLst>
            <pc:docMk/>
            <pc:sldMk cId="148754545" sldId="363"/>
            <ac:spMk id="2" creationId="{2FAFFF68-7A55-4D45-986C-90B660A2704B}"/>
          </ac:spMkLst>
        </pc:spChg>
        <pc:spChg chg="del">
          <ac:chgData name="Anja Köpf" userId="ea56cea4-746c-4149-b52b-c55bc87b3752" providerId="ADAL" clId="{A688968D-224C-864E-9132-859E4AA90A71}" dt="2022-03-15T08:06:07.231" v="237" actId="478"/>
          <ac:spMkLst>
            <pc:docMk/>
            <pc:sldMk cId="148754545" sldId="363"/>
            <ac:spMk id="4" creationId="{A9D23F81-B0BE-BA46-974F-F32380B519B3}"/>
          </ac:spMkLst>
        </pc:spChg>
        <pc:spChg chg="add del mod">
          <ac:chgData name="Anja Köpf" userId="ea56cea4-746c-4149-b52b-c55bc87b3752" providerId="ADAL" clId="{A688968D-224C-864E-9132-859E4AA90A71}" dt="2022-03-15T08:06:08.055" v="238" actId="478"/>
          <ac:spMkLst>
            <pc:docMk/>
            <pc:sldMk cId="148754545" sldId="363"/>
            <ac:spMk id="6" creationId="{05F11956-3D9E-364B-BC35-094882DDE2D3}"/>
          </ac:spMkLst>
        </pc:spChg>
        <pc:spChg chg="add del mod">
          <ac:chgData name="Anja Köpf" userId="ea56cea4-746c-4149-b52b-c55bc87b3752" providerId="ADAL" clId="{A688968D-224C-864E-9132-859E4AA90A71}" dt="2022-03-15T08:19:08.210" v="391" actId="931"/>
          <ac:spMkLst>
            <pc:docMk/>
            <pc:sldMk cId="148754545" sldId="363"/>
            <ac:spMk id="13" creationId="{DD359D03-91B3-9749-B1B9-894E65879362}"/>
          </ac:spMkLst>
        </pc:spChg>
        <pc:picChg chg="add mod modCrop">
          <ac:chgData name="Anja Köpf" userId="ea56cea4-746c-4149-b52b-c55bc87b3752" providerId="ADAL" clId="{A688968D-224C-864E-9132-859E4AA90A71}" dt="2022-03-15T08:08:52.289" v="355" actId="1035"/>
          <ac:picMkLst>
            <pc:docMk/>
            <pc:sldMk cId="148754545" sldId="363"/>
            <ac:picMk id="7" creationId="{309B2D5E-278A-3A4C-A550-3310638F18D2}"/>
          </ac:picMkLst>
        </pc:picChg>
        <pc:picChg chg="mod">
          <ac:chgData name="Anja Köpf" userId="ea56cea4-746c-4149-b52b-c55bc87b3752" providerId="ADAL" clId="{A688968D-224C-864E-9132-859E4AA90A71}" dt="2022-03-15T08:19:48.705" v="395" actId="166"/>
          <ac:picMkLst>
            <pc:docMk/>
            <pc:sldMk cId="148754545" sldId="363"/>
            <ac:picMk id="8" creationId="{875AD1B5-52D0-324F-A4D0-A2F9CD5E8F3B}"/>
          </ac:picMkLst>
        </pc:picChg>
        <pc:picChg chg="del">
          <ac:chgData name="Anja Köpf" userId="ea56cea4-746c-4149-b52b-c55bc87b3752" providerId="ADAL" clId="{A688968D-224C-864E-9132-859E4AA90A71}" dt="2022-03-15T08:19:00.584" v="390" actId="478"/>
          <ac:picMkLst>
            <pc:docMk/>
            <pc:sldMk cId="148754545" sldId="363"/>
            <ac:picMk id="10" creationId="{C69DCAE6-0C36-784D-9C59-2303663D83FA}"/>
          </ac:picMkLst>
        </pc:picChg>
        <pc:picChg chg="add mod modCrop">
          <ac:chgData name="Anja Köpf" userId="ea56cea4-746c-4149-b52b-c55bc87b3752" providerId="ADAL" clId="{A688968D-224C-864E-9132-859E4AA90A71}" dt="2022-03-15T08:09:05.198" v="360" actId="1076"/>
          <ac:picMkLst>
            <pc:docMk/>
            <pc:sldMk cId="148754545" sldId="363"/>
            <ac:picMk id="11" creationId="{974AAB11-16D5-FE47-B848-F97B8D899412}"/>
          </ac:picMkLst>
        </pc:picChg>
        <pc:picChg chg="add del mod">
          <ac:chgData name="Anja Köpf" userId="ea56cea4-746c-4149-b52b-c55bc87b3752" providerId="ADAL" clId="{A688968D-224C-864E-9132-859E4AA90A71}" dt="2022-03-15T08:18:56.104" v="389" actId="478"/>
          <ac:picMkLst>
            <pc:docMk/>
            <pc:sldMk cId="148754545" sldId="363"/>
            <ac:picMk id="12" creationId="{BAE790A2-9886-954E-9ED1-8237306104A3}"/>
          </ac:picMkLst>
        </pc:picChg>
        <pc:picChg chg="add mod modCrop">
          <ac:chgData name="Anja Köpf" userId="ea56cea4-746c-4149-b52b-c55bc87b3752" providerId="ADAL" clId="{A688968D-224C-864E-9132-859E4AA90A71}" dt="2022-03-15T08:19:39.711" v="394" actId="18131"/>
          <ac:picMkLst>
            <pc:docMk/>
            <pc:sldMk cId="148754545" sldId="363"/>
            <ac:picMk id="15" creationId="{C581F98E-8242-6B47-8310-E0373F856F33}"/>
          </ac:picMkLst>
        </pc:picChg>
      </pc:sldChg>
      <pc:sldChg chg="addSp delSp modSp new mod modClrScheme chgLayout">
        <pc:chgData name="Anja Köpf" userId="ea56cea4-746c-4149-b52b-c55bc87b3752" providerId="ADAL" clId="{A688968D-224C-864E-9132-859E4AA90A71}" dt="2022-03-15T08:03:55.494" v="140" actId="167"/>
        <pc:sldMkLst>
          <pc:docMk/>
          <pc:sldMk cId="1254586162" sldId="364"/>
        </pc:sldMkLst>
        <pc:spChg chg="del mod ord">
          <ac:chgData name="Anja Köpf" userId="ea56cea4-746c-4149-b52b-c55bc87b3752" providerId="ADAL" clId="{A688968D-224C-864E-9132-859E4AA90A71}" dt="2022-03-15T08:02:28.292" v="97" actId="700"/>
          <ac:spMkLst>
            <pc:docMk/>
            <pc:sldMk cId="1254586162" sldId="364"/>
            <ac:spMk id="2" creationId="{7E48131D-4F2D-A74C-9D30-AA80EDC98F4D}"/>
          </ac:spMkLst>
        </pc:spChg>
        <pc:spChg chg="del">
          <ac:chgData name="Anja Köpf" userId="ea56cea4-746c-4149-b52b-c55bc87b3752" providerId="ADAL" clId="{A688968D-224C-864E-9132-859E4AA90A71}" dt="2022-03-15T08:02:28.292" v="97" actId="700"/>
          <ac:spMkLst>
            <pc:docMk/>
            <pc:sldMk cId="1254586162" sldId="364"/>
            <ac:spMk id="3" creationId="{6E8B36E8-58AA-1143-8E8A-63E0DAF34854}"/>
          </ac:spMkLst>
        </pc:spChg>
        <pc:spChg chg="del mod ord">
          <ac:chgData name="Anja Köpf" userId="ea56cea4-746c-4149-b52b-c55bc87b3752" providerId="ADAL" clId="{A688968D-224C-864E-9132-859E4AA90A71}" dt="2022-03-15T08:02:28.292" v="97" actId="700"/>
          <ac:spMkLst>
            <pc:docMk/>
            <pc:sldMk cId="1254586162" sldId="364"/>
            <ac:spMk id="4" creationId="{58367A5F-17A5-FB4E-9C3D-080085FB6242}"/>
          </ac:spMkLst>
        </pc:spChg>
        <pc:spChg chg="add mod ord">
          <ac:chgData name="Anja Köpf" userId="ea56cea4-746c-4149-b52b-c55bc87b3752" providerId="ADAL" clId="{A688968D-224C-864E-9132-859E4AA90A71}" dt="2022-03-15T08:03:05.388" v="134" actId="20577"/>
          <ac:spMkLst>
            <pc:docMk/>
            <pc:sldMk cId="1254586162" sldId="364"/>
            <ac:spMk id="5" creationId="{86B5993D-EE9F-F34E-9AFA-E95EBC2D7849}"/>
          </ac:spMkLst>
        </pc:spChg>
        <pc:spChg chg="add mod ord">
          <ac:chgData name="Anja Köpf" userId="ea56cea4-746c-4149-b52b-c55bc87b3752" providerId="ADAL" clId="{A688968D-224C-864E-9132-859E4AA90A71}" dt="2022-03-15T08:02:49.609" v="129" actId="1076"/>
          <ac:spMkLst>
            <pc:docMk/>
            <pc:sldMk cId="1254586162" sldId="364"/>
            <ac:spMk id="6" creationId="{A4DA60AE-8FFE-EC42-987E-2E7039136168}"/>
          </ac:spMkLst>
        </pc:spChg>
        <pc:spChg chg="add del mod ord">
          <ac:chgData name="Anja Köpf" userId="ea56cea4-746c-4149-b52b-c55bc87b3752" providerId="ADAL" clId="{A688968D-224C-864E-9132-859E4AA90A71}" dt="2022-03-15T08:02:50.782" v="130" actId="478"/>
          <ac:spMkLst>
            <pc:docMk/>
            <pc:sldMk cId="1254586162" sldId="364"/>
            <ac:spMk id="7" creationId="{251BF7F8-D989-FF43-A279-822B753F6864}"/>
          </ac:spMkLst>
        </pc:spChg>
        <pc:picChg chg="add mod">
          <ac:chgData name="Anja Köpf" userId="ea56cea4-746c-4149-b52b-c55bc87b3752" providerId="ADAL" clId="{A688968D-224C-864E-9132-859E4AA90A71}" dt="2022-03-15T08:03:27.429" v="135" actId="1076"/>
          <ac:picMkLst>
            <pc:docMk/>
            <pc:sldMk cId="1254586162" sldId="364"/>
            <ac:picMk id="8" creationId="{571D498A-169C-3545-9BED-A213729FDC67}"/>
          </ac:picMkLst>
        </pc:picChg>
        <pc:picChg chg="add mod">
          <ac:chgData name="Anja Köpf" userId="ea56cea4-746c-4149-b52b-c55bc87b3752" providerId="ADAL" clId="{A688968D-224C-864E-9132-859E4AA90A71}" dt="2022-03-15T08:03:55.494" v="140" actId="167"/>
          <ac:picMkLst>
            <pc:docMk/>
            <pc:sldMk cId="1254586162" sldId="364"/>
            <ac:picMk id="9" creationId="{33DE5D1E-9FD4-BB4D-A6D5-854DCDBFDFBF}"/>
          </ac:picMkLst>
        </pc:picChg>
      </pc:sldChg>
      <pc:sldChg chg="add">
        <pc:chgData name="Anja Köpf" userId="ea56cea4-746c-4149-b52b-c55bc87b3752" providerId="ADAL" clId="{A688968D-224C-864E-9132-859E4AA90A71}" dt="2022-03-15T08:04:45.246" v="141" actId="2890"/>
        <pc:sldMkLst>
          <pc:docMk/>
          <pc:sldMk cId="2412069139" sldId="365"/>
        </pc:sldMkLst>
      </pc:sldChg>
      <pc:sldChg chg="addSp delSp modSp add mod">
        <pc:chgData name="Anja Köpf" userId="ea56cea4-746c-4149-b52b-c55bc87b3752" providerId="ADAL" clId="{A688968D-224C-864E-9132-859E4AA90A71}" dt="2022-03-28T12:18:08.458" v="597" actId="20577"/>
        <pc:sldMkLst>
          <pc:docMk/>
          <pc:sldMk cId="3550110463" sldId="366"/>
        </pc:sldMkLst>
        <pc:spChg chg="mod">
          <ac:chgData name="Anja Köpf" userId="ea56cea4-746c-4149-b52b-c55bc87b3752" providerId="ADAL" clId="{A688968D-224C-864E-9132-859E4AA90A71}" dt="2022-03-28T08:41:57.417" v="426" actId="20577"/>
          <ac:spMkLst>
            <pc:docMk/>
            <pc:sldMk cId="3550110463" sldId="366"/>
            <ac:spMk id="3" creationId="{64E1BFE4-7C30-334A-9147-0A4946BCCB73}"/>
          </ac:spMkLst>
        </pc:spChg>
        <pc:spChg chg="mod">
          <ac:chgData name="Anja Köpf" userId="ea56cea4-746c-4149-b52b-c55bc87b3752" providerId="ADAL" clId="{A688968D-224C-864E-9132-859E4AA90A71}" dt="2022-03-28T08:42:01.987" v="428" actId="20577"/>
          <ac:spMkLst>
            <pc:docMk/>
            <pc:sldMk cId="3550110463" sldId="366"/>
            <ac:spMk id="4" creationId="{A9D23F81-B0BE-BA46-974F-F32380B519B3}"/>
          </ac:spMkLst>
        </pc:spChg>
        <pc:spChg chg="mod">
          <ac:chgData name="Anja Köpf" userId="ea56cea4-746c-4149-b52b-c55bc87b3752" providerId="ADAL" clId="{A688968D-224C-864E-9132-859E4AA90A71}" dt="2022-03-28T08:48:01.563" v="522" actId="20577"/>
          <ac:spMkLst>
            <pc:docMk/>
            <pc:sldMk cId="3550110463" sldId="366"/>
            <ac:spMk id="5" creationId="{F3FC55E8-161C-F548-B74A-DB3944147623}"/>
          </ac:spMkLst>
        </pc:spChg>
        <pc:spChg chg="add del mod">
          <ac:chgData name="Anja Köpf" userId="ea56cea4-746c-4149-b52b-c55bc87b3752" providerId="ADAL" clId="{A688968D-224C-864E-9132-859E4AA90A71}" dt="2022-03-28T08:50:16.782" v="524" actId="931"/>
          <ac:spMkLst>
            <pc:docMk/>
            <pc:sldMk cId="3550110463" sldId="366"/>
            <ac:spMk id="7" creationId="{583AA5D6-A871-314E-8ED8-F27D5B13CF99}"/>
          </ac:spMkLst>
        </pc:spChg>
        <pc:spChg chg="add mod">
          <ac:chgData name="Anja Köpf" userId="ea56cea4-746c-4149-b52b-c55bc87b3752" providerId="ADAL" clId="{A688968D-224C-864E-9132-859E4AA90A71}" dt="2022-03-28T12:18:08.458" v="597" actId="20577"/>
          <ac:spMkLst>
            <pc:docMk/>
            <pc:sldMk cId="3550110463" sldId="366"/>
            <ac:spMk id="11" creationId="{7E66B405-C959-084D-BBAF-CFDAC11A3AB0}"/>
          </ac:spMkLst>
        </pc:spChg>
        <pc:picChg chg="mod">
          <ac:chgData name="Anja Köpf" userId="ea56cea4-746c-4149-b52b-c55bc87b3752" providerId="ADAL" clId="{A688968D-224C-864E-9132-859E4AA90A71}" dt="2022-03-28T08:50:31.133" v="527" actId="166"/>
          <ac:picMkLst>
            <pc:docMk/>
            <pc:sldMk cId="3550110463" sldId="366"/>
            <ac:picMk id="6" creationId="{BE5A5BC2-C86F-884C-A50B-3D46A5BBA9D4}"/>
          </ac:picMkLst>
        </pc:picChg>
        <pc:picChg chg="add mod modCrop">
          <ac:chgData name="Anja Köpf" userId="ea56cea4-746c-4149-b52b-c55bc87b3752" providerId="ADAL" clId="{A688968D-224C-864E-9132-859E4AA90A71}" dt="2022-03-28T08:50:42.489" v="528" actId="18131"/>
          <ac:picMkLst>
            <pc:docMk/>
            <pc:sldMk cId="3550110463" sldId="366"/>
            <ac:picMk id="9" creationId="{AF0C1714-7B8F-9D45-9EB0-BA6723459E19}"/>
          </ac:picMkLst>
        </pc:picChg>
        <pc:picChg chg="del">
          <ac:chgData name="Anja Köpf" userId="ea56cea4-746c-4149-b52b-c55bc87b3752" providerId="ADAL" clId="{A688968D-224C-864E-9132-859E4AA90A71}" dt="2022-03-28T08:50:06.181" v="523" actId="478"/>
          <ac:picMkLst>
            <pc:docMk/>
            <pc:sldMk cId="3550110463" sldId="366"/>
            <ac:picMk id="10" creationId="{3F10DCA1-4C6F-CF4F-A45A-2B45151BB245}"/>
          </ac:picMkLst>
        </pc:picChg>
      </pc:sldChg>
    </pc:docChg>
  </pc:docChgLst>
  <pc:docChgLst>
    <pc:chgData name="Anja Köpf" userId="ea56cea4-746c-4149-b52b-c55bc87b3752" providerId="ADAL" clId="{7825DBAD-F8DC-2146-A4E4-B82D6C536418}"/>
    <pc:docChg chg="undo custSel addSld delSld modSld sldOrd">
      <pc:chgData name="Anja Köpf" userId="ea56cea4-746c-4149-b52b-c55bc87b3752" providerId="ADAL" clId="{7825DBAD-F8DC-2146-A4E4-B82D6C536418}" dt="2022-02-03T14:20:09.405" v="946" actId="20577"/>
      <pc:docMkLst>
        <pc:docMk/>
      </pc:docMkLst>
      <pc:sldChg chg="addSp delSp modSp add mod ord modClrScheme chgLayout">
        <pc:chgData name="Anja Köpf" userId="ea56cea4-746c-4149-b52b-c55bc87b3752" providerId="ADAL" clId="{7825DBAD-F8DC-2146-A4E4-B82D6C536418}" dt="2022-02-03T13:27:18.421" v="818" actId="1076"/>
        <pc:sldMkLst>
          <pc:docMk/>
          <pc:sldMk cId="3292214210" sldId="258"/>
        </pc:sldMkLst>
        <pc:spChg chg="mod">
          <ac:chgData name="Anja Köpf" userId="ea56cea4-746c-4149-b52b-c55bc87b3752" providerId="ADAL" clId="{7825DBAD-F8DC-2146-A4E4-B82D6C536418}" dt="2022-02-03T13:21:57.571" v="765" actId="167"/>
          <ac:spMkLst>
            <pc:docMk/>
            <pc:sldMk cId="3292214210" sldId="258"/>
            <ac:spMk id="45" creationId="{0B8D6B99-CCB0-9B40-A8FE-22F12D2F31DA}"/>
          </ac:spMkLst>
        </pc:spChg>
        <pc:spChg chg="mod">
          <ac:chgData name="Anja Köpf" userId="ea56cea4-746c-4149-b52b-c55bc87b3752" providerId="ADAL" clId="{7825DBAD-F8DC-2146-A4E4-B82D6C536418}" dt="2022-02-03T11:29:49.088" v="703" actId="1076"/>
          <ac:spMkLst>
            <pc:docMk/>
            <pc:sldMk cId="3292214210" sldId="258"/>
            <ac:spMk id="46" creationId="{BFFCB189-9180-7241-84DA-ED50562BAB7A}"/>
          </ac:spMkLst>
        </pc:spChg>
        <pc:spChg chg="add del mod">
          <ac:chgData name="Anja Köpf" userId="ea56cea4-746c-4149-b52b-c55bc87b3752" providerId="ADAL" clId="{7825DBAD-F8DC-2146-A4E4-B82D6C536418}" dt="2022-02-03T12:52:59.028" v="710" actId="478"/>
          <ac:spMkLst>
            <pc:docMk/>
            <pc:sldMk cId="3292214210" sldId="258"/>
            <ac:spMk id="47" creationId="{2FFB9D1B-6602-E545-8AA9-0A750C87903F}"/>
          </ac:spMkLst>
        </pc:spChg>
        <pc:spChg chg="mod">
          <ac:chgData name="Anja Köpf" userId="ea56cea4-746c-4149-b52b-c55bc87b3752" providerId="ADAL" clId="{7825DBAD-F8DC-2146-A4E4-B82D6C536418}" dt="2022-02-03T13:24:43.146" v="786" actId="1076"/>
          <ac:spMkLst>
            <pc:docMk/>
            <pc:sldMk cId="3292214210" sldId="258"/>
            <ac:spMk id="48" creationId="{2EC6DD24-EA43-BF47-8ABA-1E12BF6A510B}"/>
          </ac:spMkLst>
        </pc:spChg>
        <pc:spChg chg="mod">
          <ac:chgData name="Anja Köpf" userId="ea56cea4-746c-4149-b52b-c55bc87b3752" providerId="ADAL" clId="{7825DBAD-F8DC-2146-A4E4-B82D6C536418}" dt="2022-02-03T13:26:22.668" v="812" actId="1076"/>
          <ac:spMkLst>
            <pc:docMk/>
            <pc:sldMk cId="3292214210" sldId="258"/>
            <ac:spMk id="49" creationId="{50F714F6-F26D-104B-BDB1-C09252963BFF}"/>
          </ac:spMkLst>
        </pc:spChg>
        <pc:spChg chg="add mod">
          <ac:chgData name="Anja Köpf" userId="ea56cea4-746c-4149-b52b-c55bc87b3752" providerId="ADAL" clId="{7825DBAD-F8DC-2146-A4E4-B82D6C536418}" dt="2022-02-03T13:27:18.421" v="818" actId="1076"/>
          <ac:spMkLst>
            <pc:docMk/>
            <pc:sldMk cId="3292214210" sldId="258"/>
            <ac:spMk id="50" creationId="{A57D0DE3-C2A5-9449-A922-1845C28D9BCB}"/>
          </ac:spMkLst>
        </pc:spChg>
        <pc:spChg chg="mod">
          <ac:chgData name="Anja Köpf" userId="ea56cea4-746c-4149-b52b-c55bc87b3752" providerId="ADAL" clId="{7825DBAD-F8DC-2146-A4E4-B82D6C536418}" dt="2022-02-03T13:19:33.007" v="749" actId="207"/>
          <ac:spMkLst>
            <pc:docMk/>
            <pc:sldMk cId="3292214210" sldId="258"/>
            <ac:spMk id="53" creationId="{DBCE6226-F8CA-B44D-8BDC-8024B7B83662}"/>
          </ac:spMkLst>
        </pc:spChg>
        <pc:spChg chg="mod">
          <ac:chgData name="Anja Köpf" userId="ea56cea4-746c-4149-b52b-c55bc87b3752" providerId="ADAL" clId="{7825DBAD-F8DC-2146-A4E4-B82D6C536418}" dt="2022-02-03T13:26:15.094" v="809" actId="20577"/>
          <ac:spMkLst>
            <pc:docMk/>
            <pc:sldMk cId="3292214210" sldId="258"/>
            <ac:spMk id="54" creationId="{C1B238FF-6194-6D44-A8F0-92770CBC4FAC}"/>
          </ac:spMkLst>
        </pc:spChg>
        <pc:spChg chg="mod">
          <ac:chgData name="Anja Köpf" userId="ea56cea4-746c-4149-b52b-c55bc87b3752" providerId="ADAL" clId="{7825DBAD-F8DC-2146-A4E4-B82D6C536418}" dt="2022-02-03T11:29:38.775" v="702" actId="20577"/>
          <ac:spMkLst>
            <pc:docMk/>
            <pc:sldMk cId="3292214210" sldId="258"/>
            <ac:spMk id="55" creationId="{F1FA5AA5-18D7-CA40-927C-7A931BA96ADF}"/>
          </ac:spMkLst>
        </pc:spChg>
        <pc:spChg chg="add mod">
          <ac:chgData name="Anja Köpf" userId="ea56cea4-746c-4149-b52b-c55bc87b3752" providerId="ADAL" clId="{7825DBAD-F8DC-2146-A4E4-B82D6C536418}" dt="2022-02-03T13:21:27.708" v="761" actId="167"/>
          <ac:spMkLst>
            <pc:docMk/>
            <pc:sldMk cId="3292214210" sldId="258"/>
            <ac:spMk id="58" creationId="{EE637CF0-719B-3847-8FDE-0A042F1AF811}"/>
          </ac:spMkLst>
        </pc:spChg>
        <pc:spChg chg="add mod">
          <ac:chgData name="Anja Köpf" userId="ea56cea4-746c-4149-b52b-c55bc87b3752" providerId="ADAL" clId="{7825DBAD-F8DC-2146-A4E4-B82D6C536418}" dt="2022-02-03T13:26:00.054" v="806" actId="20577"/>
          <ac:spMkLst>
            <pc:docMk/>
            <pc:sldMk cId="3292214210" sldId="258"/>
            <ac:spMk id="59" creationId="{9C52C191-6104-5B4F-ADF4-576DC2416F15}"/>
          </ac:spMkLst>
        </pc:spChg>
        <pc:cxnChg chg="mod">
          <ac:chgData name="Anja Köpf" userId="ea56cea4-746c-4149-b52b-c55bc87b3752" providerId="ADAL" clId="{7825DBAD-F8DC-2146-A4E4-B82D6C536418}" dt="2022-02-03T13:22:05.177" v="766" actId="167"/>
          <ac:cxnSpMkLst>
            <pc:docMk/>
            <pc:sldMk cId="3292214210" sldId="258"/>
            <ac:cxnSpMk id="51" creationId="{4F48F2B5-21C6-EB41-99E1-51D313187D89}"/>
          </ac:cxnSpMkLst>
        </pc:cxnChg>
        <pc:cxnChg chg="add mod">
          <ac:chgData name="Anja Köpf" userId="ea56cea4-746c-4149-b52b-c55bc87b3752" providerId="ADAL" clId="{7825DBAD-F8DC-2146-A4E4-B82D6C536418}" dt="2022-02-03T13:27:06.038" v="817" actId="14100"/>
          <ac:cxnSpMkLst>
            <pc:docMk/>
            <pc:sldMk cId="3292214210" sldId="258"/>
            <ac:cxnSpMk id="60" creationId="{0482F073-EC0D-5848-8676-4DCD12BD3891}"/>
          </ac:cxnSpMkLst>
        </pc:cxnChg>
      </pc:sldChg>
      <pc:sldChg chg="ord">
        <pc:chgData name="Anja Köpf" userId="ea56cea4-746c-4149-b52b-c55bc87b3752" providerId="ADAL" clId="{7825DBAD-F8DC-2146-A4E4-B82D6C536418}" dt="2022-01-28T14:18:12.006" v="289" actId="20578"/>
        <pc:sldMkLst>
          <pc:docMk/>
          <pc:sldMk cId="2615191761" sldId="262"/>
        </pc:sldMkLst>
      </pc:sldChg>
      <pc:sldChg chg="del">
        <pc:chgData name="Anja Köpf" userId="ea56cea4-746c-4149-b52b-c55bc87b3752" providerId="ADAL" clId="{7825DBAD-F8DC-2146-A4E4-B82D6C536418}" dt="2022-01-28T14:19:09.769" v="290" actId="2696"/>
        <pc:sldMkLst>
          <pc:docMk/>
          <pc:sldMk cId="696412969" sldId="270"/>
        </pc:sldMkLst>
      </pc:sldChg>
      <pc:sldChg chg="modSp mod">
        <pc:chgData name="Anja Köpf" userId="ea56cea4-746c-4149-b52b-c55bc87b3752" providerId="ADAL" clId="{7825DBAD-F8DC-2146-A4E4-B82D6C536418}" dt="2022-02-02T08:54:42.770" v="539" actId="207"/>
        <pc:sldMkLst>
          <pc:docMk/>
          <pc:sldMk cId="1891379889" sldId="271"/>
        </pc:sldMkLst>
        <pc:picChg chg="mod">
          <ac:chgData name="Anja Köpf" userId="ea56cea4-746c-4149-b52b-c55bc87b3752" providerId="ADAL" clId="{7825DBAD-F8DC-2146-A4E4-B82D6C536418}" dt="2022-02-02T08:54:42.770" v="539" actId="207"/>
          <ac:picMkLst>
            <pc:docMk/>
            <pc:sldMk cId="1891379889" sldId="271"/>
            <ac:picMk id="9" creationId="{11E821A7-A8F1-B042-B382-1F07DAEDEC12}"/>
          </ac:picMkLst>
        </pc:picChg>
      </pc:sldChg>
      <pc:sldChg chg="modSp mod ord">
        <pc:chgData name="Anja Köpf" userId="ea56cea4-746c-4149-b52b-c55bc87b3752" providerId="ADAL" clId="{7825DBAD-F8DC-2146-A4E4-B82D6C536418}" dt="2022-02-03T14:15:54.196" v="861" actId="20578"/>
        <pc:sldMkLst>
          <pc:docMk/>
          <pc:sldMk cId="1221722983" sldId="305"/>
        </pc:sldMkLst>
        <pc:picChg chg="mod">
          <ac:chgData name="Anja Köpf" userId="ea56cea4-746c-4149-b52b-c55bc87b3752" providerId="ADAL" clId="{7825DBAD-F8DC-2146-A4E4-B82D6C536418}" dt="2022-02-02T08:55:38.066" v="548" actId="207"/>
          <ac:picMkLst>
            <pc:docMk/>
            <pc:sldMk cId="1221722983" sldId="305"/>
            <ac:picMk id="9" creationId="{0B4A5F30-2728-824D-85A2-5A302A38242D}"/>
          </ac:picMkLst>
        </pc:picChg>
      </pc:sldChg>
      <pc:sldChg chg="modSp mod ord">
        <pc:chgData name="Anja Köpf" userId="ea56cea4-746c-4149-b52b-c55bc87b3752" providerId="ADAL" clId="{7825DBAD-F8DC-2146-A4E4-B82D6C536418}" dt="2022-02-03T14:15:50.364" v="860" actId="20578"/>
        <pc:sldMkLst>
          <pc:docMk/>
          <pc:sldMk cId="3306977895" sldId="306"/>
        </pc:sldMkLst>
        <pc:picChg chg="mod">
          <ac:chgData name="Anja Köpf" userId="ea56cea4-746c-4149-b52b-c55bc87b3752" providerId="ADAL" clId="{7825DBAD-F8DC-2146-A4E4-B82D6C536418}" dt="2022-02-02T08:55:41.415" v="549" actId="207"/>
          <ac:picMkLst>
            <pc:docMk/>
            <pc:sldMk cId="3306977895" sldId="306"/>
            <ac:picMk id="10" creationId="{8792638C-155F-FB45-B843-1BB9CD1218D6}"/>
          </ac:picMkLst>
        </pc:picChg>
      </pc:sldChg>
      <pc:sldChg chg="modSp add del mod modClrScheme chgLayout">
        <pc:chgData name="Anja Köpf" userId="ea56cea4-746c-4149-b52b-c55bc87b3752" providerId="ADAL" clId="{7825DBAD-F8DC-2146-A4E4-B82D6C536418}" dt="2022-02-02T08:52:18.887" v="526" actId="700"/>
        <pc:sldMkLst>
          <pc:docMk/>
          <pc:sldMk cId="2383553883" sldId="311"/>
        </pc:sldMkLst>
        <pc:spChg chg="mod ord">
          <ac:chgData name="Anja Köpf" userId="ea56cea4-746c-4149-b52b-c55bc87b3752" providerId="ADAL" clId="{7825DBAD-F8DC-2146-A4E4-B82D6C536418}" dt="2022-02-02T08:52:18.887" v="526" actId="700"/>
          <ac:spMkLst>
            <pc:docMk/>
            <pc:sldMk cId="2383553883" sldId="311"/>
            <ac:spMk id="2" creationId="{DC19863B-1FFA-CE4E-B3A5-5E26B2F6B796}"/>
          </ac:spMkLst>
        </pc:spChg>
        <pc:spChg chg="mod ord">
          <ac:chgData name="Anja Köpf" userId="ea56cea4-746c-4149-b52b-c55bc87b3752" providerId="ADAL" clId="{7825DBAD-F8DC-2146-A4E4-B82D6C536418}" dt="2022-02-02T08:52:18.887" v="526" actId="700"/>
          <ac:spMkLst>
            <pc:docMk/>
            <pc:sldMk cId="2383553883" sldId="311"/>
            <ac:spMk id="3" creationId="{E55A79EB-20C1-574F-A2B5-B6366E7DCBCC}"/>
          </ac:spMkLst>
        </pc:spChg>
      </pc:sldChg>
      <pc:sldChg chg="modSp add del mod modClrScheme chgLayout">
        <pc:chgData name="Anja Köpf" userId="ea56cea4-746c-4149-b52b-c55bc87b3752" providerId="ADAL" clId="{7825DBAD-F8DC-2146-A4E4-B82D6C536418}" dt="2022-02-02T09:34:50.874" v="551" actId="700"/>
        <pc:sldMkLst>
          <pc:docMk/>
          <pc:sldMk cId="3682395131" sldId="314"/>
        </pc:sldMkLst>
        <pc:spChg chg="mod ord">
          <ac:chgData name="Anja Köpf" userId="ea56cea4-746c-4149-b52b-c55bc87b3752" providerId="ADAL" clId="{7825DBAD-F8DC-2146-A4E4-B82D6C536418}" dt="2022-02-02T09:34:50.874" v="551" actId="700"/>
          <ac:spMkLst>
            <pc:docMk/>
            <pc:sldMk cId="3682395131" sldId="314"/>
            <ac:spMk id="3" creationId="{64E1BFE4-7C30-334A-9147-0A4946BCCB73}"/>
          </ac:spMkLst>
        </pc:spChg>
        <pc:spChg chg="mod ord">
          <ac:chgData name="Anja Köpf" userId="ea56cea4-746c-4149-b52b-c55bc87b3752" providerId="ADAL" clId="{7825DBAD-F8DC-2146-A4E4-B82D6C536418}" dt="2022-02-02T09:34:50.874" v="551" actId="700"/>
          <ac:spMkLst>
            <pc:docMk/>
            <pc:sldMk cId="3682395131" sldId="314"/>
            <ac:spMk id="4" creationId="{A9D23F81-B0BE-BA46-974F-F32380B519B3}"/>
          </ac:spMkLst>
        </pc:spChg>
        <pc:spChg chg="mod ord">
          <ac:chgData name="Anja Köpf" userId="ea56cea4-746c-4149-b52b-c55bc87b3752" providerId="ADAL" clId="{7825DBAD-F8DC-2146-A4E4-B82D6C536418}" dt="2022-02-02T09:34:50.874" v="551" actId="700"/>
          <ac:spMkLst>
            <pc:docMk/>
            <pc:sldMk cId="3682395131" sldId="314"/>
            <ac:spMk id="5" creationId="{F3FC55E8-161C-F548-B74A-DB3944147623}"/>
          </ac:spMkLst>
        </pc:spChg>
        <pc:picChg chg="mod ord modCrop">
          <ac:chgData name="Anja Köpf" userId="ea56cea4-746c-4149-b52b-c55bc87b3752" providerId="ADAL" clId="{7825DBAD-F8DC-2146-A4E4-B82D6C536418}" dt="2022-02-02T09:34:50.874" v="551" actId="700"/>
          <ac:picMkLst>
            <pc:docMk/>
            <pc:sldMk cId="3682395131" sldId="314"/>
            <ac:picMk id="8" creationId="{59BA91BF-EAD5-2640-85EB-B27C702BF3CA}"/>
          </ac:picMkLst>
        </pc:picChg>
      </pc:sldChg>
      <pc:sldChg chg="modSp mod">
        <pc:chgData name="Anja Köpf" userId="ea56cea4-746c-4149-b52b-c55bc87b3752" providerId="ADAL" clId="{7825DBAD-F8DC-2146-A4E4-B82D6C536418}" dt="2022-02-02T08:55:34.155" v="547" actId="207"/>
        <pc:sldMkLst>
          <pc:docMk/>
          <pc:sldMk cId="78400293" sldId="315"/>
        </pc:sldMkLst>
        <pc:picChg chg="mod">
          <ac:chgData name="Anja Köpf" userId="ea56cea4-746c-4149-b52b-c55bc87b3752" providerId="ADAL" clId="{7825DBAD-F8DC-2146-A4E4-B82D6C536418}" dt="2022-02-02T08:55:34.155" v="547" actId="207"/>
          <ac:picMkLst>
            <pc:docMk/>
            <pc:sldMk cId="78400293" sldId="315"/>
            <ac:picMk id="11" creationId="{E6BDB9AE-81A1-1045-B150-EC849F8B8615}"/>
          </ac:picMkLst>
        </pc:picChg>
      </pc:sldChg>
      <pc:sldChg chg="modSp add del mod modClrScheme chgLayout">
        <pc:chgData name="Anja Köpf" userId="ea56cea4-746c-4149-b52b-c55bc87b3752" providerId="ADAL" clId="{7825DBAD-F8DC-2146-A4E4-B82D6C536418}" dt="2022-02-03T14:13:48.237" v="858" actId="700"/>
        <pc:sldMkLst>
          <pc:docMk/>
          <pc:sldMk cId="3861473595" sldId="316"/>
        </pc:sldMkLst>
        <pc:spChg chg="mod ord">
          <ac:chgData name="Anja Köpf" userId="ea56cea4-746c-4149-b52b-c55bc87b3752" providerId="ADAL" clId="{7825DBAD-F8DC-2146-A4E4-B82D6C536418}" dt="2022-02-03T14:13:48.237" v="858" actId="700"/>
          <ac:spMkLst>
            <pc:docMk/>
            <pc:sldMk cId="3861473595" sldId="316"/>
            <ac:spMk id="2" creationId="{DC19863B-1FFA-CE4E-B3A5-5E26B2F6B796}"/>
          </ac:spMkLst>
        </pc:spChg>
        <pc:spChg chg="mod ord">
          <ac:chgData name="Anja Köpf" userId="ea56cea4-746c-4149-b52b-c55bc87b3752" providerId="ADAL" clId="{7825DBAD-F8DC-2146-A4E4-B82D6C536418}" dt="2022-02-03T14:13:48.237" v="858" actId="700"/>
          <ac:spMkLst>
            <pc:docMk/>
            <pc:sldMk cId="3861473595" sldId="316"/>
            <ac:spMk id="3" creationId="{E55A79EB-20C1-574F-A2B5-B6366E7DCBCC}"/>
          </ac:spMkLst>
        </pc:spChg>
      </pc:sldChg>
      <pc:sldChg chg="modSp add del mod modClrScheme chgLayout">
        <pc:chgData name="Anja Köpf" userId="ea56cea4-746c-4149-b52b-c55bc87b3752" providerId="ADAL" clId="{7825DBAD-F8DC-2146-A4E4-B82D6C536418}" dt="2022-02-02T09:34:50.874" v="551" actId="700"/>
        <pc:sldMkLst>
          <pc:docMk/>
          <pc:sldMk cId="3493459747" sldId="317"/>
        </pc:sldMkLst>
        <pc:spChg chg="mod ord">
          <ac:chgData name="Anja Köpf" userId="ea56cea4-746c-4149-b52b-c55bc87b3752" providerId="ADAL" clId="{7825DBAD-F8DC-2146-A4E4-B82D6C536418}" dt="2022-02-02T09:34:50.874" v="551" actId="700"/>
          <ac:spMkLst>
            <pc:docMk/>
            <pc:sldMk cId="3493459747" sldId="317"/>
            <ac:spMk id="3" creationId="{64E1BFE4-7C30-334A-9147-0A4946BCCB73}"/>
          </ac:spMkLst>
        </pc:spChg>
        <pc:spChg chg="mod ord">
          <ac:chgData name="Anja Köpf" userId="ea56cea4-746c-4149-b52b-c55bc87b3752" providerId="ADAL" clId="{7825DBAD-F8DC-2146-A4E4-B82D6C536418}" dt="2022-02-02T09:34:50.874" v="551" actId="700"/>
          <ac:spMkLst>
            <pc:docMk/>
            <pc:sldMk cId="3493459747" sldId="317"/>
            <ac:spMk id="4" creationId="{A9D23F81-B0BE-BA46-974F-F32380B519B3}"/>
          </ac:spMkLst>
        </pc:spChg>
        <pc:spChg chg="mod ord">
          <ac:chgData name="Anja Köpf" userId="ea56cea4-746c-4149-b52b-c55bc87b3752" providerId="ADAL" clId="{7825DBAD-F8DC-2146-A4E4-B82D6C536418}" dt="2022-02-02T09:34:50.874" v="551" actId="700"/>
          <ac:spMkLst>
            <pc:docMk/>
            <pc:sldMk cId="3493459747" sldId="317"/>
            <ac:spMk id="5" creationId="{F3FC55E8-161C-F548-B74A-DB3944147623}"/>
          </ac:spMkLst>
        </pc:spChg>
        <pc:picChg chg="mod ord modCrop">
          <ac:chgData name="Anja Köpf" userId="ea56cea4-746c-4149-b52b-c55bc87b3752" providerId="ADAL" clId="{7825DBAD-F8DC-2146-A4E4-B82D6C536418}" dt="2022-02-02T09:34:50.874" v="551" actId="700"/>
          <ac:picMkLst>
            <pc:docMk/>
            <pc:sldMk cId="3493459747" sldId="317"/>
            <ac:picMk id="8" creationId="{DBDA4F63-60F1-DF44-A488-8C9BE572E2AB}"/>
          </ac:picMkLst>
        </pc:picChg>
      </pc:sldChg>
      <pc:sldChg chg="addSp delSp modSp add del mod modClrScheme chgLayout">
        <pc:chgData name="Anja Köpf" userId="ea56cea4-746c-4149-b52b-c55bc87b3752" providerId="ADAL" clId="{7825DBAD-F8DC-2146-A4E4-B82D6C536418}" dt="2022-02-02T09:36:46.100" v="558" actId="207"/>
        <pc:sldMkLst>
          <pc:docMk/>
          <pc:sldMk cId="626550615" sldId="318"/>
        </pc:sldMkLst>
        <pc:spChg chg="add del mod ord">
          <ac:chgData name="Anja Köpf" userId="ea56cea4-746c-4149-b52b-c55bc87b3752" providerId="ADAL" clId="{7825DBAD-F8DC-2146-A4E4-B82D6C536418}" dt="2022-02-02T09:35:34.254" v="553" actId="478"/>
          <ac:spMkLst>
            <pc:docMk/>
            <pc:sldMk cId="626550615" sldId="318"/>
            <ac:spMk id="2" creationId="{A009B991-6640-2E4F-AE6C-737BC3826D8B}"/>
          </ac:spMkLst>
        </pc:spChg>
        <pc:spChg chg="mod ord">
          <ac:chgData name="Anja Köpf" userId="ea56cea4-746c-4149-b52b-c55bc87b3752" providerId="ADAL" clId="{7825DBAD-F8DC-2146-A4E4-B82D6C536418}" dt="2022-02-02T09:34:50.874" v="551" actId="700"/>
          <ac:spMkLst>
            <pc:docMk/>
            <pc:sldMk cId="626550615" sldId="318"/>
            <ac:spMk id="3" creationId="{64E1BFE4-7C30-334A-9147-0A4946BCCB73}"/>
          </ac:spMkLst>
        </pc:spChg>
        <pc:spChg chg="mod ord">
          <ac:chgData name="Anja Köpf" userId="ea56cea4-746c-4149-b52b-c55bc87b3752" providerId="ADAL" clId="{7825DBAD-F8DC-2146-A4E4-B82D6C536418}" dt="2022-02-02T09:34:50.874" v="551" actId="700"/>
          <ac:spMkLst>
            <pc:docMk/>
            <pc:sldMk cId="626550615" sldId="318"/>
            <ac:spMk id="4" creationId="{A9D23F81-B0BE-BA46-974F-F32380B519B3}"/>
          </ac:spMkLst>
        </pc:spChg>
        <pc:picChg chg="mod ord modCrop">
          <ac:chgData name="Anja Köpf" userId="ea56cea4-746c-4149-b52b-c55bc87b3752" providerId="ADAL" clId="{7825DBAD-F8DC-2146-A4E4-B82D6C536418}" dt="2022-02-02T09:36:46.100" v="558" actId="207"/>
          <ac:picMkLst>
            <pc:docMk/>
            <pc:sldMk cId="626550615" sldId="318"/>
            <ac:picMk id="14" creationId="{CB806CA7-D7BC-B94F-AFB1-55460B3FB7DA}"/>
          </ac:picMkLst>
        </pc:picChg>
      </pc:sldChg>
      <pc:sldChg chg="modSp add del mod">
        <pc:chgData name="Anja Köpf" userId="ea56cea4-746c-4149-b52b-c55bc87b3752" providerId="ADAL" clId="{7825DBAD-F8DC-2146-A4E4-B82D6C536418}" dt="2022-02-03T14:12:52.262" v="837" actId="20577"/>
        <pc:sldMkLst>
          <pc:docMk/>
          <pc:sldMk cId="2006360474" sldId="324"/>
        </pc:sldMkLst>
        <pc:spChg chg="mod">
          <ac:chgData name="Anja Köpf" userId="ea56cea4-746c-4149-b52b-c55bc87b3752" providerId="ADAL" clId="{7825DBAD-F8DC-2146-A4E4-B82D6C536418}" dt="2022-02-03T14:12:52.262" v="837" actId="20577"/>
          <ac:spMkLst>
            <pc:docMk/>
            <pc:sldMk cId="2006360474" sldId="324"/>
            <ac:spMk id="5" creationId="{B05D087C-CC88-2743-A7D7-A040F04DD94D}"/>
          </ac:spMkLst>
        </pc:spChg>
      </pc:sldChg>
      <pc:sldChg chg="addSp delSp modSp add del mod modClrScheme chgLayout">
        <pc:chgData name="Anja Köpf" userId="ea56cea4-746c-4149-b52b-c55bc87b3752" providerId="ADAL" clId="{7825DBAD-F8DC-2146-A4E4-B82D6C536418}" dt="2022-02-03T14:11:44.495" v="825" actId="14100"/>
        <pc:sldMkLst>
          <pc:docMk/>
          <pc:sldMk cId="1158238608" sldId="327"/>
        </pc:sldMkLst>
        <pc:spChg chg="add del mod ord">
          <ac:chgData name="Anja Köpf" userId="ea56cea4-746c-4149-b52b-c55bc87b3752" providerId="ADAL" clId="{7825DBAD-F8DC-2146-A4E4-B82D6C536418}" dt="2022-02-03T14:11:24.864" v="821" actId="700"/>
          <ac:spMkLst>
            <pc:docMk/>
            <pc:sldMk cId="1158238608" sldId="327"/>
            <ac:spMk id="2" creationId="{E97A1404-D5E8-A941-8B32-009C6F5BB74F}"/>
          </ac:spMkLst>
        </pc:spChg>
        <pc:spChg chg="mod ord">
          <ac:chgData name="Anja Köpf" userId="ea56cea4-746c-4149-b52b-c55bc87b3752" providerId="ADAL" clId="{7825DBAD-F8DC-2146-A4E4-B82D6C536418}" dt="2022-02-03T14:11:39.611" v="824" actId="14100"/>
          <ac:spMkLst>
            <pc:docMk/>
            <pc:sldMk cId="1158238608" sldId="327"/>
            <ac:spMk id="3" creationId="{F01C49B5-3383-F843-A184-3C20F1390248}"/>
          </ac:spMkLst>
        </pc:spChg>
        <pc:spChg chg="add del mod ord">
          <ac:chgData name="Anja Köpf" userId="ea56cea4-746c-4149-b52b-c55bc87b3752" providerId="ADAL" clId="{7825DBAD-F8DC-2146-A4E4-B82D6C536418}" dt="2022-02-03T14:11:33.786" v="823" actId="478"/>
          <ac:spMkLst>
            <pc:docMk/>
            <pc:sldMk cId="1158238608" sldId="327"/>
            <ac:spMk id="4" creationId="{7FDE9E86-3008-624C-A1EA-28B76BF87711}"/>
          </ac:spMkLst>
        </pc:spChg>
        <pc:spChg chg="mod ord">
          <ac:chgData name="Anja Köpf" userId="ea56cea4-746c-4149-b52b-c55bc87b3752" providerId="ADAL" clId="{7825DBAD-F8DC-2146-A4E4-B82D6C536418}" dt="2022-02-03T14:11:44.495" v="825" actId="14100"/>
          <ac:spMkLst>
            <pc:docMk/>
            <pc:sldMk cId="1158238608" sldId="327"/>
            <ac:spMk id="5" creationId="{70BD8252-CB9B-AE42-952C-066215F448B1}"/>
          </ac:spMkLst>
        </pc:spChg>
        <pc:spChg chg="mod ord">
          <ac:chgData name="Anja Köpf" userId="ea56cea4-746c-4149-b52b-c55bc87b3752" providerId="ADAL" clId="{7825DBAD-F8DC-2146-A4E4-B82D6C536418}" dt="2022-02-03T14:11:30.684" v="822" actId="700"/>
          <ac:spMkLst>
            <pc:docMk/>
            <pc:sldMk cId="1158238608" sldId="327"/>
            <ac:spMk id="6" creationId="{C978C6B5-6F93-984C-8039-2A0B2A723AEB}"/>
          </ac:spMkLst>
        </pc:spChg>
      </pc:sldChg>
      <pc:sldChg chg="del">
        <pc:chgData name="Anja Köpf" userId="ea56cea4-746c-4149-b52b-c55bc87b3752" providerId="ADAL" clId="{7825DBAD-F8DC-2146-A4E4-B82D6C536418}" dt="2022-01-28T13:59:51.385" v="0" actId="2696"/>
        <pc:sldMkLst>
          <pc:docMk/>
          <pc:sldMk cId="2470597032" sldId="329"/>
        </pc:sldMkLst>
      </pc:sldChg>
      <pc:sldChg chg="ord">
        <pc:chgData name="Anja Köpf" userId="ea56cea4-746c-4149-b52b-c55bc87b3752" providerId="ADAL" clId="{7825DBAD-F8DC-2146-A4E4-B82D6C536418}" dt="2022-01-28T14:02:34.952" v="87" actId="20578"/>
        <pc:sldMkLst>
          <pc:docMk/>
          <pc:sldMk cId="1154036314" sldId="333"/>
        </pc:sldMkLst>
      </pc:sldChg>
      <pc:sldChg chg="del">
        <pc:chgData name="Anja Köpf" userId="ea56cea4-746c-4149-b52b-c55bc87b3752" providerId="ADAL" clId="{7825DBAD-F8DC-2146-A4E4-B82D6C536418}" dt="2022-01-28T13:59:53.761" v="1" actId="2696"/>
        <pc:sldMkLst>
          <pc:docMk/>
          <pc:sldMk cId="2346048959" sldId="334"/>
        </pc:sldMkLst>
      </pc:sldChg>
      <pc:sldChg chg="addSp delSp modSp add del mod modClrScheme chgLayout">
        <pc:chgData name="Anja Köpf" userId="ea56cea4-746c-4149-b52b-c55bc87b3752" providerId="ADAL" clId="{7825DBAD-F8DC-2146-A4E4-B82D6C536418}" dt="2022-02-02T10:09:01.930" v="656" actId="18131"/>
        <pc:sldMkLst>
          <pc:docMk/>
          <pc:sldMk cId="1730231923" sldId="336"/>
        </pc:sldMkLst>
        <pc:spChg chg="mod ord">
          <ac:chgData name="Anja Köpf" userId="ea56cea4-746c-4149-b52b-c55bc87b3752" providerId="ADAL" clId="{7825DBAD-F8DC-2146-A4E4-B82D6C536418}" dt="2022-02-02T09:46:55.427" v="611" actId="700"/>
          <ac:spMkLst>
            <pc:docMk/>
            <pc:sldMk cId="1730231923" sldId="336"/>
            <ac:spMk id="3" creationId="{64E1BFE4-7C30-334A-9147-0A4946BCCB73}"/>
          </ac:spMkLst>
        </pc:spChg>
        <pc:spChg chg="mod ord">
          <ac:chgData name="Anja Köpf" userId="ea56cea4-746c-4149-b52b-c55bc87b3752" providerId="ADAL" clId="{7825DBAD-F8DC-2146-A4E4-B82D6C536418}" dt="2022-02-02T09:47:25.140" v="617" actId="20577"/>
          <ac:spMkLst>
            <pc:docMk/>
            <pc:sldMk cId="1730231923" sldId="336"/>
            <ac:spMk id="4" creationId="{A9D23F81-B0BE-BA46-974F-F32380B519B3}"/>
          </ac:spMkLst>
        </pc:spChg>
        <pc:spChg chg="mod ord">
          <ac:chgData name="Anja Köpf" userId="ea56cea4-746c-4149-b52b-c55bc87b3752" providerId="ADAL" clId="{7825DBAD-F8DC-2146-A4E4-B82D6C536418}" dt="2022-02-02T09:47:42.128" v="644" actId="20577"/>
          <ac:spMkLst>
            <pc:docMk/>
            <pc:sldMk cId="1730231923" sldId="336"/>
            <ac:spMk id="5" creationId="{F3FC55E8-161C-F548-B74A-DB3944147623}"/>
          </ac:spMkLst>
        </pc:spChg>
        <pc:spChg chg="add del mod">
          <ac:chgData name="Anja Köpf" userId="ea56cea4-746c-4149-b52b-c55bc87b3752" providerId="ADAL" clId="{7825DBAD-F8DC-2146-A4E4-B82D6C536418}" dt="2022-02-02T10:08:28.570" v="652" actId="931"/>
          <ac:spMkLst>
            <pc:docMk/>
            <pc:sldMk cId="1730231923" sldId="336"/>
            <ac:spMk id="6" creationId="{0AD1DF60-DED6-B140-9DDA-A35A6192FFF4}"/>
          </ac:spMkLst>
        </pc:spChg>
        <pc:picChg chg="del mod ord modCrop">
          <ac:chgData name="Anja Köpf" userId="ea56cea4-746c-4149-b52b-c55bc87b3752" providerId="ADAL" clId="{7825DBAD-F8DC-2146-A4E4-B82D6C536418}" dt="2022-02-02T10:08:08.639" v="651" actId="478"/>
          <ac:picMkLst>
            <pc:docMk/>
            <pc:sldMk cId="1730231923" sldId="336"/>
            <ac:picMk id="8" creationId="{872E5F20-447B-174C-810C-B71A1FA5BBC5}"/>
          </ac:picMkLst>
        </pc:picChg>
        <pc:picChg chg="add mod modCrop">
          <ac:chgData name="Anja Köpf" userId="ea56cea4-746c-4149-b52b-c55bc87b3752" providerId="ADAL" clId="{7825DBAD-F8DC-2146-A4E4-B82D6C536418}" dt="2022-02-02T10:09:01.930" v="656" actId="18131"/>
          <ac:picMkLst>
            <pc:docMk/>
            <pc:sldMk cId="1730231923" sldId="336"/>
            <ac:picMk id="9" creationId="{044DBAFE-9021-174D-8943-951479932B80}"/>
          </ac:picMkLst>
        </pc:picChg>
        <pc:picChg chg="mod">
          <ac:chgData name="Anja Köpf" userId="ea56cea4-746c-4149-b52b-c55bc87b3752" providerId="ADAL" clId="{7825DBAD-F8DC-2146-A4E4-B82D6C536418}" dt="2022-02-02T10:08:45.278" v="655" actId="166"/>
          <ac:picMkLst>
            <pc:docMk/>
            <pc:sldMk cId="1730231923" sldId="336"/>
            <ac:picMk id="11" creationId="{9618D0F4-ABE0-BA4B-B6D3-F6B2FAB2B55F}"/>
          </ac:picMkLst>
        </pc:picChg>
      </pc:sldChg>
      <pc:sldChg chg="del">
        <pc:chgData name="Anja Köpf" userId="ea56cea4-746c-4149-b52b-c55bc87b3752" providerId="ADAL" clId="{7825DBAD-F8DC-2146-A4E4-B82D6C536418}" dt="2022-01-28T14:19:12.184" v="291" actId="2696"/>
        <pc:sldMkLst>
          <pc:docMk/>
          <pc:sldMk cId="1429058512" sldId="340"/>
        </pc:sldMkLst>
      </pc:sldChg>
      <pc:sldChg chg="addSp delSp modSp add del mod modClrScheme chgLayout">
        <pc:chgData name="Anja Köpf" userId="ea56cea4-746c-4149-b52b-c55bc87b3752" providerId="ADAL" clId="{7825DBAD-F8DC-2146-A4E4-B82D6C536418}" dt="2022-02-02T08:53:01.554" v="534" actId="18131"/>
        <pc:sldMkLst>
          <pc:docMk/>
          <pc:sldMk cId="314605429" sldId="341"/>
        </pc:sldMkLst>
        <pc:spChg chg="mod ord">
          <ac:chgData name="Anja Köpf" userId="ea56cea4-746c-4149-b52b-c55bc87b3752" providerId="ADAL" clId="{7825DBAD-F8DC-2146-A4E4-B82D6C536418}" dt="2022-02-02T08:52:42.575" v="529" actId="14100"/>
          <ac:spMkLst>
            <pc:docMk/>
            <pc:sldMk cId="314605429" sldId="341"/>
            <ac:spMk id="2" creationId="{2FAFFF68-7A55-4D45-986C-90B660A2704B}"/>
          </ac:spMkLst>
        </pc:spChg>
        <pc:spChg chg="mod ord">
          <ac:chgData name="Anja Köpf" userId="ea56cea4-746c-4149-b52b-c55bc87b3752" providerId="ADAL" clId="{7825DBAD-F8DC-2146-A4E4-B82D6C536418}" dt="2022-02-02T08:52:29.244" v="527" actId="700"/>
          <ac:spMkLst>
            <pc:docMk/>
            <pc:sldMk cId="314605429" sldId="341"/>
            <ac:spMk id="3" creationId="{64E1BFE4-7C30-334A-9147-0A4946BCCB73}"/>
          </ac:spMkLst>
        </pc:spChg>
        <pc:spChg chg="mod ord">
          <ac:chgData name="Anja Köpf" userId="ea56cea4-746c-4149-b52b-c55bc87b3752" providerId="ADAL" clId="{7825DBAD-F8DC-2146-A4E4-B82D6C536418}" dt="2022-02-02T08:52:39.360" v="528" actId="1076"/>
          <ac:spMkLst>
            <pc:docMk/>
            <pc:sldMk cId="314605429" sldId="341"/>
            <ac:spMk id="4" creationId="{A9D23F81-B0BE-BA46-974F-F32380B519B3}"/>
          </ac:spMkLst>
        </pc:spChg>
        <pc:spChg chg="add del mod">
          <ac:chgData name="Anja Köpf" userId="ea56cea4-746c-4149-b52b-c55bc87b3752" providerId="ADAL" clId="{7825DBAD-F8DC-2146-A4E4-B82D6C536418}" dt="2022-02-02T08:50:11.470" v="518" actId="931"/>
          <ac:spMkLst>
            <pc:docMk/>
            <pc:sldMk cId="314605429" sldId="341"/>
            <ac:spMk id="6" creationId="{35522BE8-9CA9-B64E-A904-A943EB58600B}"/>
          </ac:spMkLst>
        </pc:spChg>
        <pc:spChg chg="mod">
          <ac:chgData name="Anja Köpf" userId="ea56cea4-746c-4149-b52b-c55bc87b3752" providerId="ADAL" clId="{7825DBAD-F8DC-2146-A4E4-B82D6C536418}" dt="2022-02-02T08:49:12.538" v="516" actId="1076"/>
          <ac:spMkLst>
            <pc:docMk/>
            <pc:sldMk cId="314605429" sldId="341"/>
            <ac:spMk id="11" creationId="{CD044F31-12BD-4846-AE68-A415695A4CAC}"/>
          </ac:spMkLst>
        </pc:spChg>
        <pc:picChg chg="mod">
          <ac:chgData name="Anja Köpf" userId="ea56cea4-746c-4149-b52b-c55bc87b3752" providerId="ADAL" clId="{7825DBAD-F8DC-2146-A4E4-B82D6C536418}" dt="2022-02-02T08:51:45.282" v="525" actId="166"/>
          <ac:picMkLst>
            <pc:docMk/>
            <pc:sldMk cId="314605429" sldId="341"/>
            <ac:picMk id="8" creationId="{875AD1B5-52D0-324F-A4D0-A2F9CD5E8F3B}"/>
          </ac:picMkLst>
        </pc:picChg>
        <pc:picChg chg="del">
          <ac:chgData name="Anja Köpf" userId="ea56cea4-746c-4149-b52b-c55bc87b3752" providerId="ADAL" clId="{7825DBAD-F8DC-2146-A4E4-B82D6C536418}" dt="2022-02-02T08:50:04.271" v="517" actId="478"/>
          <ac:picMkLst>
            <pc:docMk/>
            <pc:sldMk cId="314605429" sldId="341"/>
            <ac:picMk id="10" creationId="{F2DFBF94-8DBA-9844-96DC-EAA91B355536}"/>
          </ac:picMkLst>
        </pc:picChg>
        <pc:picChg chg="add mod ord modCrop">
          <ac:chgData name="Anja Köpf" userId="ea56cea4-746c-4149-b52b-c55bc87b3752" providerId="ADAL" clId="{7825DBAD-F8DC-2146-A4E4-B82D6C536418}" dt="2022-02-02T08:53:01.554" v="534" actId="18131"/>
          <ac:picMkLst>
            <pc:docMk/>
            <pc:sldMk cId="314605429" sldId="341"/>
            <ac:picMk id="12" creationId="{21D5C4C6-4742-8646-9E1F-71496ECDCDA9}"/>
          </ac:picMkLst>
        </pc:picChg>
      </pc:sldChg>
      <pc:sldChg chg="addSp delSp modSp add del mod modClrScheme chgLayout">
        <pc:chgData name="Anja Köpf" userId="ea56cea4-746c-4149-b52b-c55bc87b3752" providerId="ADAL" clId="{7825DBAD-F8DC-2146-A4E4-B82D6C536418}" dt="2022-02-02T08:53:47.972" v="538" actId="18131"/>
        <pc:sldMkLst>
          <pc:docMk/>
          <pc:sldMk cId="1606046751" sldId="342"/>
        </pc:sldMkLst>
        <pc:spChg chg="mod ord">
          <ac:chgData name="Anja Köpf" userId="ea56cea4-746c-4149-b52b-c55bc87b3752" providerId="ADAL" clId="{7825DBAD-F8DC-2146-A4E4-B82D6C536418}" dt="2022-02-02T08:53:35.344" v="536" actId="20577"/>
          <ac:spMkLst>
            <pc:docMk/>
            <pc:sldMk cId="1606046751" sldId="342"/>
            <ac:spMk id="2" creationId="{2FAFFF68-7A55-4D45-986C-90B660A2704B}"/>
          </ac:spMkLst>
        </pc:spChg>
        <pc:spChg chg="mod ord">
          <ac:chgData name="Anja Köpf" userId="ea56cea4-746c-4149-b52b-c55bc87b3752" providerId="ADAL" clId="{7825DBAD-F8DC-2146-A4E4-B82D6C536418}" dt="2022-02-02T08:53:26.397" v="535" actId="700"/>
          <ac:spMkLst>
            <pc:docMk/>
            <pc:sldMk cId="1606046751" sldId="342"/>
            <ac:spMk id="3" creationId="{64E1BFE4-7C30-334A-9147-0A4946BCCB73}"/>
          </ac:spMkLst>
        </pc:spChg>
        <pc:spChg chg="mod ord">
          <ac:chgData name="Anja Köpf" userId="ea56cea4-746c-4149-b52b-c55bc87b3752" providerId="ADAL" clId="{7825DBAD-F8DC-2146-A4E4-B82D6C536418}" dt="2022-02-02T08:53:26.397" v="535" actId="700"/>
          <ac:spMkLst>
            <pc:docMk/>
            <pc:sldMk cId="1606046751" sldId="342"/>
            <ac:spMk id="4" creationId="{A9D23F81-B0BE-BA46-974F-F32380B519B3}"/>
          </ac:spMkLst>
        </pc:spChg>
        <pc:spChg chg="add del mod">
          <ac:chgData name="Anja Köpf" userId="ea56cea4-746c-4149-b52b-c55bc87b3752" providerId="ADAL" clId="{7825DBAD-F8DC-2146-A4E4-B82D6C536418}" dt="2022-02-02T08:46:07.766" v="448" actId="931"/>
          <ac:spMkLst>
            <pc:docMk/>
            <pc:sldMk cId="1606046751" sldId="342"/>
            <ac:spMk id="6" creationId="{4F9B6EAA-36AD-BB47-A742-AB510A236729}"/>
          </ac:spMkLst>
        </pc:spChg>
        <pc:picChg chg="mod">
          <ac:chgData name="Anja Köpf" userId="ea56cea4-746c-4149-b52b-c55bc87b3752" providerId="ADAL" clId="{7825DBAD-F8DC-2146-A4E4-B82D6C536418}" dt="2022-02-02T08:46:27.814" v="450" actId="166"/>
          <ac:picMkLst>
            <pc:docMk/>
            <pc:sldMk cId="1606046751" sldId="342"/>
            <ac:picMk id="8" creationId="{875AD1B5-52D0-324F-A4D0-A2F9CD5E8F3B}"/>
          </ac:picMkLst>
        </pc:picChg>
        <pc:picChg chg="del">
          <ac:chgData name="Anja Köpf" userId="ea56cea4-746c-4149-b52b-c55bc87b3752" providerId="ADAL" clId="{7825DBAD-F8DC-2146-A4E4-B82D6C536418}" dt="2022-02-02T08:45:47.565" v="447" actId="478"/>
          <ac:picMkLst>
            <pc:docMk/>
            <pc:sldMk cId="1606046751" sldId="342"/>
            <ac:picMk id="9" creationId="{4523D238-6637-5649-A7EA-694BA761FA2E}"/>
          </ac:picMkLst>
        </pc:picChg>
        <pc:picChg chg="add mod ord modCrop">
          <ac:chgData name="Anja Köpf" userId="ea56cea4-746c-4149-b52b-c55bc87b3752" providerId="ADAL" clId="{7825DBAD-F8DC-2146-A4E4-B82D6C536418}" dt="2022-02-02T08:53:47.972" v="538" actId="18131"/>
          <ac:picMkLst>
            <pc:docMk/>
            <pc:sldMk cId="1606046751" sldId="342"/>
            <ac:picMk id="10" creationId="{C69DCAE6-0C36-784D-9C59-2303663D83FA}"/>
          </ac:picMkLst>
        </pc:picChg>
      </pc:sldChg>
      <pc:sldChg chg="addSp delSp modSp add del mod modClrScheme chgLayout">
        <pc:chgData name="Anja Köpf" userId="ea56cea4-746c-4149-b52b-c55bc87b3752" providerId="ADAL" clId="{7825DBAD-F8DC-2146-A4E4-B82D6C536418}" dt="2022-02-02T09:53:46.066" v="650" actId="18131"/>
        <pc:sldMkLst>
          <pc:docMk/>
          <pc:sldMk cId="2514141339" sldId="343"/>
        </pc:sldMkLst>
        <pc:spChg chg="mod ord">
          <ac:chgData name="Anja Köpf" userId="ea56cea4-746c-4149-b52b-c55bc87b3752" providerId="ADAL" clId="{7825DBAD-F8DC-2146-A4E4-B82D6C536418}" dt="2022-02-02T09:34:50.874" v="551" actId="700"/>
          <ac:spMkLst>
            <pc:docMk/>
            <pc:sldMk cId="2514141339" sldId="343"/>
            <ac:spMk id="3" creationId="{64E1BFE4-7C30-334A-9147-0A4946BCCB73}"/>
          </ac:spMkLst>
        </pc:spChg>
        <pc:spChg chg="mod ord">
          <ac:chgData name="Anja Köpf" userId="ea56cea4-746c-4149-b52b-c55bc87b3752" providerId="ADAL" clId="{7825DBAD-F8DC-2146-A4E4-B82D6C536418}" dt="2022-02-02T09:34:50.874" v="551" actId="700"/>
          <ac:spMkLst>
            <pc:docMk/>
            <pc:sldMk cId="2514141339" sldId="343"/>
            <ac:spMk id="4" creationId="{A9D23F81-B0BE-BA46-974F-F32380B519B3}"/>
          </ac:spMkLst>
        </pc:spChg>
        <pc:spChg chg="mod ord">
          <ac:chgData name="Anja Köpf" userId="ea56cea4-746c-4149-b52b-c55bc87b3752" providerId="ADAL" clId="{7825DBAD-F8DC-2146-A4E4-B82D6C536418}" dt="2022-02-02T09:45:53.157" v="608" actId="20577"/>
          <ac:spMkLst>
            <pc:docMk/>
            <pc:sldMk cId="2514141339" sldId="343"/>
            <ac:spMk id="5" creationId="{F3FC55E8-161C-F548-B74A-DB3944147623}"/>
          </ac:spMkLst>
        </pc:spChg>
        <pc:spChg chg="add del mod">
          <ac:chgData name="Anja Köpf" userId="ea56cea4-746c-4149-b52b-c55bc87b3752" providerId="ADAL" clId="{7825DBAD-F8DC-2146-A4E4-B82D6C536418}" dt="2022-02-02T09:53:25.028" v="646" actId="931"/>
          <ac:spMkLst>
            <pc:docMk/>
            <pc:sldMk cId="2514141339" sldId="343"/>
            <ac:spMk id="6" creationId="{E7864F54-B46F-6E48-A597-7C15D0D3A87B}"/>
          </ac:spMkLst>
        </pc:spChg>
        <pc:picChg chg="add mod modCrop">
          <ac:chgData name="Anja Köpf" userId="ea56cea4-746c-4149-b52b-c55bc87b3752" providerId="ADAL" clId="{7825DBAD-F8DC-2146-A4E4-B82D6C536418}" dt="2022-02-02T09:53:46.066" v="650" actId="18131"/>
          <ac:picMkLst>
            <pc:docMk/>
            <pc:sldMk cId="2514141339" sldId="343"/>
            <ac:picMk id="8" creationId="{F904F68A-A586-4E4B-BA3D-A895B0BF2C96}"/>
          </ac:picMkLst>
        </pc:picChg>
        <pc:picChg chg="del mod ord modCrop">
          <ac:chgData name="Anja Köpf" userId="ea56cea4-746c-4149-b52b-c55bc87b3752" providerId="ADAL" clId="{7825DBAD-F8DC-2146-A4E4-B82D6C536418}" dt="2022-02-02T09:53:10.990" v="645" actId="478"/>
          <ac:picMkLst>
            <pc:docMk/>
            <pc:sldMk cId="2514141339" sldId="343"/>
            <ac:picMk id="9" creationId="{3EC5B709-A40F-D34D-A55D-D39C384F22BD}"/>
          </ac:picMkLst>
        </pc:picChg>
        <pc:picChg chg="mod">
          <ac:chgData name="Anja Köpf" userId="ea56cea4-746c-4149-b52b-c55bc87b3752" providerId="ADAL" clId="{7825DBAD-F8DC-2146-A4E4-B82D6C536418}" dt="2022-02-02T09:53:36.524" v="649" actId="166"/>
          <ac:picMkLst>
            <pc:docMk/>
            <pc:sldMk cId="2514141339" sldId="343"/>
            <ac:picMk id="11" creationId="{9618D0F4-ABE0-BA4B-B6D3-F6B2FAB2B55F}"/>
          </ac:picMkLst>
        </pc:picChg>
      </pc:sldChg>
      <pc:sldChg chg="del">
        <pc:chgData name="Anja Köpf" userId="ea56cea4-746c-4149-b52b-c55bc87b3752" providerId="ADAL" clId="{7825DBAD-F8DC-2146-A4E4-B82D6C536418}" dt="2022-01-28T13:59:55.196" v="2" actId="2696"/>
        <pc:sldMkLst>
          <pc:docMk/>
          <pc:sldMk cId="2621686085" sldId="344"/>
        </pc:sldMkLst>
      </pc:sldChg>
      <pc:sldChg chg="del">
        <pc:chgData name="Anja Köpf" userId="ea56cea4-746c-4149-b52b-c55bc87b3752" providerId="ADAL" clId="{7825DBAD-F8DC-2146-A4E4-B82D6C536418}" dt="2022-01-28T14:00:08.194" v="4" actId="2696"/>
        <pc:sldMkLst>
          <pc:docMk/>
          <pc:sldMk cId="894886128" sldId="346"/>
        </pc:sldMkLst>
      </pc:sldChg>
      <pc:sldChg chg="modSp mod ord">
        <pc:chgData name="Anja Köpf" userId="ea56cea4-746c-4149-b52b-c55bc87b3752" providerId="ADAL" clId="{7825DBAD-F8DC-2146-A4E4-B82D6C536418}" dt="2022-02-02T08:54:59.606" v="540" actId="207"/>
        <pc:sldMkLst>
          <pc:docMk/>
          <pc:sldMk cId="2161319828" sldId="348"/>
        </pc:sldMkLst>
        <pc:picChg chg="mod">
          <ac:chgData name="Anja Köpf" userId="ea56cea4-746c-4149-b52b-c55bc87b3752" providerId="ADAL" clId="{7825DBAD-F8DC-2146-A4E4-B82D6C536418}" dt="2022-02-02T08:54:59.606" v="540" actId="207"/>
          <ac:picMkLst>
            <pc:docMk/>
            <pc:sldMk cId="2161319828" sldId="348"/>
            <ac:picMk id="7" creationId="{E26275F9-19DE-054A-BCFA-324292DB70BF}"/>
          </ac:picMkLst>
        </pc:picChg>
      </pc:sldChg>
      <pc:sldChg chg="modSp mod">
        <pc:chgData name="Anja Köpf" userId="ea56cea4-746c-4149-b52b-c55bc87b3752" providerId="ADAL" clId="{7825DBAD-F8DC-2146-A4E4-B82D6C536418}" dt="2022-02-02T08:55:04.746" v="541" actId="207"/>
        <pc:sldMkLst>
          <pc:docMk/>
          <pc:sldMk cId="722117369" sldId="350"/>
        </pc:sldMkLst>
        <pc:picChg chg="mod">
          <ac:chgData name="Anja Köpf" userId="ea56cea4-746c-4149-b52b-c55bc87b3752" providerId="ADAL" clId="{7825DBAD-F8DC-2146-A4E4-B82D6C536418}" dt="2022-02-02T08:55:04.746" v="541" actId="207"/>
          <ac:picMkLst>
            <pc:docMk/>
            <pc:sldMk cId="722117369" sldId="350"/>
            <ac:picMk id="9" creationId="{BEEA9EDC-2B9F-9949-A496-E9EE66C44979}"/>
          </ac:picMkLst>
        </pc:picChg>
      </pc:sldChg>
      <pc:sldChg chg="del">
        <pc:chgData name="Anja Köpf" userId="ea56cea4-746c-4149-b52b-c55bc87b3752" providerId="ADAL" clId="{7825DBAD-F8DC-2146-A4E4-B82D6C536418}" dt="2022-01-28T13:59:59.017" v="3" actId="2696"/>
        <pc:sldMkLst>
          <pc:docMk/>
          <pc:sldMk cId="3612473776" sldId="351"/>
        </pc:sldMkLst>
      </pc:sldChg>
      <pc:sldChg chg="del">
        <pc:chgData name="Anja Köpf" userId="ea56cea4-746c-4149-b52b-c55bc87b3752" providerId="ADAL" clId="{7825DBAD-F8DC-2146-A4E4-B82D6C536418}" dt="2022-01-28T14:00:16.675" v="6" actId="2696"/>
        <pc:sldMkLst>
          <pc:docMk/>
          <pc:sldMk cId="10587095" sldId="352"/>
        </pc:sldMkLst>
      </pc:sldChg>
      <pc:sldChg chg="addSp delSp modSp add del mod modClrScheme chgLayout">
        <pc:chgData name="Anja Köpf" userId="ea56cea4-746c-4149-b52b-c55bc87b3752" providerId="ADAL" clId="{7825DBAD-F8DC-2146-A4E4-B82D6C536418}" dt="2022-02-03T14:12:34.430" v="834" actId="1076"/>
        <pc:sldMkLst>
          <pc:docMk/>
          <pc:sldMk cId="1753008671" sldId="353"/>
        </pc:sldMkLst>
        <pc:spChg chg="add del mod ord">
          <ac:chgData name="Anja Köpf" userId="ea56cea4-746c-4149-b52b-c55bc87b3752" providerId="ADAL" clId="{7825DBAD-F8DC-2146-A4E4-B82D6C536418}" dt="2022-02-03T14:11:56.913" v="827" actId="478"/>
          <ac:spMkLst>
            <pc:docMk/>
            <pc:sldMk cId="1753008671" sldId="353"/>
            <ac:spMk id="2" creationId="{57AFB1C5-6E2A-D740-B4C0-B230AC6A5F1C}"/>
          </ac:spMkLst>
        </pc:spChg>
        <pc:spChg chg="mod ord">
          <ac:chgData name="Anja Köpf" userId="ea56cea4-746c-4149-b52b-c55bc87b3752" providerId="ADAL" clId="{7825DBAD-F8DC-2146-A4E4-B82D6C536418}" dt="2022-02-03T14:11:51.968" v="826" actId="700"/>
          <ac:spMkLst>
            <pc:docMk/>
            <pc:sldMk cId="1753008671" sldId="353"/>
            <ac:spMk id="3" creationId="{64E1BFE4-7C30-334A-9147-0A4946BCCB73}"/>
          </ac:spMkLst>
        </pc:spChg>
        <pc:spChg chg="add del mod ord">
          <ac:chgData name="Anja Köpf" userId="ea56cea4-746c-4149-b52b-c55bc87b3752" providerId="ADAL" clId="{7825DBAD-F8DC-2146-A4E4-B82D6C536418}" dt="2022-02-03T14:12:00.850" v="828" actId="478"/>
          <ac:spMkLst>
            <pc:docMk/>
            <pc:sldMk cId="1753008671" sldId="353"/>
            <ac:spMk id="4" creationId="{AFDC84BC-9401-C548-8571-CBF22B6E8E9F}"/>
          </ac:spMkLst>
        </pc:spChg>
        <pc:picChg chg="mod ord modCrop">
          <ac:chgData name="Anja Köpf" userId="ea56cea4-746c-4149-b52b-c55bc87b3752" providerId="ADAL" clId="{7825DBAD-F8DC-2146-A4E4-B82D6C536418}" dt="2022-02-03T14:12:27.834" v="833" actId="18131"/>
          <ac:picMkLst>
            <pc:docMk/>
            <pc:sldMk cId="1753008671" sldId="353"/>
            <ac:picMk id="28" creationId="{814C12D3-6A5D-3546-8A34-E969998EF0B2}"/>
          </ac:picMkLst>
        </pc:picChg>
        <pc:picChg chg="mod">
          <ac:chgData name="Anja Köpf" userId="ea56cea4-746c-4149-b52b-c55bc87b3752" providerId="ADAL" clId="{7825DBAD-F8DC-2146-A4E4-B82D6C536418}" dt="2022-02-03T14:12:34.430" v="834" actId="1076"/>
          <ac:picMkLst>
            <pc:docMk/>
            <pc:sldMk cId="1753008671" sldId="353"/>
            <ac:picMk id="29" creationId="{AAD4FB18-0F8D-5B48-8962-A4F84ABF97D3}"/>
          </ac:picMkLst>
        </pc:picChg>
      </pc:sldChg>
      <pc:sldChg chg="addSp modSp mod">
        <pc:chgData name="Anja Köpf" userId="ea56cea4-746c-4149-b52b-c55bc87b3752" providerId="ADAL" clId="{7825DBAD-F8DC-2146-A4E4-B82D6C536418}" dt="2022-02-03T14:20:09.405" v="946" actId="20577"/>
        <pc:sldMkLst>
          <pc:docMk/>
          <pc:sldMk cId="730483770" sldId="354"/>
        </pc:sldMkLst>
        <pc:spChg chg="mod">
          <ac:chgData name="Anja Köpf" userId="ea56cea4-746c-4149-b52b-c55bc87b3752" providerId="ADAL" clId="{7825DBAD-F8DC-2146-A4E4-B82D6C536418}" dt="2022-02-03T14:20:09.405" v="946" actId="20577"/>
          <ac:spMkLst>
            <pc:docMk/>
            <pc:sldMk cId="730483770" sldId="354"/>
            <ac:spMk id="6" creationId="{F783A365-CFB1-5E42-AF00-5644E0A7135D}"/>
          </ac:spMkLst>
        </pc:spChg>
        <pc:spChg chg="add mod">
          <ac:chgData name="Anja Köpf" userId="ea56cea4-746c-4149-b52b-c55bc87b3752" providerId="ADAL" clId="{7825DBAD-F8DC-2146-A4E4-B82D6C536418}" dt="2022-02-03T14:18:44.868" v="894" actId="207"/>
          <ac:spMkLst>
            <pc:docMk/>
            <pc:sldMk cId="730483770" sldId="354"/>
            <ac:spMk id="7" creationId="{22A501A8-A170-DC46-B06B-4BB3504E75E4}"/>
          </ac:spMkLst>
        </pc:spChg>
        <pc:picChg chg="mod modCrop">
          <ac:chgData name="Anja Köpf" userId="ea56cea4-746c-4149-b52b-c55bc87b3752" providerId="ADAL" clId="{7825DBAD-F8DC-2146-A4E4-B82D6C536418}" dt="2022-01-28T14:01:32.576" v="82"/>
          <ac:picMkLst>
            <pc:docMk/>
            <pc:sldMk cId="730483770" sldId="354"/>
            <ac:picMk id="12" creationId="{DA21F244-3B7C-6749-8397-CC307662749B}"/>
          </ac:picMkLst>
        </pc:picChg>
      </pc:sldChg>
      <pc:sldChg chg="addSp delSp modSp add mod ord">
        <pc:chgData name="Anja Köpf" userId="ea56cea4-746c-4149-b52b-c55bc87b3752" providerId="ADAL" clId="{7825DBAD-F8DC-2146-A4E4-B82D6C536418}" dt="2022-02-02T08:55:20.008" v="543" actId="207"/>
        <pc:sldMkLst>
          <pc:docMk/>
          <pc:sldMk cId="761070712" sldId="355"/>
        </pc:sldMkLst>
        <pc:spChg chg="mod">
          <ac:chgData name="Anja Köpf" userId="ea56cea4-746c-4149-b52b-c55bc87b3752" providerId="ADAL" clId="{7825DBAD-F8DC-2146-A4E4-B82D6C536418}" dt="2022-01-28T14:05:21.426" v="99" actId="20577"/>
          <ac:spMkLst>
            <pc:docMk/>
            <pc:sldMk cId="761070712" sldId="355"/>
            <ac:spMk id="3" creationId="{64E1BFE4-7C30-334A-9147-0A4946BCCB73}"/>
          </ac:spMkLst>
        </pc:spChg>
        <pc:spChg chg="mod">
          <ac:chgData name="Anja Köpf" userId="ea56cea4-746c-4149-b52b-c55bc87b3752" providerId="ADAL" clId="{7825DBAD-F8DC-2146-A4E4-B82D6C536418}" dt="2022-01-28T14:05:41.544" v="113" actId="20577"/>
          <ac:spMkLst>
            <pc:docMk/>
            <pc:sldMk cId="761070712" sldId="355"/>
            <ac:spMk id="4" creationId="{A9D23F81-B0BE-BA46-974F-F32380B519B3}"/>
          </ac:spMkLst>
        </pc:spChg>
        <pc:spChg chg="mod">
          <ac:chgData name="Anja Köpf" userId="ea56cea4-746c-4149-b52b-c55bc87b3752" providerId="ADAL" clId="{7825DBAD-F8DC-2146-A4E4-B82D6C536418}" dt="2022-01-28T14:08:40.531" v="205" actId="20577"/>
          <ac:spMkLst>
            <pc:docMk/>
            <pc:sldMk cId="761070712" sldId="355"/>
            <ac:spMk id="5" creationId="{F3FC55E8-161C-F548-B74A-DB3944147623}"/>
          </ac:spMkLst>
        </pc:spChg>
        <pc:spChg chg="add del mod">
          <ac:chgData name="Anja Köpf" userId="ea56cea4-746c-4149-b52b-c55bc87b3752" providerId="ADAL" clId="{7825DBAD-F8DC-2146-A4E4-B82D6C536418}" dt="2022-01-28T14:11:24.785" v="207" actId="931"/>
          <ac:spMkLst>
            <pc:docMk/>
            <pc:sldMk cId="761070712" sldId="355"/>
            <ac:spMk id="7" creationId="{92096930-7C38-D24F-AAB6-2556630670EC}"/>
          </ac:spMkLst>
        </pc:spChg>
        <pc:picChg chg="mod">
          <ac:chgData name="Anja Köpf" userId="ea56cea4-746c-4149-b52b-c55bc87b3752" providerId="ADAL" clId="{7825DBAD-F8DC-2146-A4E4-B82D6C536418}" dt="2022-01-28T14:11:38.463" v="209" actId="166"/>
          <ac:picMkLst>
            <pc:docMk/>
            <pc:sldMk cId="761070712" sldId="355"/>
            <ac:picMk id="6" creationId="{BE5A5BC2-C86F-884C-A50B-3D46A5BBA9D4}"/>
          </ac:picMkLst>
        </pc:picChg>
        <pc:picChg chg="del">
          <ac:chgData name="Anja Köpf" userId="ea56cea4-746c-4149-b52b-c55bc87b3752" providerId="ADAL" clId="{7825DBAD-F8DC-2146-A4E4-B82D6C536418}" dt="2022-01-28T14:08:44.629" v="206" actId="478"/>
          <ac:picMkLst>
            <pc:docMk/>
            <pc:sldMk cId="761070712" sldId="355"/>
            <ac:picMk id="9" creationId="{BEEA9EDC-2B9F-9949-A496-E9EE66C44979}"/>
          </ac:picMkLst>
        </pc:picChg>
        <pc:picChg chg="add mod modCrop">
          <ac:chgData name="Anja Köpf" userId="ea56cea4-746c-4149-b52b-c55bc87b3752" providerId="ADAL" clId="{7825DBAD-F8DC-2146-A4E4-B82D6C536418}" dt="2022-02-02T08:55:20.008" v="543" actId="207"/>
          <ac:picMkLst>
            <pc:docMk/>
            <pc:sldMk cId="761070712" sldId="355"/>
            <ac:picMk id="10" creationId="{3F10DCA1-4C6F-CF4F-A45A-2B45151BB245}"/>
          </ac:picMkLst>
        </pc:picChg>
      </pc:sldChg>
      <pc:sldChg chg="addSp delSp modSp add mod">
        <pc:chgData name="Anja Köpf" userId="ea56cea4-746c-4149-b52b-c55bc87b3752" providerId="ADAL" clId="{7825DBAD-F8DC-2146-A4E4-B82D6C536418}" dt="2022-02-02T08:55:23.132" v="544" actId="207"/>
        <pc:sldMkLst>
          <pc:docMk/>
          <pc:sldMk cId="249274898" sldId="356"/>
        </pc:sldMkLst>
        <pc:spChg chg="mod">
          <ac:chgData name="Anja Köpf" userId="ea56cea4-746c-4149-b52b-c55bc87b3752" providerId="ADAL" clId="{7825DBAD-F8DC-2146-A4E4-B82D6C536418}" dt="2022-01-28T14:11:48.491" v="221" actId="20577"/>
          <ac:spMkLst>
            <pc:docMk/>
            <pc:sldMk cId="249274898" sldId="356"/>
            <ac:spMk id="3" creationId="{64E1BFE4-7C30-334A-9147-0A4946BCCB73}"/>
          </ac:spMkLst>
        </pc:spChg>
        <pc:spChg chg="mod">
          <ac:chgData name="Anja Köpf" userId="ea56cea4-746c-4149-b52b-c55bc87b3752" providerId="ADAL" clId="{7825DBAD-F8DC-2146-A4E4-B82D6C536418}" dt="2022-01-28T14:13:53.504" v="241" actId="20577"/>
          <ac:spMkLst>
            <pc:docMk/>
            <pc:sldMk cId="249274898" sldId="356"/>
            <ac:spMk id="5" creationId="{F3FC55E8-161C-F548-B74A-DB3944147623}"/>
          </ac:spMkLst>
        </pc:spChg>
        <pc:spChg chg="add del mod">
          <ac:chgData name="Anja Köpf" userId="ea56cea4-746c-4149-b52b-c55bc87b3752" providerId="ADAL" clId="{7825DBAD-F8DC-2146-A4E4-B82D6C536418}" dt="2022-01-28T14:14:42.222" v="243" actId="931"/>
          <ac:spMkLst>
            <pc:docMk/>
            <pc:sldMk cId="249274898" sldId="356"/>
            <ac:spMk id="7" creationId="{060CE2E2-3552-5D4C-A237-0B7BEB05E490}"/>
          </ac:spMkLst>
        </pc:spChg>
        <pc:picChg chg="mod">
          <ac:chgData name="Anja Köpf" userId="ea56cea4-746c-4149-b52b-c55bc87b3752" providerId="ADAL" clId="{7825DBAD-F8DC-2146-A4E4-B82D6C536418}" dt="2022-01-28T14:14:52.294" v="246" actId="166"/>
          <ac:picMkLst>
            <pc:docMk/>
            <pc:sldMk cId="249274898" sldId="356"/>
            <ac:picMk id="6" creationId="{BE5A5BC2-C86F-884C-A50B-3D46A5BBA9D4}"/>
          </ac:picMkLst>
        </pc:picChg>
        <pc:picChg chg="add mod modCrop">
          <ac:chgData name="Anja Köpf" userId="ea56cea4-746c-4149-b52b-c55bc87b3752" providerId="ADAL" clId="{7825DBAD-F8DC-2146-A4E4-B82D6C536418}" dt="2022-02-02T08:55:23.132" v="544" actId="207"/>
          <ac:picMkLst>
            <pc:docMk/>
            <pc:sldMk cId="249274898" sldId="356"/>
            <ac:picMk id="9" creationId="{8A375966-24DA-4B48-9C08-E15BA3093E01}"/>
          </ac:picMkLst>
        </pc:picChg>
        <pc:picChg chg="del">
          <ac:chgData name="Anja Köpf" userId="ea56cea4-746c-4149-b52b-c55bc87b3752" providerId="ADAL" clId="{7825DBAD-F8DC-2146-A4E4-B82D6C536418}" dt="2022-01-28T14:13:56.772" v="242" actId="478"/>
          <ac:picMkLst>
            <pc:docMk/>
            <pc:sldMk cId="249274898" sldId="356"/>
            <ac:picMk id="10" creationId="{3F10DCA1-4C6F-CF4F-A45A-2B45151BB245}"/>
          </ac:picMkLst>
        </pc:picChg>
      </pc:sldChg>
      <pc:sldChg chg="addSp delSp modSp add mod ord">
        <pc:chgData name="Anja Köpf" userId="ea56cea4-746c-4149-b52b-c55bc87b3752" providerId="ADAL" clId="{7825DBAD-F8DC-2146-A4E4-B82D6C536418}" dt="2022-02-02T08:55:11.646" v="542" actId="207"/>
        <pc:sldMkLst>
          <pc:docMk/>
          <pc:sldMk cId="1726130839" sldId="357"/>
        </pc:sldMkLst>
        <pc:spChg chg="mod">
          <ac:chgData name="Anja Köpf" userId="ea56cea4-746c-4149-b52b-c55bc87b3752" providerId="ADAL" clId="{7825DBAD-F8DC-2146-A4E4-B82D6C536418}" dt="2022-01-28T14:15:04.851" v="258" actId="20577"/>
          <ac:spMkLst>
            <pc:docMk/>
            <pc:sldMk cId="1726130839" sldId="357"/>
            <ac:spMk id="3" creationId="{64E1BFE4-7C30-334A-9147-0A4946BCCB73}"/>
          </ac:spMkLst>
        </pc:spChg>
        <pc:spChg chg="mod">
          <ac:chgData name="Anja Köpf" userId="ea56cea4-746c-4149-b52b-c55bc87b3752" providerId="ADAL" clId="{7825DBAD-F8DC-2146-A4E4-B82D6C536418}" dt="2022-01-28T14:17:28.920" v="286" actId="20577"/>
          <ac:spMkLst>
            <pc:docMk/>
            <pc:sldMk cId="1726130839" sldId="357"/>
            <ac:spMk id="4" creationId="{A9D23F81-B0BE-BA46-974F-F32380B519B3}"/>
          </ac:spMkLst>
        </pc:spChg>
        <pc:spChg chg="mod">
          <ac:chgData name="Anja Köpf" userId="ea56cea4-746c-4149-b52b-c55bc87b3752" providerId="ADAL" clId="{7825DBAD-F8DC-2146-A4E4-B82D6C536418}" dt="2022-01-28T14:15:54.019" v="266" actId="20577"/>
          <ac:spMkLst>
            <pc:docMk/>
            <pc:sldMk cId="1726130839" sldId="357"/>
            <ac:spMk id="5" creationId="{F3FC55E8-161C-F548-B74A-DB3944147623}"/>
          </ac:spMkLst>
        </pc:spChg>
        <pc:spChg chg="add del mod">
          <ac:chgData name="Anja Köpf" userId="ea56cea4-746c-4149-b52b-c55bc87b3752" providerId="ADAL" clId="{7825DBAD-F8DC-2146-A4E4-B82D6C536418}" dt="2022-01-28T14:16:43.016" v="268" actId="931"/>
          <ac:spMkLst>
            <pc:docMk/>
            <pc:sldMk cId="1726130839" sldId="357"/>
            <ac:spMk id="7" creationId="{46DED64D-75FC-EF4B-83B1-DF2C48EE6E4F}"/>
          </ac:spMkLst>
        </pc:spChg>
        <pc:picChg chg="mod">
          <ac:chgData name="Anja Köpf" userId="ea56cea4-746c-4149-b52b-c55bc87b3752" providerId="ADAL" clId="{7825DBAD-F8DC-2146-A4E4-B82D6C536418}" dt="2022-01-28T14:16:56.651" v="271" actId="166"/>
          <ac:picMkLst>
            <pc:docMk/>
            <pc:sldMk cId="1726130839" sldId="357"/>
            <ac:picMk id="6" creationId="{BE5A5BC2-C86F-884C-A50B-3D46A5BBA9D4}"/>
          </ac:picMkLst>
        </pc:picChg>
        <pc:picChg chg="del">
          <ac:chgData name="Anja Köpf" userId="ea56cea4-746c-4149-b52b-c55bc87b3752" providerId="ADAL" clId="{7825DBAD-F8DC-2146-A4E4-B82D6C536418}" dt="2022-01-28T14:16:39.450" v="267" actId="478"/>
          <ac:picMkLst>
            <pc:docMk/>
            <pc:sldMk cId="1726130839" sldId="357"/>
            <ac:picMk id="9" creationId="{8A375966-24DA-4B48-9C08-E15BA3093E01}"/>
          </ac:picMkLst>
        </pc:picChg>
        <pc:picChg chg="add mod modCrop">
          <ac:chgData name="Anja Köpf" userId="ea56cea4-746c-4149-b52b-c55bc87b3752" providerId="ADAL" clId="{7825DBAD-F8DC-2146-A4E4-B82D6C536418}" dt="2022-02-02T08:55:11.646" v="542" actId="207"/>
          <ac:picMkLst>
            <pc:docMk/>
            <pc:sldMk cId="1726130839" sldId="357"/>
            <ac:picMk id="10" creationId="{A91B3C6D-3ABF-674F-B0B8-66E253F152C0}"/>
          </ac:picMkLst>
        </pc:picChg>
      </pc:sldChg>
      <pc:sldChg chg="addSp delSp modSp add mod">
        <pc:chgData name="Anja Köpf" userId="ea56cea4-746c-4149-b52b-c55bc87b3752" providerId="ADAL" clId="{7825DBAD-F8DC-2146-A4E4-B82D6C536418}" dt="2022-02-02T08:55:26.176" v="545" actId="207"/>
        <pc:sldMkLst>
          <pc:docMk/>
          <pc:sldMk cId="2836667029" sldId="358"/>
        </pc:sldMkLst>
        <pc:spChg chg="mod">
          <ac:chgData name="Anja Köpf" userId="ea56cea4-746c-4149-b52b-c55bc87b3752" providerId="ADAL" clId="{7825DBAD-F8DC-2146-A4E4-B82D6C536418}" dt="2022-01-28T14:22:36.493" v="295" actId="20577"/>
          <ac:spMkLst>
            <pc:docMk/>
            <pc:sldMk cId="2836667029" sldId="358"/>
            <ac:spMk id="3" creationId="{64E1BFE4-7C30-334A-9147-0A4946BCCB73}"/>
          </ac:spMkLst>
        </pc:spChg>
        <pc:spChg chg="mod">
          <ac:chgData name="Anja Köpf" userId="ea56cea4-746c-4149-b52b-c55bc87b3752" providerId="ADAL" clId="{7825DBAD-F8DC-2146-A4E4-B82D6C536418}" dt="2022-01-28T14:24:56.742" v="312" actId="20577"/>
          <ac:spMkLst>
            <pc:docMk/>
            <pc:sldMk cId="2836667029" sldId="358"/>
            <ac:spMk id="4" creationId="{A9D23F81-B0BE-BA46-974F-F32380B519B3}"/>
          </ac:spMkLst>
        </pc:spChg>
        <pc:spChg chg="mod">
          <ac:chgData name="Anja Köpf" userId="ea56cea4-746c-4149-b52b-c55bc87b3752" providerId="ADAL" clId="{7825DBAD-F8DC-2146-A4E4-B82D6C536418}" dt="2022-01-28T14:28:06.011" v="388" actId="20577"/>
          <ac:spMkLst>
            <pc:docMk/>
            <pc:sldMk cId="2836667029" sldId="358"/>
            <ac:spMk id="5" creationId="{F3FC55E8-161C-F548-B74A-DB3944147623}"/>
          </ac:spMkLst>
        </pc:spChg>
        <pc:spChg chg="add del mod">
          <ac:chgData name="Anja Köpf" userId="ea56cea4-746c-4149-b52b-c55bc87b3752" providerId="ADAL" clId="{7825DBAD-F8DC-2146-A4E4-B82D6C536418}" dt="2022-01-28T14:29:42.146" v="390"/>
          <ac:spMkLst>
            <pc:docMk/>
            <pc:sldMk cId="2836667029" sldId="358"/>
            <ac:spMk id="7" creationId="{BC5805C5-6694-4E45-A8A8-AD2B84955F4E}"/>
          </ac:spMkLst>
        </pc:spChg>
        <pc:picChg chg="mod">
          <ac:chgData name="Anja Köpf" userId="ea56cea4-746c-4149-b52b-c55bc87b3752" providerId="ADAL" clId="{7825DBAD-F8DC-2146-A4E4-B82D6C536418}" dt="2022-01-28T14:30:51.385" v="403" actId="166"/>
          <ac:picMkLst>
            <pc:docMk/>
            <pc:sldMk cId="2836667029" sldId="358"/>
            <ac:picMk id="6" creationId="{BE5A5BC2-C86F-884C-A50B-3D46A5BBA9D4}"/>
          </ac:picMkLst>
        </pc:picChg>
        <pc:picChg chg="del">
          <ac:chgData name="Anja Köpf" userId="ea56cea4-746c-4149-b52b-c55bc87b3752" providerId="ADAL" clId="{7825DBAD-F8DC-2146-A4E4-B82D6C536418}" dt="2022-01-28T14:28:44.102" v="389" actId="478"/>
          <ac:picMkLst>
            <pc:docMk/>
            <pc:sldMk cId="2836667029" sldId="358"/>
            <ac:picMk id="9" creationId="{8A375966-24DA-4B48-9C08-E15BA3093E01}"/>
          </ac:picMkLst>
        </pc:picChg>
        <pc:picChg chg="add mod modCrop">
          <ac:chgData name="Anja Köpf" userId="ea56cea4-746c-4149-b52b-c55bc87b3752" providerId="ADAL" clId="{7825DBAD-F8DC-2146-A4E4-B82D6C536418}" dt="2022-02-02T08:55:26.176" v="545" actId="207"/>
          <ac:picMkLst>
            <pc:docMk/>
            <pc:sldMk cId="2836667029" sldId="358"/>
            <ac:picMk id="10" creationId="{B0195D3D-B241-6C47-B127-8AF4DB5D747F}"/>
          </ac:picMkLst>
        </pc:picChg>
        <pc:picChg chg="add del mod">
          <ac:chgData name="Anja Köpf" userId="ea56cea4-746c-4149-b52b-c55bc87b3752" providerId="ADAL" clId="{7825DBAD-F8DC-2146-A4E4-B82D6C536418}" dt="2022-01-28T14:29:55.944" v="394" actId="478"/>
          <ac:picMkLst>
            <pc:docMk/>
            <pc:sldMk cId="2836667029" sldId="358"/>
            <ac:picMk id="11" creationId="{A9D8DF07-AFC4-B04B-B085-AAD8ED610B48}"/>
          </ac:picMkLst>
        </pc:picChg>
      </pc:sldChg>
      <pc:sldChg chg="addSp delSp modSp add mod">
        <pc:chgData name="Anja Köpf" userId="ea56cea4-746c-4149-b52b-c55bc87b3752" providerId="ADAL" clId="{7825DBAD-F8DC-2146-A4E4-B82D6C536418}" dt="2022-02-02T14:00:45.040" v="668" actId="20577"/>
        <pc:sldMkLst>
          <pc:docMk/>
          <pc:sldMk cId="3468581251" sldId="359"/>
        </pc:sldMkLst>
        <pc:spChg chg="mod">
          <ac:chgData name="Anja Köpf" userId="ea56cea4-746c-4149-b52b-c55bc87b3752" providerId="ADAL" clId="{7825DBAD-F8DC-2146-A4E4-B82D6C536418}" dt="2022-01-28T14:31:01.310" v="411" actId="20577"/>
          <ac:spMkLst>
            <pc:docMk/>
            <pc:sldMk cId="3468581251" sldId="359"/>
            <ac:spMk id="3" creationId="{64E1BFE4-7C30-334A-9147-0A4946BCCB73}"/>
          </ac:spMkLst>
        </pc:spChg>
        <pc:spChg chg="mod">
          <ac:chgData name="Anja Köpf" userId="ea56cea4-746c-4149-b52b-c55bc87b3752" providerId="ADAL" clId="{7825DBAD-F8DC-2146-A4E4-B82D6C536418}" dt="2022-01-28T14:32:00.660" v="427" actId="20577"/>
          <ac:spMkLst>
            <pc:docMk/>
            <pc:sldMk cId="3468581251" sldId="359"/>
            <ac:spMk id="4" creationId="{A9D23F81-B0BE-BA46-974F-F32380B519B3}"/>
          </ac:spMkLst>
        </pc:spChg>
        <pc:spChg chg="mod">
          <ac:chgData name="Anja Köpf" userId="ea56cea4-746c-4149-b52b-c55bc87b3752" providerId="ADAL" clId="{7825DBAD-F8DC-2146-A4E4-B82D6C536418}" dt="2022-02-02T14:00:45.040" v="668" actId="20577"/>
          <ac:spMkLst>
            <pc:docMk/>
            <pc:sldMk cId="3468581251" sldId="359"/>
            <ac:spMk id="5" creationId="{F3FC55E8-161C-F548-B74A-DB3944147623}"/>
          </ac:spMkLst>
        </pc:spChg>
        <pc:spChg chg="add del mod">
          <ac:chgData name="Anja Köpf" userId="ea56cea4-746c-4149-b52b-c55bc87b3752" providerId="ADAL" clId="{7825DBAD-F8DC-2146-A4E4-B82D6C536418}" dt="2022-01-28T14:40:25.269" v="440" actId="931"/>
          <ac:spMkLst>
            <pc:docMk/>
            <pc:sldMk cId="3468581251" sldId="359"/>
            <ac:spMk id="7" creationId="{3D679BAF-1810-024B-849B-2E2A94021369}"/>
          </ac:spMkLst>
        </pc:spChg>
        <pc:picChg chg="mod">
          <ac:chgData name="Anja Köpf" userId="ea56cea4-746c-4149-b52b-c55bc87b3752" providerId="ADAL" clId="{7825DBAD-F8DC-2146-A4E4-B82D6C536418}" dt="2022-01-28T14:40:43.280" v="443" actId="166"/>
          <ac:picMkLst>
            <pc:docMk/>
            <pc:sldMk cId="3468581251" sldId="359"/>
            <ac:picMk id="6" creationId="{BE5A5BC2-C86F-884C-A50B-3D46A5BBA9D4}"/>
          </ac:picMkLst>
        </pc:picChg>
        <pc:picChg chg="add mod modCrop">
          <ac:chgData name="Anja Köpf" userId="ea56cea4-746c-4149-b52b-c55bc87b3752" providerId="ADAL" clId="{7825DBAD-F8DC-2146-A4E4-B82D6C536418}" dt="2022-02-02T08:55:29.159" v="546" actId="207"/>
          <ac:picMkLst>
            <pc:docMk/>
            <pc:sldMk cId="3468581251" sldId="359"/>
            <ac:picMk id="9" creationId="{26D58AEF-505F-BA47-8117-51667799E06F}"/>
          </ac:picMkLst>
        </pc:picChg>
        <pc:picChg chg="del">
          <ac:chgData name="Anja Köpf" userId="ea56cea4-746c-4149-b52b-c55bc87b3752" providerId="ADAL" clId="{7825DBAD-F8DC-2146-A4E4-B82D6C536418}" dt="2022-01-28T14:32:59.256" v="439" actId="478"/>
          <ac:picMkLst>
            <pc:docMk/>
            <pc:sldMk cId="3468581251" sldId="359"/>
            <ac:picMk id="10" creationId="{B0195D3D-B241-6C47-B127-8AF4DB5D747F}"/>
          </ac:picMkLst>
        </pc:picChg>
      </pc:sldChg>
      <pc:sldChg chg="modSp add mod ord">
        <pc:chgData name="Anja Köpf" userId="ea56cea4-746c-4149-b52b-c55bc87b3752" providerId="ADAL" clId="{7825DBAD-F8DC-2146-A4E4-B82D6C536418}" dt="2022-02-03T14:13:35.379" v="857" actId="20577"/>
        <pc:sldMkLst>
          <pc:docMk/>
          <pc:sldMk cId="3286773975" sldId="360"/>
        </pc:sldMkLst>
        <pc:spChg chg="mod">
          <ac:chgData name="Anja Köpf" userId="ea56cea4-746c-4149-b52b-c55bc87b3752" providerId="ADAL" clId="{7825DBAD-F8DC-2146-A4E4-B82D6C536418}" dt="2022-02-03T14:13:35.379" v="857" actId="20577"/>
          <ac:spMkLst>
            <pc:docMk/>
            <pc:sldMk cId="3286773975" sldId="360"/>
            <ac:spMk id="3" creationId="{E55A79EB-20C1-574F-A2B5-B6366E7DCBCC}"/>
          </ac:spMkLst>
        </pc:spChg>
      </pc:sldChg>
      <pc:sldMasterChg chg="delSldLayout">
        <pc:chgData name="Anja Köpf" userId="ea56cea4-746c-4149-b52b-c55bc87b3752" providerId="ADAL" clId="{7825DBAD-F8DC-2146-A4E4-B82D6C536418}" dt="2022-01-28T14:00:16.675" v="6" actId="2696"/>
        <pc:sldMasterMkLst>
          <pc:docMk/>
          <pc:sldMasterMk cId="1965090729" sldId="2147483782"/>
        </pc:sldMasterMkLst>
        <pc:sldLayoutChg chg="del">
          <pc:chgData name="Anja Köpf" userId="ea56cea4-746c-4149-b52b-c55bc87b3752" providerId="ADAL" clId="{7825DBAD-F8DC-2146-A4E4-B82D6C536418}" dt="2022-01-28T14:00:16.257" v="5" actId="2696"/>
          <pc:sldLayoutMkLst>
            <pc:docMk/>
            <pc:sldMasterMk cId="1965090729" sldId="2147483782"/>
            <pc:sldLayoutMk cId="770869275" sldId="2147483898"/>
          </pc:sldLayoutMkLst>
        </pc:sldLayoutChg>
        <pc:sldLayoutChg chg="del">
          <pc:chgData name="Anja Köpf" userId="ea56cea4-746c-4149-b52b-c55bc87b3752" providerId="ADAL" clId="{7825DBAD-F8DC-2146-A4E4-B82D6C536418}" dt="2022-01-28T14:00:16.675" v="6" actId="2696"/>
          <pc:sldLayoutMkLst>
            <pc:docMk/>
            <pc:sldMasterMk cId="1965090729" sldId="2147483782"/>
            <pc:sldLayoutMk cId="343820630" sldId="2147483899"/>
          </pc:sldLayoutMkLst>
        </pc:sldLayoutChg>
      </pc:sldMasterChg>
    </pc:docChg>
  </pc:docChgLst>
  <pc:docChgLst>
    <pc:chgData name="Anja Köpf" userId="ea56cea4-746c-4149-b52b-c55bc87b3752" providerId="ADAL" clId="{DE277147-097E-B241-85B6-1CAFD39B6298}"/>
    <pc:docChg chg="undo custSel addSld delSld modSld">
      <pc:chgData name="Anja Köpf" userId="ea56cea4-746c-4149-b52b-c55bc87b3752" providerId="ADAL" clId="{DE277147-097E-B241-85B6-1CAFD39B6298}" dt="2022-11-11T13:18:14.231" v="375" actId="20577"/>
      <pc:docMkLst>
        <pc:docMk/>
      </pc:docMkLst>
      <pc:sldChg chg="del">
        <pc:chgData name="Anja Köpf" userId="ea56cea4-746c-4149-b52b-c55bc87b3752" providerId="ADAL" clId="{DE277147-097E-B241-85B6-1CAFD39B6298}" dt="2022-11-07T07:08:25.218" v="0" actId="2696"/>
        <pc:sldMkLst>
          <pc:docMk/>
          <pc:sldMk cId="3285819706" sldId="257"/>
        </pc:sldMkLst>
      </pc:sldChg>
      <pc:sldChg chg="del">
        <pc:chgData name="Anja Köpf" userId="ea56cea4-746c-4149-b52b-c55bc87b3752" providerId="ADAL" clId="{DE277147-097E-B241-85B6-1CAFD39B6298}" dt="2022-11-11T13:12:48.293" v="263" actId="2696"/>
        <pc:sldMkLst>
          <pc:docMk/>
          <pc:sldMk cId="1190516044" sldId="312"/>
        </pc:sldMkLst>
      </pc:sldChg>
      <pc:sldChg chg="del">
        <pc:chgData name="Anja Köpf" userId="ea56cea4-746c-4149-b52b-c55bc87b3752" providerId="ADAL" clId="{DE277147-097E-B241-85B6-1CAFD39B6298}" dt="2022-11-07T07:08:48.410" v="2" actId="2696"/>
        <pc:sldMkLst>
          <pc:docMk/>
          <pc:sldMk cId="626550615" sldId="318"/>
        </pc:sldMkLst>
      </pc:sldChg>
      <pc:sldChg chg="modSp mod">
        <pc:chgData name="Anja Köpf" userId="ea56cea4-746c-4149-b52b-c55bc87b3752" providerId="ADAL" clId="{DE277147-097E-B241-85B6-1CAFD39B6298}" dt="2022-11-07T07:08:56.342" v="3" actId="20577"/>
        <pc:sldMkLst>
          <pc:docMk/>
          <pc:sldMk cId="1730231923" sldId="336"/>
        </pc:sldMkLst>
        <pc:spChg chg="mod">
          <ac:chgData name="Anja Köpf" userId="ea56cea4-746c-4149-b52b-c55bc87b3752" providerId="ADAL" clId="{DE277147-097E-B241-85B6-1CAFD39B6298}" dt="2022-11-07T07:08:56.342" v="3" actId="20577"/>
          <ac:spMkLst>
            <pc:docMk/>
            <pc:sldMk cId="1730231923" sldId="336"/>
            <ac:spMk id="5" creationId="{F3FC55E8-161C-F548-B74A-DB3944147623}"/>
          </ac:spMkLst>
        </pc:spChg>
      </pc:sldChg>
      <pc:sldChg chg="modSp mod">
        <pc:chgData name="Anja Köpf" userId="ea56cea4-746c-4149-b52b-c55bc87b3752" providerId="ADAL" clId="{DE277147-097E-B241-85B6-1CAFD39B6298}" dt="2022-11-07T09:59:30.606" v="170" actId="20577"/>
        <pc:sldMkLst>
          <pc:docMk/>
          <pc:sldMk cId="2514141339" sldId="343"/>
        </pc:sldMkLst>
        <pc:spChg chg="mod">
          <ac:chgData name="Anja Köpf" userId="ea56cea4-746c-4149-b52b-c55bc87b3752" providerId="ADAL" clId="{DE277147-097E-B241-85B6-1CAFD39B6298}" dt="2022-11-07T09:59:30.606" v="170" actId="20577"/>
          <ac:spMkLst>
            <pc:docMk/>
            <pc:sldMk cId="2514141339" sldId="343"/>
            <ac:spMk id="5" creationId="{F3FC55E8-161C-F548-B74A-DB3944147623}"/>
          </ac:spMkLst>
        </pc:spChg>
      </pc:sldChg>
      <pc:sldChg chg="addSp delSp modSp add mod">
        <pc:chgData name="Anja Köpf" userId="ea56cea4-746c-4149-b52b-c55bc87b3752" providerId="ADAL" clId="{DE277147-097E-B241-85B6-1CAFD39B6298}" dt="2022-11-07T09:15:13.566" v="161" actId="20577"/>
        <pc:sldMkLst>
          <pc:docMk/>
          <pc:sldMk cId="2161319828" sldId="348"/>
        </pc:sldMkLst>
        <pc:spChg chg="mod">
          <ac:chgData name="Anja Köpf" userId="ea56cea4-746c-4149-b52b-c55bc87b3752" providerId="ADAL" clId="{DE277147-097E-B241-85B6-1CAFD39B6298}" dt="2022-11-07T09:15:13.566" v="161" actId="20577"/>
          <ac:spMkLst>
            <pc:docMk/>
            <pc:sldMk cId="2161319828" sldId="348"/>
            <ac:spMk id="4" creationId="{20C23D0F-06B5-1F4A-9CFC-06893376BAC1}"/>
          </ac:spMkLst>
        </pc:spChg>
        <pc:spChg chg="mod">
          <ac:chgData name="Anja Köpf" userId="ea56cea4-746c-4149-b52b-c55bc87b3752" providerId="ADAL" clId="{DE277147-097E-B241-85B6-1CAFD39B6298}" dt="2022-11-07T08:05:38.488" v="140" actId="20577"/>
          <ac:spMkLst>
            <pc:docMk/>
            <pc:sldMk cId="2161319828" sldId="348"/>
            <ac:spMk id="5" creationId="{C5DF0C0D-FA4B-7A4A-942B-4F7ECAC35EFC}"/>
          </ac:spMkLst>
        </pc:spChg>
        <pc:spChg chg="add del mod">
          <ac:chgData name="Anja Köpf" userId="ea56cea4-746c-4149-b52b-c55bc87b3752" providerId="ADAL" clId="{DE277147-097E-B241-85B6-1CAFD39B6298}" dt="2022-11-07T09:11:53.910" v="142" actId="931"/>
          <ac:spMkLst>
            <pc:docMk/>
            <pc:sldMk cId="2161319828" sldId="348"/>
            <ac:spMk id="8" creationId="{B779A915-21DF-9342-D02F-B14F14CF840A}"/>
          </ac:spMkLst>
        </pc:spChg>
        <pc:picChg chg="mod">
          <ac:chgData name="Anja Köpf" userId="ea56cea4-746c-4149-b52b-c55bc87b3752" providerId="ADAL" clId="{DE277147-097E-B241-85B6-1CAFD39B6298}" dt="2022-11-07T09:13:34.405" v="148" actId="166"/>
          <ac:picMkLst>
            <pc:docMk/>
            <pc:sldMk cId="2161319828" sldId="348"/>
            <ac:picMk id="6" creationId="{0A0A8523-5174-C645-8E24-F715735DAA87}"/>
          </ac:picMkLst>
        </pc:picChg>
        <pc:picChg chg="del">
          <ac:chgData name="Anja Köpf" userId="ea56cea4-746c-4149-b52b-c55bc87b3752" providerId="ADAL" clId="{DE277147-097E-B241-85B6-1CAFD39B6298}" dt="2022-11-07T08:05:48.550" v="141" actId="478"/>
          <ac:picMkLst>
            <pc:docMk/>
            <pc:sldMk cId="2161319828" sldId="348"/>
            <ac:picMk id="7" creationId="{E26275F9-19DE-054A-BCFA-324292DB70BF}"/>
          </ac:picMkLst>
        </pc:picChg>
        <pc:picChg chg="add mod modCrop">
          <ac:chgData name="Anja Köpf" userId="ea56cea4-746c-4149-b52b-c55bc87b3752" providerId="ADAL" clId="{DE277147-097E-B241-85B6-1CAFD39B6298}" dt="2022-11-07T09:13:48.790" v="149" actId="18131"/>
          <ac:picMkLst>
            <pc:docMk/>
            <pc:sldMk cId="2161319828" sldId="348"/>
            <ac:picMk id="10" creationId="{9633075B-CC30-D956-9DF5-DC0464E5C8FD}"/>
          </ac:picMkLst>
        </pc:picChg>
      </pc:sldChg>
      <pc:sldChg chg="del">
        <pc:chgData name="Anja Köpf" userId="ea56cea4-746c-4149-b52b-c55bc87b3752" providerId="ADAL" clId="{DE277147-097E-B241-85B6-1CAFD39B6298}" dt="2022-11-07T07:08:27.430" v="1" actId="2696"/>
        <pc:sldMkLst>
          <pc:docMk/>
          <pc:sldMk cId="2408071649" sldId="891"/>
        </pc:sldMkLst>
      </pc:sldChg>
      <pc:sldChg chg="del">
        <pc:chgData name="Anja Köpf" userId="ea56cea4-746c-4149-b52b-c55bc87b3752" providerId="ADAL" clId="{DE277147-097E-B241-85B6-1CAFD39B6298}" dt="2022-11-11T13:12:31.050" v="262" actId="2696"/>
        <pc:sldMkLst>
          <pc:docMk/>
          <pc:sldMk cId="1388371717" sldId="903"/>
        </pc:sldMkLst>
      </pc:sldChg>
      <pc:sldChg chg="modSp del mod">
        <pc:chgData name="Anja Köpf" userId="ea56cea4-746c-4149-b52b-c55bc87b3752" providerId="ADAL" clId="{DE277147-097E-B241-85B6-1CAFD39B6298}" dt="2022-11-11T13:10:20.352" v="256" actId="2696"/>
        <pc:sldMkLst>
          <pc:docMk/>
          <pc:sldMk cId="1642856128" sldId="912"/>
        </pc:sldMkLst>
        <pc:spChg chg="mod">
          <ac:chgData name="Anja Köpf" userId="ea56cea4-746c-4149-b52b-c55bc87b3752" providerId="ADAL" clId="{DE277147-097E-B241-85B6-1CAFD39B6298}" dt="2022-11-10T06:45:02.414" v="231" actId="20577"/>
          <ac:spMkLst>
            <pc:docMk/>
            <pc:sldMk cId="1642856128" sldId="912"/>
            <ac:spMk id="19" creationId="{B481F914-6973-46C0-8D4A-03D6165A66A6}"/>
          </ac:spMkLst>
        </pc:spChg>
        <pc:spChg chg="mod">
          <ac:chgData name="Anja Köpf" userId="ea56cea4-746c-4149-b52b-c55bc87b3752" providerId="ADAL" clId="{DE277147-097E-B241-85B6-1CAFD39B6298}" dt="2022-11-10T06:46:44.585" v="252" actId="1076"/>
          <ac:spMkLst>
            <pc:docMk/>
            <pc:sldMk cId="1642856128" sldId="912"/>
            <ac:spMk id="43" creationId="{50F714F6-F26D-104B-BDB1-C09252963BFF}"/>
          </ac:spMkLst>
        </pc:spChg>
        <pc:spChg chg="mod">
          <ac:chgData name="Anja Köpf" userId="ea56cea4-746c-4149-b52b-c55bc87b3752" providerId="ADAL" clId="{DE277147-097E-B241-85B6-1CAFD39B6298}" dt="2022-11-10T06:46:51.319" v="254" actId="1038"/>
          <ac:spMkLst>
            <pc:docMk/>
            <pc:sldMk cId="1642856128" sldId="912"/>
            <ac:spMk id="44" creationId="{09B0E3BA-FD98-3F43-9051-903F0AE84890}"/>
          </ac:spMkLst>
        </pc:spChg>
        <pc:spChg chg="mod">
          <ac:chgData name="Anja Köpf" userId="ea56cea4-746c-4149-b52b-c55bc87b3752" providerId="ADAL" clId="{DE277147-097E-B241-85B6-1CAFD39B6298}" dt="2022-11-10T06:46:07.372" v="241" actId="14100"/>
          <ac:spMkLst>
            <pc:docMk/>
            <pc:sldMk cId="1642856128" sldId="912"/>
            <ac:spMk id="46" creationId="{BFFCB189-9180-7241-84DA-ED50562BAB7A}"/>
          </ac:spMkLst>
        </pc:spChg>
        <pc:spChg chg="mod">
          <ac:chgData name="Anja Köpf" userId="ea56cea4-746c-4149-b52b-c55bc87b3752" providerId="ADAL" clId="{DE277147-097E-B241-85B6-1CAFD39B6298}" dt="2022-11-10T06:45:12.085" v="232" actId="14100"/>
          <ac:spMkLst>
            <pc:docMk/>
            <pc:sldMk cId="1642856128" sldId="912"/>
            <ac:spMk id="47" creationId="{BFFCB189-9180-7241-84DA-ED50562BAB7A}"/>
          </ac:spMkLst>
        </pc:spChg>
        <pc:spChg chg="mod">
          <ac:chgData name="Anja Köpf" userId="ea56cea4-746c-4149-b52b-c55bc87b3752" providerId="ADAL" clId="{DE277147-097E-B241-85B6-1CAFD39B6298}" dt="2022-11-10T06:46:51.319" v="254" actId="1038"/>
          <ac:spMkLst>
            <pc:docMk/>
            <pc:sldMk cId="1642856128" sldId="912"/>
            <ac:spMk id="50" creationId="{9DE7ED3B-F801-EC4A-A108-70F88443665B}"/>
          </ac:spMkLst>
        </pc:spChg>
        <pc:spChg chg="mod">
          <ac:chgData name="Anja Köpf" userId="ea56cea4-746c-4149-b52b-c55bc87b3752" providerId="ADAL" clId="{DE277147-097E-B241-85B6-1CAFD39B6298}" dt="2022-11-10T06:44:54.359" v="228" actId="14100"/>
          <ac:spMkLst>
            <pc:docMk/>
            <pc:sldMk cId="1642856128" sldId="912"/>
            <ac:spMk id="52" creationId="{80A379A4-BE6E-489C-833D-DFE3D6BD97BD}"/>
          </ac:spMkLst>
        </pc:spChg>
        <pc:spChg chg="mod">
          <ac:chgData name="Anja Köpf" userId="ea56cea4-746c-4149-b52b-c55bc87b3752" providerId="ADAL" clId="{DE277147-097E-B241-85B6-1CAFD39B6298}" dt="2022-11-10T06:45:15.621" v="239" actId="1035"/>
          <ac:spMkLst>
            <pc:docMk/>
            <pc:sldMk cId="1642856128" sldId="912"/>
            <ac:spMk id="58" creationId="{8233FD0A-5E3C-402B-83D6-8EAC5837191E}"/>
          </ac:spMkLst>
        </pc:spChg>
        <pc:spChg chg="mod">
          <ac:chgData name="Anja Köpf" userId="ea56cea4-746c-4149-b52b-c55bc87b3752" providerId="ADAL" clId="{DE277147-097E-B241-85B6-1CAFD39B6298}" dt="2022-11-10T06:44:57.961" v="229" actId="1076"/>
          <ac:spMkLst>
            <pc:docMk/>
            <pc:sldMk cId="1642856128" sldId="912"/>
            <ac:spMk id="62" creationId="{0A52672A-C4D1-7A44-A25A-9AFAF16D8B24}"/>
          </ac:spMkLst>
        </pc:spChg>
      </pc:sldChg>
      <pc:sldChg chg="del">
        <pc:chgData name="Anja Köpf" userId="ea56cea4-746c-4149-b52b-c55bc87b3752" providerId="ADAL" clId="{DE277147-097E-B241-85B6-1CAFD39B6298}" dt="2022-11-11T13:12:48.876" v="264" actId="2696"/>
        <pc:sldMkLst>
          <pc:docMk/>
          <pc:sldMk cId="1078152701" sldId="916"/>
        </pc:sldMkLst>
      </pc:sldChg>
      <pc:sldChg chg="addSp delSp modSp mod">
        <pc:chgData name="Anja Köpf" userId="ea56cea4-746c-4149-b52b-c55bc87b3752" providerId="ADAL" clId="{DE277147-097E-B241-85B6-1CAFD39B6298}" dt="2022-11-10T06:37:00.231" v="194" actId="14100"/>
        <pc:sldMkLst>
          <pc:docMk/>
          <pc:sldMk cId="4066903192" sldId="919"/>
        </pc:sldMkLst>
        <pc:spChg chg="del">
          <ac:chgData name="Anja Köpf" userId="ea56cea4-746c-4149-b52b-c55bc87b3752" providerId="ADAL" clId="{DE277147-097E-B241-85B6-1CAFD39B6298}" dt="2022-11-10T06:36:13.251" v="171" actId="478"/>
          <ac:spMkLst>
            <pc:docMk/>
            <pc:sldMk cId="4066903192" sldId="919"/>
            <ac:spMk id="3" creationId="{0F1E8923-782C-69F5-90EA-740220EF1BCA}"/>
          </ac:spMkLst>
        </pc:spChg>
        <pc:spChg chg="mod">
          <ac:chgData name="Anja Köpf" userId="ea56cea4-746c-4149-b52b-c55bc87b3752" providerId="ADAL" clId="{DE277147-097E-B241-85B6-1CAFD39B6298}" dt="2022-11-10T06:36:39.959" v="191" actId="20577"/>
          <ac:spMkLst>
            <pc:docMk/>
            <pc:sldMk cId="4066903192" sldId="919"/>
            <ac:spMk id="4" creationId="{D6D5161F-97B0-9588-0C74-CB84722EA2E6}"/>
          </ac:spMkLst>
        </pc:spChg>
        <pc:spChg chg="mod">
          <ac:chgData name="Anja Köpf" userId="ea56cea4-746c-4149-b52b-c55bc87b3752" providerId="ADAL" clId="{DE277147-097E-B241-85B6-1CAFD39B6298}" dt="2022-11-10T06:37:00.231" v="194" actId="14100"/>
          <ac:spMkLst>
            <pc:docMk/>
            <pc:sldMk cId="4066903192" sldId="919"/>
            <ac:spMk id="6" creationId="{1C1293C6-0118-A699-AFA8-374F13A4BBE9}"/>
          </ac:spMkLst>
        </pc:spChg>
        <pc:spChg chg="add del mod">
          <ac:chgData name="Anja Köpf" userId="ea56cea4-746c-4149-b52b-c55bc87b3752" providerId="ADAL" clId="{DE277147-097E-B241-85B6-1CAFD39B6298}" dt="2022-11-10T06:36:14.827" v="172" actId="478"/>
          <ac:spMkLst>
            <pc:docMk/>
            <pc:sldMk cId="4066903192" sldId="919"/>
            <ac:spMk id="7" creationId="{37566766-6888-688C-6305-7693C48C2629}"/>
          </ac:spMkLst>
        </pc:spChg>
      </pc:sldChg>
      <pc:sldChg chg="del">
        <pc:chgData name="Anja Köpf" userId="ea56cea4-746c-4149-b52b-c55bc87b3752" providerId="ADAL" clId="{DE277147-097E-B241-85B6-1CAFD39B6298}" dt="2022-11-10T06:37:21.283" v="195" actId="2696"/>
        <pc:sldMkLst>
          <pc:docMk/>
          <pc:sldMk cId="1101084601" sldId="921"/>
        </pc:sldMkLst>
      </pc:sldChg>
      <pc:sldChg chg="addSp delSp modSp new mod">
        <pc:chgData name="Anja Köpf" userId="ea56cea4-746c-4149-b52b-c55bc87b3752" providerId="ADAL" clId="{DE277147-097E-B241-85B6-1CAFD39B6298}" dt="2022-11-07T07:59:47.382" v="135" actId="1076"/>
        <pc:sldMkLst>
          <pc:docMk/>
          <pc:sldMk cId="2530506497" sldId="922"/>
        </pc:sldMkLst>
        <pc:spChg chg="add del mod">
          <ac:chgData name="Anja Köpf" userId="ea56cea4-746c-4149-b52b-c55bc87b3752" providerId="ADAL" clId="{DE277147-097E-B241-85B6-1CAFD39B6298}" dt="2022-11-07T07:57:41.658" v="77" actId="478"/>
          <ac:spMkLst>
            <pc:docMk/>
            <pc:sldMk cId="2530506497" sldId="922"/>
            <ac:spMk id="4" creationId="{158D8F04-CDED-F8CD-ED42-A9D9D49330A6}"/>
          </ac:spMkLst>
        </pc:spChg>
        <pc:spChg chg="add mod">
          <ac:chgData name="Anja Köpf" userId="ea56cea4-746c-4149-b52b-c55bc87b3752" providerId="ADAL" clId="{DE277147-097E-B241-85B6-1CAFD39B6298}" dt="2022-11-07T07:59:17.637" v="132" actId="207"/>
          <ac:spMkLst>
            <pc:docMk/>
            <pc:sldMk cId="2530506497" sldId="922"/>
            <ac:spMk id="5" creationId="{96CAB692-BD5A-C8B9-E326-A688A295EED3}"/>
          </ac:spMkLst>
        </pc:spChg>
        <pc:spChg chg="add mod">
          <ac:chgData name="Anja Köpf" userId="ea56cea4-746c-4149-b52b-c55bc87b3752" providerId="ADAL" clId="{DE277147-097E-B241-85B6-1CAFD39B6298}" dt="2022-11-07T07:59:47.382" v="135" actId="1076"/>
          <ac:spMkLst>
            <pc:docMk/>
            <pc:sldMk cId="2530506497" sldId="922"/>
            <ac:spMk id="6" creationId="{1AD0A927-8E7D-A931-AB3E-63020626E6D6}"/>
          </ac:spMkLst>
        </pc:spChg>
        <pc:picChg chg="add mod modCrop">
          <ac:chgData name="Anja Köpf" userId="ea56cea4-746c-4149-b52b-c55bc87b3752" providerId="ADAL" clId="{DE277147-097E-B241-85B6-1CAFD39B6298}" dt="2022-11-07T07:38:32.020" v="8" actId="732"/>
          <ac:picMkLst>
            <pc:docMk/>
            <pc:sldMk cId="2530506497" sldId="922"/>
            <ac:picMk id="3" creationId="{0503E669-DC6A-3633-5C37-2671CCD8DFBF}"/>
          </ac:picMkLst>
        </pc:picChg>
      </pc:sldChg>
      <pc:sldChg chg="add del">
        <pc:chgData name="Anja Köpf" userId="ea56cea4-746c-4149-b52b-c55bc87b3752" providerId="ADAL" clId="{DE277147-097E-B241-85B6-1CAFD39B6298}" dt="2022-11-10T06:37:34.684" v="197" actId="2696"/>
        <pc:sldMkLst>
          <pc:docMk/>
          <pc:sldMk cId="1674704172" sldId="923"/>
        </pc:sldMkLst>
      </pc:sldChg>
      <pc:sldChg chg="addSp delSp modSp new mod">
        <pc:chgData name="Anja Köpf" userId="ea56cea4-746c-4149-b52b-c55bc87b3752" providerId="ADAL" clId="{DE277147-097E-B241-85B6-1CAFD39B6298}" dt="2022-11-10T06:39:29.852" v="224"/>
        <pc:sldMkLst>
          <pc:docMk/>
          <pc:sldMk cId="4108584442" sldId="923"/>
        </pc:sldMkLst>
        <pc:spChg chg="del">
          <ac:chgData name="Anja Köpf" userId="ea56cea4-746c-4149-b52b-c55bc87b3752" providerId="ADAL" clId="{DE277147-097E-B241-85B6-1CAFD39B6298}" dt="2022-11-10T06:38:50.820" v="220" actId="931"/>
          <ac:spMkLst>
            <pc:docMk/>
            <pc:sldMk cId="4108584442" sldId="923"/>
            <ac:spMk id="2" creationId="{66F22F50-367C-B7DD-4B81-CFCF57E40759}"/>
          </ac:spMkLst>
        </pc:spChg>
        <pc:spChg chg="mod">
          <ac:chgData name="Anja Köpf" userId="ea56cea4-746c-4149-b52b-c55bc87b3752" providerId="ADAL" clId="{DE277147-097E-B241-85B6-1CAFD39B6298}" dt="2022-11-10T06:37:45.769" v="204" actId="20577"/>
          <ac:spMkLst>
            <pc:docMk/>
            <pc:sldMk cId="4108584442" sldId="923"/>
            <ac:spMk id="3" creationId="{716BA9F3-5044-4B37-9DDE-1A857F504421}"/>
          </ac:spMkLst>
        </pc:spChg>
        <pc:spChg chg="mod">
          <ac:chgData name="Anja Köpf" userId="ea56cea4-746c-4149-b52b-c55bc87b3752" providerId="ADAL" clId="{DE277147-097E-B241-85B6-1CAFD39B6298}" dt="2022-11-10T06:38:08.075" v="208" actId="14100"/>
          <ac:spMkLst>
            <pc:docMk/>
            <pc:sldMk cId="4108584442" sldId="923"/>
            <ac:spMk id="4" creationId="{DA20C592-E29B-2B78-18B6-DD6A53DB8422}"/>
          </ac:spMkLst>
        </pc:spChg>
        <pc:spChg chg="mod">
          <ac:chgData name="Anja Köpf" userId="ea56cea4-746c-4149-b52b-c55bc87b3752" providerId="ADAL" clId="{DE277147-097E-B241-85B6-1CAFD39B6298}" dt="2022-11-10T06:38:39.073" v="219" actId="20577"/>
          <ac:spMkLst>
            <pc:docMk/>
            <pc:sldMk cId="4108584442" sldId="923"/>
            <ac:spMk id="5" creationId="{28EC1DAA-0DC7-86B9-8C9F-D0A26FA5724F}"/>
          </ac:spMkLst>
        </pc:spChg>
        <pc:spChg chg="add del mod">
          <ac:chgData name="Anja Köpf" userId="ea56cea4-746c-4149-b52b-c55bc87b3752" providerId="ADAL" clId="{DE277147-097E-B241-85B6-1CAFD39B6298}" dt="2022-11-10T06:39:00.733" v="222" actId="931"/>
          <ac:spMkLst>
            <pc:docMk/>
            <pc:sldMk cId="4108584442" sldId="923"/>
            <ac:spMk id="9" creationId="{D5FE53AC-C5F0-9B37-3FA1-310ABCC82C7C}"/>
          </ac:spMkLst>
        </pc:spChg>
        <pc:picChg chg="add del mod">
          <ac:chgData name="Anja Köpf" userId="ea56cea4-746c-4149-b52b-c55bc87b3752" providerId="ADAL" clId="{DE277147-097E-B241-85B6-1CAFD39B6298}" dt="2022-11-10T06:38:54.351" v="221" actId="478"/>
          <ac:picMkLst>
            <pc:docMk/>
            <pc:sldMk cId="4108584442" sldId="923"/>
            <ac:picMk id="7" creationId="{AE651F0B-49A9-3153-6B69-4C7AC46C6178}"/>
          </ac:picMkLst>
        </pc:picChg>
        <pc:picChg chg="add mod modCrop">
          <ac:chgData name="Anja Köpf" userId="ea56cea4-746c-4149-b52b-c55bc87b3752" providerId="ADAL" clId="{DE277147-097E-B241-85B6-1CAFD39B6298}" dt="2022-11-10T06:39:09.406" v="223" actId="18131"/>
          <ac:picMkLst>
            <pc:docMk/>
            <pc:sldMk cId="4108584442" sldId="923"/>
            <ac:picMk id="11" creationId="{5FFC8659-2E93-21DA-724E-12469D815991}"/>
          </ac:picMkLst>
        </pc:picChg>
        <pc:picChg chg="add mod">
          <ac:chgData name="Anja Köpf" userId="ea56cea4-746c-4149-b52b-c55bc87b3752" providerId="ADAL" clId="{DE277147-097E-B241-85B6-1CAFD39B6298}" dt="2022-11-10T06:39:29.852" v="224"/>
          <ac:picMkLst>
            <pc:docMk/>
            <pc:sldMk cId="4108584442" sldId="923"/>
            <ac:picMk id="12" creationId="{5A517846-CD5F-A430-7BF3-9D93CFB64C97}"/>
          </ac:picMkLst>
        </pc:picChg>
      </pc:sldChg>
      <pc:sldChg chg="modSp add mod">
        <pc:chgData name="Anja Köpf" userId="ea56cea4-746c-4149-b52b-c55bc87b3752" providerId="ADAL" clId="{DE277147-097E-B241-85B6-1CAFD39B6298}" dt="2022-11-11T13:10:36.386" v="260" actId="1076"/>
        <pc:sldMkLst>
          <pc:docMk/>
          <pc:sldMk cId="3859036307" sldId="924"/>
        </pc:sldMkLst>
        <pc:spChg chg="mod">
          <ac:chgData name="Anja Köpf" userId="ea56cea4-746c-4149-b52b-c55bc87b3752" providerId="ADAL" clId="{DE277147-097E-B241-85B6-1CAFD39B6298}" dt="2022-11-11T13:10:36.386" v="260" actId="1076"/>
          <ac:spMkLst>
            <pc:docMk/>
            <pc:sldMk cId="3859036307" sldId="924"/>
            <ac:spMk id="43" creationId="{50F714F6-F26D-104B-BDB1-C09252963BFF}"/>
          </ac:spMkLst>
        </pc:spChg>
      </pc:sldChg>
      <pc:sldChg chg="add">
        <pc:chgData name="Anja Köpf" userId="ea56cea4-746c-4149-b52b-c55bc87b3752" providerId="ADAL" clId="{DE277147-097E-B241-85B6-1CAFD39B6298}" dt="2022-11-11T13:12:28.631" v="261"/>
        <pc:sldMkLst>
          <pc:docMk/>
          <pc:sldMk cId="1717730719" sldId="925"/>
        </pc:sldMkLst>
      </pc:sldChg>
      <pc:sldChg chg="addSp modSp new mod">
        <pc:chgData name="Anja Köpf" userId="ea56cea4-746c-4149-b52b-c55bc87b3752" providerId="ADAL" clId="{DE277147-097E-B241-85B6-1CAFD39B6298}" dt="2022-11-11T13:18:14.231" v="375" actId="20577"/>
        <pc:sldMkLst>
          <pc:docMk/>
          <pc:sldMk cId="2945013288" sldId="926"/>
        </pc:sldMkLst>
        <pc:spChg chg="add mod">
          <ac:chgData name="Anja Köpf" userId="ea56cea4-746c-4149-b52b-c55bc87b3752" providerId="ADAL" clId="{DE277147-097E-B241-85B6-1CAFD39B6298}" dt="2022-11-11T13:17:36.556" v="357" actId="1076"/>
          <ac:spMkLst>
            <pc:docMk/>
            <pc:sldMk cId="2945013288" sldId="926"/>
            <ac:spMk id="4" creationId="{EC2DD6D1-D4C0-4F9C-123A-133115D41833}"/>
          </ac:spMkLst>
        </pc:spChg>
        <pc:spChg chg="add mod">
          <ac:chgData name="Anja Köpf" userId="ea56cea4-746c-4149-b52b-c55bc87b3752" providerId="ADAL" clId="{DE277147-097E-B241-85B6-1CAFD39B6298}" dt="2022-11-11T13:18:14.231" v="375" actId="20577"/>
          <ac:spMkLst>
            <pc:docMk/>
            <pc:sldMk cId="2945013288" sldId="926"/>
            <ac:spMk id="5" creationId="{CC72E59A-72A8-C22C-6C2B-26523D58F461}"/>
          </ac:spMkLst>
        </pc:spChg>
        <pc:picChg chg="add mod modCrop">
          <ac:chgData name="Anja Köpf" userId="ea56cea4-746c-4149-b52b-c55bc87b3752" providerId="ADAL" clId="{DE277147-097E-B241-85B6-1CAFD39B6298}" dt="2022-11-11T13:14:22.489" v="271" actId="732"/>
          <ac:picMkLst>
            <pc:docMk/>
            <pc:sldMk cId="2945013288" sldId="926"/>
            <ac:picMk id="3" creationId="{A96E9D70-FF57-0EB3-9C9F-4DB80C60461D}"/>
          </ac:picMkLst>
        </pc:picChg>
      </pc:sldChg>
      <pc:sldChg chg="new del">
        <pc:chgData name="Anja Köpf" userId="ea56cea4-746c-4149-b52b-c55bc87b3752" providerId="ADAL" clId="{DE277147-097E-B241-85B6-1CAFD39B6298}" dt="2022-11-11T13:13:44.783" v="266" actId="680"/>
        <pc:sldMkLst>
          <pc:docMk/>
          <pc:sldMk cId="3202616836" sldId="92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ERVDOBELM6\lw_g\01%20-%20G&#228;stebetreuung\06%20Belegung%20ab%202012\Belegung%202022\&#220;bernachtungen%202022%20V2.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DOBELM6\lw_g\01%20-%20G&#228;stebetreuung\06%20Belegung%20ab%202012\Belegung%202022\&#220;bernachtungen%202022%20V2.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ERVDOBELM6\lw_g\01%20-%20G&#228;stebetreuung\06%20Belegung%20ab%202012\Belegung%202022\&#220;bernachtungen%202022%20V2.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64217365197113E-2"/>
          <c:y val="0.16267294625554984"/>
          <c:w val="0.89292467260380359"/>
          <c:h val="0.70423038241715108"/>
        </c:manualLayout>
      </c:layout>
      <c:lineChart>
        <c:grouping val="standard"/>
        <c:varyColors val="0"/>
        <c:ser>
          <c:idx val="0"/>
          <c:order val="0"/>
          <c:spPr>
            <a:ln w="28575" cap="rnd">
              <a:solidFill>
                <a:srgbClr val="FF0000"/>
              </a:solidFill>
              <a:round/>
            </a:ln>
            <a:effectLst/>
          </c:spPr>
          <c:marker>
            <c:symbol val="none"/>
          </c:marker>
          <c:dPt>
            <c:idx val="5"/>
            <c:marker>
              <c:symbol val="none"/>
            </c:marker>
            <c:bubble3D val="0"/>
            <c:extLst>
              <c:ext xmlns:c16="http://schemas.microsoft.com/office/drawing/2014/chart" uri="{C3380CC4-5D6E-409C-BE32-E72D297353CC}">
                <c16:uniqueId val="{00000001-AB03-4A36-9261-0B7FCBA69694}"/>
              </c:ext>
            </c:extLst>
          </c:dPt>
          <c:cat>
            <c:numRef>
              <c:f>'1978-jetzt Übersicht+Grafiken'!$A$26:$A$48</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'1978-jetzt Übersicht+Grafiken'!$B$26:$B$48</c:f>
              <c:numCache>
                <c:formatCode>General</c:formatCode>
                <c:ptCount val="23"/>
                <c:pt idx="0">
                  <c:v>16574</c:v>
                </c:pt>
                <c:pt idx="1">
                  <c:v>17676</c:v>
                </c:pt>
                <c:pt idx="2">
                  <c:v>19053</c:v>
                </c:pt>
                <c:pt idx="3">
                  <c:v>19253</c:v>
                </c:pt>
                <c:pt idx="4">
                  <c:v>18162</c:v>
                </c:pt>
                <c:pt idx="5">
                  <c:v>19281</c:v>
                </c:pt>
                <c:pt idx="6">
                  <c:v>21324</c:v>
                </c:pt>
                <c:pt idx="7">
                  <c:v>21960</c:v>
                </c:pt>
                <c:pt idx="8">
                  <c:v>20174</c:v>
                </c:pt>
                <c:pt idx="9">
                  <c:v>21138</c:v>
                </c:pt>
                <c:pt idx="10">
                  <c:v>19347</c:v>
                </c:pt>
                <c:pt idx="11">
                  <c:v>19911</c:v>
                </c:pt>
                <c:pt idx="12">
                  <c:v>21003</c:v>
                </c:pt>
                <c:pt idx="13">
                  <c:v>21832</c:v>
                </c:pt>
                <c:pt idx="14">
                  <c:v>21835</c:v>
                </c:pt>
                <c:pt idx="15">
                  <c:v>23505</c:v>
                </c:pt>
                <c:pt idx="16">
                  <c:v>25143</c:v>
                </c:pt>
                <c:pt idx="17">
                  <c:v>26372</c:v>
                </c:pt>
                <c:pt idx="18">
                  <c:v>25231</c:v>
                </c:pt>
                <c:pt idx="19">
                  <c:v>26330</c:v>
                </c:pt>
                <c:pt idx="20">
                  <c:v>13438</c:v>
                </c:pt>
                <c:pt idx="21">
                  <c:v>11448</c:v>
                </c:pt>
                <c:pt idx="22">
                  <c:v>22281</c:v>
                </c:pt>
              </c:numCache>
            </c:numRef>
          </c:val>
          <c:smooth val="0"/>
          <c:extLst>
            <c:ext xmlns:c16="http://schemas.microsoft.com/office/drawing/2014/chart" uri="{C3380CC4-5D6E-409C-BE32-E72D297353CC}">
              <c16:uniqueId val="{00000000-AB03-4A36-9261-0B7FCBA69694}"/>
            </c:ext>
          </c:extLst>
        </c:ser>
        <c:dLbls>
          <c:showLegendKey val="0"/>
          <c:showVal val="0"/>
          <c:showCatName val="0"/>
          <c:showSerName val="0"/>
          <c:showPercent val="0"/>
          <c:showBubbleSize val="0"/>
        </c:dLbls>
        <c:smooth val="0"/>
        <c:axId val="1026058703"/>
        <c:axId val="1"/>
      </c:lineChart>
      <c:catAx>
        <c:axId val="102605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Light" pitchFamily="2" charset="77"/>
                <a:ea typeface="+mn-ea"/>
                <a:cs typeface="+mn-cs"/>
              </a:defRPr>
            </a:pPr>
            <a:endParaRPr lang="de-DE"/>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endParaRPr lang="de-DE"/>
          </a:p>
        </c:txPr>
        <c:crossAx val="1026058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82212032726339"/>
          <c:y val="0.18483636064113437"/>
          <c:w val="0.27999327781707029"/>
          <c:h val="0.56513503907942186"/>
        </c:manualLayout>
      </c:layout>
      <c:pieChart>
        <c:varyColors val="1"/>
        <c:ser>
          <c:idx val="0"/>
          <c:order val="0"/>
          <c:dPt>
            <c:idx val="0"/>
            <c:bubble3D val="0"/>
            <c:explosion val="11"/>
            <c:spPr>
              <a:solidFill>
                <a:srgbClr val="00B050"/>
              </a:solidFill>
              <a:ln w="19050">
                <a:solidFill>
                  <a:schemeClr val="lt1"/>
                </a:solidFill>
              </a:ln>
              <a:effectLst/>
            </c:spPr>
            <c:extLst>
              <c:ext xmlns:c16="http://schemas.microsoft.com/office/drawing/2014/chart" uri="{C3380CC4-5D6E-409C-BE32-E72D297353CC}">
                <c16:uniqueId val="{00000001-AD64-42E9-810E-C75092537ECE}"/>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AD64-42E9-810E-C75092537ECE}"/>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AD64-42E9-810E-C75092537ECE}"/>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AD64-42E9-810E-C75092537ECE}"/>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9-AD64-42E9-810E-C75092537ECE}"/>
              </c:ext>
            </c:extLst>
          </c:dPt>
          <c:dPt>
            <c:idx val="5"/>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B-AD64-42E9-810E-C75092537ECE}"/>
              </c:ext>
            </c:extLst>
          </c:dPt>
          <c:dLbls>
            <c:dLbl>
              <c:idx val="0"/>
              <c:layout>
                <c:manualLayout>
                  <c:x val="-5.9678813930629994E-2"/>
                  <c:y val="0.12132039137227046"/>
                </c:manualLayout>
              </c:layout>
              <c:tx>
                <c:rich>
                  <a:bodyPr/>
                  <a:lstStyle/>
                  <a:p>
                    <a:fld id="{1FE790B6-6C95-44B7-8D42-048E69E77017}" type="VALUE">
                      <a:rPr lang="en-US"/>
                      <a:pPr/>
                      <a:t>[WERT]</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64-42E9-810E-C75092537ECE}"/>
                </c:ext>
              </c:extLst>
            </c:dLbl>
            <c:dLbl>
              <c:idx val="1"/>
              <c:layout>
                <c:manualLayout>
                  <c:x val="-7.0891725728264382E-2"/>
                  <c:y val="1.6857576709762751E-2"/>
                </c:manualLayout>
              </c:layout>
              <c:tx>
                <c:rich>
                  <a:bodyPr/>
                  <a:lstStyle/>
                  <a:p>
                    <a:fld id="{BDFB67F6-8C4B-4949-93A5-C4746C974097}" type="VALUE">
                      <a:rPr lang="en-US"/>
                      <a:pPr/>
                      <a:t>[WERT]</a:t>
                    </a:fld>
                    <a:r>
                      <a:rPr lang="en-US"/>
                      <a:t>%</a:t>
                    </a:r>
                  </a:p>
                </c:rich>
              </c:tx>
              <c:showLegendKey val="0"/>
              <c:showVal val="1"/>
              <c:showCatName val="0"/>
              <c:showSerName val="0"/>
              <c:showPercent val="0"/>
              <c:showBubbleSize val="0"/>
              <c:extLst>
                <c:ext xmlns:c15="http://schemas.microsoft.com/office/drawing/2012/chart" uri="{CE6537A1-D6FC-4f65-9D91-7224C49458BB}">
                  <c15:layout>
                    <c:manualLayout>
                      <c:w val="7.679436584651711E-2"/>
                      <c:h val="7.1809790093519302E-2"/>
                    </c:manualLayout>
                  </c15:layout>
                  <c15:dlblFieldTable/>
                  <c15:showDataLabelsRange val="0"/>
                </c:ext>
                <c:ext xmlns:c16="http://schemas.microsoft.com/office/drawing/2014/chart" uri="{C3380CC4-5D6E-409C-BE32-E72D297353CC}">
                  <c16:uniqueId val="{00000003-AD64-42E9-810E-C75092537ECE}"/>
                </c:ext>
              </c:extLst>
            </c:dLbl>
            <c:dLbl>
              <c:idx val="2"/>
              <c:layout>
                <c:manualLayout>
                  <c:x val="-8.5069501002830644E-2"/>
                  <c:y val="-0.10734466616228484"/>
                </c:manualLayout>
              </c:layout>
              <c:tx>
                <c:rich>
                  <a:bodyPr/>
                  <a:lstStyle/>
                  <a:p>
                    <a:fld id="{EAA4A88D-0EEE-473A-8F80-D63979C302F6}" type="VALUE">
                      <a:rPr lang="en-US"/>
                      <a:pPr/>
                      <a:t>[WERT]</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D64-42E9-810E-C75092537ECE}"/>
                </c:ext>
              </c:extLst>
            </c:dLbl>
            <c:dLbl>
              <c:idx val="3"/>
              <c:tx>
                <c:rich>
                  <a:bodyPr/>
                  <a:lstStyle/>
                  <a:p>
                    <a:fld id="{1B96ED9F-A781-4B0B-B2D9-E3CD41969285}" type="VALUE">
                      <a:rPr lang="en-US"/>
                      <a:pPr/>
                      <a:t>[WERT]</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D64-42E9-810E-C75092537ECE}"/>
                </c:ext>
              </c:extLst>
            </c:dLbl>
            <c:dLbl>
              <c:idx val="4"/>
              <c:layout>
                <c:manualLayout>
                  <c:x val="5.7771908251508235E-2"/>
                  <c:y val="-0.10160425628245245"/>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ontserrat" pitchFamily="2" charset="77"/>
                        <a:ea typeface="+mn-ea"/>
                        <a:cs typeface="+mn-cs"/>
                      </a:defRPr>
                    </a:pPr>
                    <a:fld id="{2B82E983-CFC3-4062-A223-B7878BA005DB}" type="VALUE">
                      <a:rPr lang="en-US" b="1" i="0">
                        <a:solidFill>
                          <a:schemeClr val="bg1"/>
                        </a:solidFill>
                        <a:latin typeface="Montserrat" pitchFamily="2" charset="77"/>
                      </a:rPr>
                      <a:pPr>
                        <a:defRPr sz="2000" b="1" i="0">
                          <a:solidFill>
                            <a:schemeClr val="bg1"/>
                          </a:solidFill>
                          <a:latin typeface="Montserrat" pitchFamily="2" charset="77"/>
                        </a:defRPr>
                      </a:pPr>
                      <a:t>[WERT]</a:t>
                    </a:fld>
                    <a:r>
                      <a:rPr lang="en-US" b="1" i="0">
                        <a:solidFill>
                          <a:schemeClr val="bg1"/>
                        </a:solidFill>
                        <a:latin typeface="Montserrat" pitchFamily="2" charset="77"/>
                      </a:rPr>
                      <a:t>%</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ontserrat" pitchFamily="2" charset="77"/>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5.3192427719376531E-2"/>
                      <c:h val="6.9868984955856611E-2"/>
                    </c:manualLayout>
                  </c15:layout>
                  <c15:dlblFieldTable/>
                  <c15:showDataLabelsRange val="0"/>
                </c:ext>
                <c:ext xmlns:c16="http://schemas.microsoft.com/office/drawing/2014/chart" uri="{C3380CC4-5D6E-409C-BE32-E72D297353CC}">
                  <c16:uniqueId val="{00000009-AD64-42E9-810E-C75092537ECE}"/>
                </c:ext>
              </c:extLst>
            </c:dLbl>
            <c:dLbl>
              <c:idx val="5"/>
              <c:layout>
                <c:manualLayout>
                  <c:x val="0.11296599334896329"/>
                  <c:y val="5.8872719248324643E-2"/>
                </c:manualLayout>
              </c:layout>
              <c:tx>
                <c:rich>
                  <a:bodyPr/>
                  <a:lstStyle/>
                  <a:p>
                    <a:fld id="{85487F8F-837C-46D9-AC9E-A4ACCF507CF5}" type="VALUE">
                      <a:rPr lang="en-US"/>
                      <a:pPr/>
                      <a:t>[WERT]</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D64-42E9-810E-C75092537EC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ontserrat" pitchFamily="2" charset="77"/>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'2022 Abrechnung'!$V$282:$V$287</c:f>
              <c:strCache>
                <c:ptCount val="6"/>
                <c:pt idx="0">
                  <c:v>19% EC-Gruppen</c:v>
                </c:pt>
                <c:pt idx="1">
                  <c:v>6% EC-LV Gruppen</c:v>
                </c:pt>
                <c:pt idx="2">
                  <c:v>21% Schulklassen bis 6. Klasse</c:v>
                </c:pt>
                <c:pt idx="3">
                  <c:v>13% Säk. Gruppen /Firmen</c:v>
                </c:pt>
                <c:pt idx="4">
                  <c:v>6% LGV/SV/LM-Gemeinden</c:v>
                </c:pt>
                <c:pt idx="5">
                  <c:v>36% sonstige Gemeinden</c:v>
                </c:pt>
              </c:strCache>
            </c:strRef>
          </c:cat>
          <c:val>
            <c:numRef>
              <c:f>'2022 Abrechnung'!$W$282:$W$287</c:f>
              <c:numCache>
                <c:formatCode>0</c:formatCode>
                <c:ptCount val="6"/>
                <c:pt idx="0">
                  <c:v>18.773898482993026</c:v>
                </c:pt>
                <c:pt idx="1">
                  <c:v>5.7656261714942643</c:v>
                </c:pt>
                <c:pt idx="2">
                  <c:v>21.318071626721316</c:v>
                </c:pt>
                <c:pt idx="3">
                  <c:v>12.925799115287532</c:v>
                </c:pt>
                <c:pt idx="4">
                  <c:v>5.5831854647239645</c:v>
                </c:pt>
                <c:pt idx="5">
                  <c:v>35.6334191387799</c:v>
                </c:pt>
              </c:numCache>
            </c:numRef>
          </c:val>
          <c:extLst>
            <c:ext xmlns:c16="http://schemas.microsoft.com/office/drawing/2014/chart" uri="{C3380CC4-5D6E-409C-BE32-E72D297353CC}">
              <c16:uniqueId val="{0000000C-AD64-42E9-810E-C75092537EC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9986606129894327"/>
          <c:y val="0.15776409879375458"/>
          <c:w val="0.33368886957236971"/>
          <c:h val="0.627540238850456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Light" pitchFamily="2" charset="77"/>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2793263980688"/>
          <c:y val="0.10136425970009563"/>
          <c:w val="0.87084746249784473"/>
          <c:h val="0.84962949398767018"/>
        </c:manualLayout>
      </c:layout>
      <c:lineChart>
        <c:grouping val="standard"/>
        <c:varyColors val="0"/>
        <c:ser>
          <c:idx val="0"/>
          <c:order val="0"/>
          <c:spPr>
            <a:ln w="28575" cap="rnd">
              <a:solidFill>
                <a:schemeClr val="accent1"/>
              </a:solidFill>
              <a:round/>
            </a:ln>
            <a:effectLst/>
          </c:spPr>
          <c:marker>
            <c:symbol val="none"/>
          </c:marker>
          <c:cat>
            <c:numRef>
              <c:f>'Umsatzentwicklung Grafik'!$A$4:$A$26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'Umsatzentwicklung Grafik'!$B$4:$B$26</c:f>
              <c:numCache>
                <c:formatCode>_("€"* #,##0.00_);_("€"* \(#,##0.00\);_("€"* "-"??_);_(@_)</c:formatCode>
                <c:ptCount val="23"/>
                <c:pt idx="0">
                  <c:v>349105.80162897595</c:v>
                </c:pt>
                <c:pt idx="1">
                  <c:v>369563.70952485647</c:v>
                </c:pt>
                <c:pt idx="2">
                  <c:v>413579.66</c:v>
                </c:pt>
                <c:pt idx="3">
                  <c:v>408584.51</c:v>
                </c:pt>
                <c:pt idx="4">
                  <c:v>394270.32</c:v>
                </c:pt>
                <c:pt idx="5">
                  <c:v>432731.81</c:v>
                </c:pt>
                <c:pt idx="6">
                  <c:v>434780.38</c:v>
                </c:pt>
                <c:pt idx="7">
                  <c:v>484833.38</c:v>
                </c:pt>
                <c:pt idx="8">
                  <c:v>451092.63</c:v>
                </c:pt>
                <c:pt idx="9">
                  <c:v>450641.33</c:v>
                </c:pt>
                <c:pt idx="10">
                  <c:v>465995.72</c:v>
                </c:pt>
                <c:pt idx="11">
                  <c:v>470968.24</c:v>
                </c:pt>
                <c:pt idx="12">
                  <c:v>528290.86</c:v>
                </c:pt>
                <c:pt idx="13">
                  <c:v>569710.6</c:v>
                </c:pt>
                <c:pt idx="14">
                  <c:v>607325.15</c:v>
                </c:pt>
                <c:pt idx="15">
                  <c:v>690874.83</c:v>
                </c:pt>
                <c:pt idx="16">
                  <c:v>788732.7</c:v>
                </c:pt>
                <c:pt idx="17">
                  <c:v>843976.97</c:v>
                </c:pt>
                <c:pt idx="18">
                  <c:v>822868.7300000001</c:v>
                </c:pt>
                <c:pt idx="19">
                  <c:v>904870.95000000007</c:v>
                </c:pt>
                <c:pt idx="20">
                  <c:v>414755.15</c:v>
                </c:pt>
                <c:pt idx="21">
                  <c:v>464715.12999999995</c:v>
                </c:pt>
                <c:pt idx="22">
                  <c:v>798053.88599999994</c:v>
                </c:pt>
              </c:numCache>
            </c:numRef>
          </c:val>
          <c:smooth val="0"/>
          <c:extLst>
            <c:ext xmlns:c16="http://schemas.microsoft.com/office/drawing/2014/chart" uri="{C3380CC4-5D6E-409C-BE32-E72D297353CC}">
              <c16:uniqueId val="{00000000-2A20-4D5D-9A62-780F2071C01B}"/>
            </c:ext>
          </c:extLst>
        </c:ser>
        <c:dLbls>
          <c:showLegendKey val="0"/>
          <c:showVal val="0"/>
          <c:showCatName val="0"/>
          <c:showSerName val="0"/>
          <c:showPercent val="0"/>
          <c:showBubbleSize val="0"/>
        </c:dLbls>
        <c:smooth val="0"/>
        <c:axId val="1026056207"/>
        <c:axId val="1"/>
      </c:lineChart>
      <c:catAx>
        <c:axId val="102605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Light" pitchFamily="2" charset="77"/>
                <a:ea typeface="+mn-ea"/>
                <a:cs typeface="+mn-cs"/>
              </a:defRPr>
            </a:pPr>
            <a:endParaRPr lang="de-DE"/>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Light" pitchFamily="2" charset="77"/>
                <a:ea typeface="+mn-ea"/>
                <a:cs typeface="+mn-cs"/>
              </a:defRPr>
            </a:pPr>
            <a:endParaRPr lang="de-DE"/>
          </a:p>
        </c:txPr>
        <c:crossAx val="10260562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2B9E0-F2B1-4E47-9713-051A01D49987}" type="datetimeFigureOut">
              <a:rPr lang="de-DE" smtClean="0"/>
              <a:t>05.12.22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9BC6-8B75-8E47-8EEA-0E34D4062183}" type="slidenum">
              <a:rPr lang="de-DE" smtClean="0"/>
              <a:t>‹Nr.›</a:t>
            </a:fld>
            <a:endParaRPr lang="de-DE"/>
          </a:p>
        </p:txBody>
      </p:sp>
    </p:spTree>
    <p:extLst>
      <p:ext uri="{BB962C8B-B14F-4D97-AF65-F5344CB8AC3E}">
        <p14:creationId xmlns:p14="http://schemas.microsoft.com/office/powerpoint/2010/main" val="29930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FECEF81-DFEC-4BCA-B4B0-23E6B070B0A2}" type="slidenum">
              <a:rPr lang="en-US" smtClean="0"/>
              <a:t>11</a:t>
            </a:fld>
            <a:endParaRPr lang="en-US"/>
          </a:p>
        </p:txBody>
      </p:sp>
    </p:spTree>
    <p:extLst>
      <p:ext uri="{BB962C8B-B14F-4D97-AF65-F5344CB8AC3E}">
        <p14:creationId xmlns:p14="http://schemas.microsoft.com/office/powerpoint/2010/main" val="180992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30</a:t>
            </a:fld>
            <a:endParaRPr lang="de-DE"/>
          </a:p>
        </p:txBody>
      </p:sp>
    </p:spTree>
    <p:extLst>
      <p:ext uri="{BB962C8B-B14F-4D97-AF65-F5344CB8AC3E}">
        <p14:creationId xmlns:p14="http://schemas.microsoft.com/office/powerpoint/2010/main" val="29445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31</a:t>
            </a:fld>
            <a:endParaRPr lang="de-DE"/>
          </a:p>
        </p:txBody>
      </p:sp>
    </p:spTree>
    <p:extLst>
      <p:ext uri="{BB962C8B-B14F-4D97-AF65-F5344CB8AC3E}">
        <p14:creationId xmlns:p14="http://schemas.microsoft.com/office/powerpoint/2010/main" val="34051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13258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64057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22916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91538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115770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74028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43983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40129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20459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9640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323851" y="637121"/>
            <a:ext cx="8496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323851" y="2897471"/>
            <a:ext cx="8496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9202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13529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folie (1)">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p:nvPr>
        </p:nvSpPr>
        <p:spPr>
          <a:xfrm>
            <a:off x="1143000" y="2897471"/>
            <a:ext cx="6858000" cy="1241822"/>
          </a:xfrm>
        </p:spPr>
        <p:txBody>
          <a:bodyPr/>
          <a:lstStyle>
            <a:lvl1pPr marL="0" indent="0" algn="ctr">
              <a:buNone/>
              <a:defRPr sz="18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77310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756000"/>
            <a:ext cx="8504635" cy="197589"/>
          </a:xfrm>
        </p:spPr>
        <p:txBody>
          <a:bodyPr rtlCol="0"/>
          <a:lstStyle>
            <a:lvl1pPr marL="0" indent="0">
              <a:buNone/>
              <a:defRPr sz="16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131887"/>
            <a:ext cx="8504238" cy="3333636"/>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639082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53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58530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8505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695212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98863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106588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019134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925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34201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38206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456558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42814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63823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99709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95170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3574192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531198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77759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76175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5542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678905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264555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087080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4164953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48309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458741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528378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9455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129782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70599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19769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4008099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80145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547019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141037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555101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163225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36437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166692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1760091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5943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41736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0722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41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3892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6" name="Grafik 5">
            <a:extLst>
              <a:ext uri="{FF2B5EF4-FFF2-40B4-BE49-F238E27FC236}">
                <a16:creationId xmlns:a16="http://schemas.microsoft.com/office/drawing/2014/main" id="{F60451B0-8158-1342-98E2-D84F24D39620}"/>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324000" y="4626174"/>
            <a:ext cx="1614215" cy="296086"/>
          </a:xfrm>
          <a:prstGeom prst="rect">
            <a:avLst/>
          </a:prstGeom>
        </p:spPr>
      </p:pic>
    </p:spTree>
    <p:extLst>
      <p:ext uri="{BB962C8B-B14F-4D97-AF65-F5344CB8AC3E}">
        <p14:creationId xmlns:p14="http://schemas.microsoft.com/office/powerpoint/2010/main" val="1965090729"/>
      </p:ext>
    </p:extLst>
  </p:cSld>
  <p:clrMap bg1="lt1" tx1="dk1" bg2="lt2" tx2="dk2" accent1="accent1" accent2="accent2" accent3="accent3" accent4="accent4" accent5="accent5" accent6="accent6" hlink="hlink" folHlink="folHlink"/>
  <p:sldLayoutIdLst>
    <p:sldLayoutId id="2147483764"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97" r:id="rId19"/>
    <p:sldLayoutId id="2147483902" r:id="rId20"/>
    <p:sldLayoutId id="2147483903" r:id="rId21"/>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91520"/>
      </p:ext>
    </p:extLst>
  </p:cSld>
  <p:clrMap bg1="lt1" tx1="dk1" bg2="lt2" tx2="dk2" accent1="accent1" accent2="accent2" accent3="accent3" accent4="accent4" accent5="accent5" accent6="accent6" hlink="hlink" folHlink="folHlink"/>
  <p:sldLayoutIdLst>
    <p:sldLayoutId id="2147483841" r:id="rId1"/>
    <p:sldLayoutId id="2147483899" r:id="rId2"/>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4" name="Grafik 3">
            <a:extLst>
              <a:ext uri="{FF2B5EF4-FFF2-40B4-BE49-F238E27FC236}">
                <a16:creationId xmlns:a16="http://schemas.microsoft.com/office/drawing/2014/main" id="{B98558D7-4468-1D4B-B690-1673D5AD17AE}"/>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25888" y="4505022"/>
            <a:ext cx="727965" cy="417906"/>
          </a:xfrm>
          <a:prstGeom prst="rect">
            <a:avLst/>
          </a:prstGeom>
        </p:spPr>
      </p:pic>
    </p:spTree>
    <p:extLst>
      <p:ext uri="{BB962C8B-B14F-4D97-AF65-F5344CB8AC3E}">
        <p14:creationId xmlns:p14="http://schemas.microsoft.com/office/powerpoint/2010/main" val="406321667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5" name="Grafik 4">
            <a:extLst>
              <a:ext uri="{FF2B5EF4-FFF2-40B4-BE49-F238E27FC236}">
                <a16:creationId xmlns:a16="http://schemas.microsoft.com/office/drawing/2014/main" id="{296E502C-C3DC-2D4C-B467-8B632AF77F6F}"/>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24000" y="4578773"/>
            <a:ext cx="1216665" cy="425618"/>
          </a:xfrm>
          <a:prstGeom prst="rect">
            <a:avLst/>
          </a:prstGeom>
        </p:spPr>
      </p:pic>
    </p:spTree>
    <p:extLst>
      <p:ext uri="{BB962C8B-B14F-4D97-AF65-F5344CB8AC3E}">
        <p14:creationId xmlns:p14="http://schemas.microsoft.com/office/powerpoint/2010/main" val="384076849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4.xml"/><Relationship Id="rId5" Type="http://schemas.openxmlformats.org/officeDocument/2006/relationships/image" Target="../media/image58.emf"/><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0E040-EFCC-FAD3-A167-3822B8CAC60C}"/>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A6339E97-BE0B-275D-1603-6543A126F9D4}"/>
              </a:ext>
            </a:extLst>
          </p:cNvPr>
          <p:cNvSpPr>
            <a:spLocks noGrp="1"/>
          </p:cNvSpPr>
          <p:nvPr>
            <p:ph type="subTitle" idx="1"/>
          </p:nvPr>
        </p:nvSpPr>
        <p:spPr/>
        <p:txBody>
          <a:bodyPr/>
          <a:lstStyle/>
          <a:p>
            <a:r>
              <a:rPr lang="de-DE" dirty="0"/>
              <a:t>AUS DEM SWD-EC-VERBAND</a:t>
            </a:r>
          </a:p>
        </p:txBody>
      </p:sp>
    </p:spTree>
    <p:extLst>
      <p:ext uri="{BB962C8B-B14F-4D97-AF65-F5344CB8AC3E}">
        <p14:creationId xmlns:p14="http://schemas.microsoft.com/office/powerpoint/2010/main" val="186089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studiEC</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VON STUDENTEN. FÜR STUDENTEN.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294299" y="2317899"/>
            <a:ext cx="3511563" cy="1945914"/>
          </a:xfrm>
        </p:spPr>
        <p:txBody>
          <a:bodyPr/>
          <a:lstStyle/>
          <a:p>
            <a:r>
              <a:rPr lang="de-DE" dirty="0"/>
              <a:t>Über 40 Orte in ganz Deutschland </a:t>
            </a:r>
            <a:br>
              <a:rPr lang="de-DE" dirty="0"/>
            </a:br>
            <a:r>
              <a:rPr lang="de-DE" dirty="0"/>
              <a:t>zum Start ins Sommersemester 2022.</a:t>
            </a:r>
          </a:p>
          <a:p>
            <a:endParaRPr lang="de-DE" dirty="0"/>
          </a:p>
          <a:p>
            <a:r>
              <a:rPr lang="de-DE" dirty="0"/>
              <a:t>Alle Infos unter </a:t>
            </a:r>
            <a:r>
              <a:rPr lang="de-DE" dirty="0" err="1"/>
              <a:t>www.STUDIEC.de</a:t>
            </a:r>
            <a:endParaRPr lang="de-DE" dirty="0"/>
          </a:p>
          <a:p>
            <a:endParaRPr lang="de-DE" dirty="0"/>
          </a:p>
        </p:txBody>
      </p:sp>
      <p:pic>
        <p:nvPicPr>
          <p:cNvPr id="11" name="Bildplatzhalter 10">
            <a:extLst>
              <a:ext uri="{FF2B5EF4-FFF2-40B4-BE49-F238E27FC236}">
                <a16:creationId xmlns:a16="http://schemas.microsoft.com/office/drawing/2014/main" id="{2346A76F-C4EA-0540-993E-9AFBF388807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2793" t="-3214"/>
          <a:stretch/>
        </p:blipFill>
        <p:spPr>
          <a:xfrm>
            <a:off x="-1473199"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7" y="3611247"/>
            <a:ext cx="2028145" cy="1849596"/>
          </a:xfrm>
          <a:prstGeom prst="rect">
            <a:avLst/>
          </a:prstGeom>
        </p:spPr>
      </p:pic>
      <p:pic>
        <p:nvPicPr>
          <p:cNvPr id="12" name="Grafik 11">
            <a:extLst>
              <a:ext uri="{FF2B5EF4-FFF2-40B4-BE49-F238E27FC236}">
                <a16:creationId xmlns:a16="http://schemas.microsoft.com/office/drawing/2014/main" id="{13E0C4A6-7084-DD41-9E01-E79B3FC12C0F}"/>
              </a:ext>
            </a:extLst>
          </p:cNvPr>
          <p:cNvPicPr>
            <a:picLocks noChangeAspect="1"/>
          </p:cNvPicPr>
          <p:nvPr/>
        </p:nvPicPr>
        <p:blipFill>
          <a:blip r:embed="rId4"/>
          <a:stretch>
            <a:fillRect/>
          </a:stretch>
        </p:blipFill>
        <p:spPr>
          <a:xfrm>
            <a:off x="3883442" y="458701"/>
            <a:ext cx="1314913" cy="1166876"/>
          </a:xfrm>
          <a:prstGeom prst="rect">
            <a:avLst/>
          </a:prstGeom>
        </p:spPr>
      </p:pic>
    </p:spTree>
    <p:extLst>
      <p:ext uri="{BB962C8B-B14F-4D97-AF65-F5344CB8AC3E}">
        <p14:creationId xmlns:p14="http://schemas.microsoft.com/office/powerpoint/2010/main" val="69641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49704" y="3735001"/>
            <a:ext cx="2028145" cy="1849596"/>
          </a:xfrm>
          <a:prstGeom prst="rect">
            <a:avLst/>
          </a:prstGeom>
        </p:spPr>
      </p:pic>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294299" y="1408499"/>
            <a:ext cx="3511563" cy="2660772"/>
          </a:xfrm>
        </p:spPr>
        <p:txBody>
          <a:bodyPr/>
          <a:lstStyle/>
          <a:p>
            <a:r>
              <a:rPr lang="de-DE" b="1" dirty="0">
                <a:latin typeface="Montserrat" pitchFamily="2" charset="77"/>
              </a:rPr>
              <a:t>1</a:t>
            </a:r>
            <a:r>
              <a:rPr lang="de-DE" dirty="0"/>
              <a:t> Mannheim</a:t>
            </a:r>
          </a:p>
          <a:p>
            <a:r>
              <a:rPr lang="de-DE" b="1" dirty="0">
                <a:latin typeface="Montserrat" pitchFamily="2" charset="77"/>
              </a:rPr>
              <a:t>2</a:t>
            </a:r>
            <a:r>
              <a:rPr lang="de-DE" dirty="0"/>
              <a:t> Heidelberg</a:t>
            </a:r>
          </a:p>
          <a:p>
            <a:r>
              <a:rPr lang="de-DE" b="1" dirty="0">
                <a:latin typeface="Montserrat" pitchFamily="2" charset="77"/>
              </a:rPr>
              <a:t>3</a:t>
            </a:r>
            <a:r>
              <a:rPr lang="de-DE" dirty="0"/>
              <a:t> Karlsruhe</a:t>
            </a:r>
          </a:p>
          <a:p>
            <a:r>
              <a:rPr lang="de-DE" b="1" dirty="0">
                <a:latin typeface="Montserrat" pitchFamily="2" charset="77"/>
              </a:rPr>
              <a:t>4</a:t>
            </a:r>
            <a:r>
              <a:rPr lang="de-DE" dirty="0"/>
              <a:t> Pforzheim</a:t>
            </a:r>
          </a:p>
          <a:p>
            <a:r>
              <a:rPr lang="de-DE" dirty="0"/>
              <a:t> </a:t>
            </a:r>
            <a:r>
              <a:rPr lang="de-DE" b="1" dirty="0">
                <a:latin typeface="Montserrat" pitchFamily="2" charset="77"/>
              </a:rPr>
              <a:t>5</a:t>
            </a:r>
            <a:r>
              <a:rPr lang="de-DE" dirty="0"/>
              <a:t> Ludwigsburg</a:t>
            </a:r>
          </a:p>
          <a:p>
            <a:r>
              <a:rPr lang="de-DE" b="1" dirty="0">
                <a:latin typeface="Montserrat" pitchFamily="2" charset="77"/>
              </a:rPr>
              <a:t>6</a:t>
            </a:r>
            <a:r>
              <a:rPr lang="de-DE" dirty="0"/>
              <a:t> Stuttgart</a:t>
            </a:r>
          </a:p>
          <a:p>
            <a:r>
              <a:rPr lang="de-DE" b="1" dirty="0">
                <a:latin typeface="Montserrat" pitchFamily="2" charset="77"/>
              </a:rPr>
              <a:t>7</a:t>
            </a:r>
            <a:r>
              <a:rPr lang="de-DE" dirty="0"/>
              <a:t> Tübingen</a:t>
            </a:r>
          </a:p>
          <a:p>
            <a:r>
              <a:rPr lang="de-DE" b="1" dirty="0">
                <a:latin typeface="Montserrat" pitchFamily="2" charset="77"/>
              </a:rPr>
              <a:t>8</a:t>
            </a:r>
            <a:r>
              <a:rPr lang="de-DE" dirty="0"/>
              <a:t> Freiburg</a:t>
            </a:r>
          </a:p>
          <a:p>
            <a:r>
              <a:rPr lang="de-DE" b="1" dirty="0">
                <a:latin typeface="Montserrat" pitchFamily="2" charset="77"/>
              </a:rPr>
              <a:t>9</a:t>
            </a:r>
            <a:r>
              <a:rPr lang="de-DE" dirty="0"/>
              <a:t> Ulm / Neu-Ulm</a:t>
            </a:r>
          </a:p>
        </p:txBody>
      </p:sp>
      <p:pic>
        <p:nvPicPr>
          <p:cNvPr id="14" name="Grafik 13">
            <a:extLst>
              <a:ext uri="{FF2B5EF4-FFF2-40B4-BE49-F238E27FC236}">
                <a16:creationId xmlns:a16="http://schemas.microsoft.com/office/drawing/2014/main" id="{A2408F35-1902-F045-ACD6-78FD6B79F6FE}"/>
              </a:ext>
            </a:extLst>
          </p:cNvPr>
          <p:cNvPicPr>
            <a:picLocks noChangeAspect="1"/>
          </p:cNvPicPr>
          <p:nvPr/>
        </p:nvPicPr>
        <p:blipFill>
          <a:blip r:embed="rId4"/>
          <a:stretch>
            <a:fillRect/>
          </a:stretch>
        </p:blipFill>
        <p:spPr>
          <a:xfrm>
            <a:off x="409906" y="414653"/>
            <a:ext cx="3151441" cy="3798997"/>
          </a:xfrm>
          <a:prstGeom prst="rect">
            <a:avLst/>
          </a:prstGeom>
        </p:spPr>
      </p:pic>
      <p:sp>
        <p:nvSpPr>
          <p:cNvPr id="15" name="Textplatzhalter 3">
            <a:extLst>
              <a:ext uri="{FF2B5EF4-FFF2-40B4-BE49-F238E27FC236}">
                <a16:creationId xmlns:a16="http://schemas.microsoft.com/office/drawing/2014/main" id="{69955A98-A06C-8947-ABA9-5628955387C4}"/>
              </a:ext>
            </a:extLst>
          </p:cNvPr>
          <p:cNvSpPr txBox="1">
            <a:spLocks/>
          </p:cNvSpPr>
          <p:nvPr/>
        </p:nvSpPr>
        <p:spPr>
          <a:xfrm>
            <a:off x="4404049" y="879689"/>
            <a:ext cx="4401813" cy="297457"/>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rgbClr val="282925"/>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err="1"/>
              <a:t>studiEC</a:t>
            </a:r>
            <a:r>
              <a:rPr lang="de-DE" dirty="0"/>
              <a:t>-ORTE IM SWD-EC-VERBAND</a:t>
            </a:r>
          </a:p>
        </p:txBody>
      </p:sp>
    </p:spTree>
    <p:extLst>
      <p:ext uri="{BB962C8B-B14F-4D97-AF65-F5344CB8AC3E}">
        <p14:creationId xmlns:p14="http://schemas.microsoft.com/office/powerpoint/2010/main" val="142905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D9F949D-2596-458C-01D2-A60288B799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11" name="Textplatzhalter 10">
            <a:extLst>
              <a:ext uri="{FF2B5EF4-FFF2-40B4-BE49-F238E27FC236}">
                <a16:creationId xmlns:a16="http://schemas.microsoft.com/office/drawing/2014/main" id="{48378D43-6680-8AF8-A1D0-92BE79A92CFD}"/>
              </a:ext>
            </a:extLst>
          </p:cNvPr>
          <p:cNvSpPr>
            <a:spLocks noGrp="1"/>
          </p:cNvSpPr>
          <p:nvPr>
            <p:ph type="body" sz="quarter" idx="15"/>
          </p:nvPr>
        </p:nvSpPr>
        <p:spPr/>
        <p:txBody>
          <a:bodyPr/>
          <a:lstStyle/>
          <a:p>
            <a:r>
              <a:rPr lang="de-DE" dirty="0"/>
              <a:t>Aus Mitteilungen wird Newsletter</a:t>
            </a:r>
          </a:p>
        </p:txBody>
      </p:sp>
      <p:sp>
        <p:nvSpPr>
          <p:cNvPr id="12" name="Textplatzhalter 11">
            <a:extLst>
              <a:ext uri="{FF2B5EF4-FFF2-40B4-BE49-F238E27FC236}">
                <a16:creationId xmlns:a16="http://schemas.microsoft.com/office/drawing/2014/main" id="{C14C059A-C622-4D46-2BCD-CA7669E12A06}"/>
              </a:ext>
            </a:extLst>
          </p:cNvPr>
          <p:cNvSpPr>
            <a:spLocks noGrp="1"/>
          </p:cNvSpPr>
          <p:nvPr>
            <p:ph type="body" sz="quarter" idx="16"/>
          </p:nvPr>
        </p:nvSpPr>
        <p:spPr>
          <a:xfrm>
            <a:off x="348884" y="1957568"/>
            <a:ext cx="4401813" cy="297457"/>
          </a:xfrm>
        </p:spPr>
        <p:txBody>
          <a:bodyPr/>
          <a:lstStyle/>
          <a:p>
            <a:r>
              <a:rPr lang="de-DE" dirty="0"/>
              <a:t>IMMER INFORMIERT</a:t>
            </a:r>
          </a:p>
        </p:txBody>
      </p:sp>
      <p:sp>
        <p:nvSpPr>
          <p:cNvPr id="13" name="Textplatzhalter 12">
            <a:extLst>
              <a:ext uri="{FF2B5EF4-FFF2-40B4-BE49-F238E27FC236}">
                <a16:creationId xmlns:a16="http://schemas.microsoft.com/office/drawing/2014/main" id="{40D0015F-6CD0-5957-998F-201C3C91FAC8}"/>
              </a:ext>
            </a:extLst>
          </p:cNvPr>
          <p:cNvSpPr>
            <a:spLocks noGrp="1"/>
          </p:cNvSpPr>
          <p:nvPr>
            <p:ph type="body" sz="quarter" idx="17"/>
          </p:nvPr>
        </p:nvSpPr>
        <p:spPr>
          <a:xfrm>
            <a:off x="348884" y="2509111"/>
            <a:ext cx="4223117" cy="1945914"/>
          </a:xfrm>
        </p:spPr>
        <p:txBody>
          <a:bodyPr/>
          <a:lstStyle/>
          <a:p>
            <a:r>
              <a:rPr lang="de-DE" dirty="0"/>
              <a:t>Neuer Name, gleicher Inhalt: Ab jetzt haben </a:t>
            </a:r>
            <a:br>
              <a:rPr lang="de-DE" dirty="0"/>
            </a:br>
            <a:r>
              <a:rPr lang="de-DE" dirty="0"/>
              <a:t>wir einen Newsletter, der unsere Mitteilungen ablöst! Gerne informieren wir dich, was uns aktuell im SWD-EC-Verband beschäftigt.</a:t>
            </a:r>
          </a:p>
          <a:p>
            <a:r>
              <a:rPr lang="de-DE" dirty="0"/>
              <a:t>Jetzt abonnieren unter </a:t>
            </a:r>
            <a:r>
              <a:rPr lang="de-DE" dirty="0" err="1"/>
              <a:t>www.SWDEC.de</a:t>
            </a:r>
            <a:r>
              <a:rPr lang="de-DE" dirty="0"/>
              <a:t>/</a:t>
            </a:r>
            <a:r>
              <a:rPr lang="de-DE" dirty="0" err="1"/>
              <a:t>newsletter</a:t>
            </a:r>
            <a:endParaRPr lang="de-DE" dirty="0"/>
          </a:p>
        </p:txBody>
      </p:sp>
      <p:pic>
        <p:nvPicPr>
          <p:cNvPr id="15" name="Grafik 14">
            <a:extLst>
              <a:ext uri="{FF2B5EF4-FFF2-40B4-BE49-F238E27FC236}">
                <a16:creationId xmlns:a16="http://schemas.microsoft.com/office/drawing/2014/main" id="{AA63FE53-CF39-7B2B-0957-8537F588E6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001" y="4626174"/>
            <a:ext cx="1614215" cy="296086"/>
          </a:xfrm>
          <a:prstGeom prst="rect">
            <a:avLst/>
          </a:prstGeom>
        </p:spPr>
      </p:pic>
      <p:pic>
        <p:nvPicPr>
          <p:cNvPr id="16" name="Grafik 15">
            <a:extLst>
              <a:ext uri="{FF2B5EF4-FFF2-40B4-BE49-F238E27FC236}">
                <a16:creationId xmlns:a16="http://schemas.microsoft.com/office/drawing/2014/main" id="{083EA243-988C-1E0F-6BB9-116ECA644C26}"/>
              </a:ext>
            </a:extLst>
          </p:cNvPr>
          <p:cNvPicPr>
            <a:picLocks noChangeAspect="1"/>
          </p:cNvPicPr>
          <p:nvPr/>
        </p:nvPicPr>
        <p:blipFill>
          <a:blip r:embed="rId4"/>
          <a:stretch>
            <a:fillRect/>
          </a:stretch>
        </p:blipFill>
        <p:spPr>
          <a:xfrm>
            <a:off x="3349886" y="3548195"/>
            <a:ext cx="944185" cy="944185"/>
          </a:xfrm>
          <a:prstGeom prst="rect">
            <a:avLst/>
          </a:prstGeom>
        </p:spPr>
      </p:pic>
    </p:spTree>
    <p:extLst>
      <p:ext uri="{BB962C8B-B14F-4D97-AF65-F5344CB8AC3E}">
        <p14:creationId xmlns:p14="http://schemas.microsoft.com/office/powerpoint/2010/main" val="2641173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03E669-DC6A-3633-5C37-2671CCD8DFBF}"/>
              </a:ext>
            </a:extLst>
          </p:cNvPr>
          <p:cNvPicPr>
            <a:picLocks noChangeAspect="1"/>
          </p:cNvPicPr>
          <p:nvPr/>
        </p:nvPicPr>
        <p:blipFill rotWithShape="1">
          <a:blip r:embed="rId2"/>
          <a:srcRect b="17968"/>
          <a:stretch/>
        </p:blipFill>
        <p:spPr>
          <a:xfrm>
            <a:off x="0" y="-1"/>
            <a:ext cx="9144000" cy="5143501"/>
          </a:xfrm>
          <a:prstGeom prst="rect">
            <a:avLst/>
          </a:prstGeom>
        </p:spPr>
      </p:pic>
      <p:sp>
        <p:nvSpPr>
          <p:cNvPr id="5" name="Sechseck 4">
            <a:extLst>
              <a:ext uri="{FF2B5EF4-FFF2-40B4-BE49-F238E27FC236}">
                <a16:creationId xmlns:a16="http://schemas.microsoft.com/office/drawing/2014/main" id="{96CAB692-BD5A-C8B9-E326-A688A295EED3}"/>
              </a:ext>
            </a:extLst>
          </p:cNvPr>
          <p:cNvSpPr/>
          <p:nvPr/>
        </p:nvSpPr>
        <p:spPr>
          <a:xfrm rot="397894">
            <a:off x="-928029" y="2994974"/>
            <a:ext cx="3368221" cy="2903640"/>
          </a:xfrm>
          <a:prstGeom prst="hexagon">
            <a:avLst/>
          </a:prstGeom>
          <a:solidFill>
            <a:srgbClr val="F5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6" name="Textplatzhalter 3">
            <a:extLst>
              <a:ext uri="{FF2B5EF4-FFF2-40B4-BE49-F238E27FC236}">
                <a16:creationId xmlns:a16="http://schemas.microsoft.com/office/drawing/2014/main" id="{1AD0A927-8E7D-A931-AB3E-63020626E6D6}"/>
              </a:ext>
            </a:extLst>
          </p:cNvPr>
          <p:cNvSpPr txBox="1">
            <a:spLocks/>
          </p:cNvSpPr>
          <p:nvPr/>
        </p:nvSpPr>
        <p:spPr>
          <a:xfrm rot="465544">
            <a:off x="56795" y="3506493"/>
            <a:ext cx="1721047" cy="958093"/>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tx2"/>
                </a:solidFill>
                <a:latin typeface="Montserrat" pitchFamily="2" charset="77"/>
              </a:rPr>
              <a:t>JETZT IN DOBEL ODER SIELMINGEN MITNEHMEN</a:t>
            </a:r>
          </a:p>
        </p:txBody>
      </p:sp>
    </p:spTree>
    <p:extLst>
      <p:ext uri="{BB962C8B-B14F-4D97-AF65-F5344CB8AC3E}">
        <p14:creationId xmlns:p14="http://schemas.microsoft.com/office/powerpoint/2010/main" val="253050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DD67-A657-E041-9CF9-E4C7BF8B5855}"/>
              </a:ext>
            </a:extLst>
          </p:cNvPr>
          <p:cNvSpPr>
            <a:spLocks noGrp="1"/>
          </p:cNvSpPr>
          <p:nvPr>
            <p:ph type="ctrTitle"/>
          </p:nvPr>
        </p:nvSpPr>
        <p:spPr>
          <a:xfrm>
            <a:off x="4096368" y="664775"/>
            <a:ext cx="4723484" cy="1790700"/>
          </a:xfrm>
        </p:spPr>
        <p:txBody>
          <a:bodyPr/>
          <a:lstStyle/>
          <a:p>
            <a:r>
              <a:rPr lang="de-DE" dirty="0"/>
              <a:t>Mitgliedschaft</a:t>
            </a:r>
          </a:p>
        </p:txBody>
      </p:sp>
      <p:sp>
        <p:nvSpPr>
          <p:cNvPr id="3" name="Untertitel 2">
            <a:extLst>
              <a:ext uri="{FF2B5EF4-FFF2-40B4-BE49-F238E27FC236}">
                <a16:creationId xmlns:a16="http://schemas.microsoft.com/office/drawing/2014/main" id="{5A2AA438-2A7D-7C44-B0FC-F5E6D60839BF}"/>
              </a:ext>
            </a:extLst>
          </p:cNvPr>
          <p:cNvSpPr>
            <a:spLocks noGrp="1"/>
          </p:cNvSpPr>
          <p:nvPr>
            <p:ph type="subTitle" idx="1"/>
          </p:nvPr>
        </p:nvSpPr>
        <p:spPr>
          <a:xfrm>
            <a:off x="4489582" y="2730709"/>
            <a:ext cx="4330269" cy="647933"/>
          </a:xfrm>
        </p:spPr>
        <p:txBody>
          <a:bodyPr/>
          <a:lstStyle/>
          <a:p>
            <a:pPr>
              <a:lnSpc>
                <a:spcPct val="100000"/>
              </a:lnSpc>
              <a:spcAft>
                <a:spcPts val="0"/>
              </a:spcAft>
            </a:pPr>
            <a:r>
              <a:rPr lang="de-DE" dirty="0"/>
              <a:t>MEHR ERFAHREN UNTER</a:t>
            </a:r>
          </a:p>
          <a:p>
            <a:pPr>
              <a:lnSpc>
                <a:spcPct val="100000"/>
              </a:lnSpc>
              <a:spcAft>
                <a:spcPts val="0"/>
              </a:spcAft>
            </a:pPr>
            <a:r>
              <a:rPr lang="de-DE" dirty="0"/>
              <a:t>WWW.SWDEC.DE / MITGLIEDSCHAFT</a:t>
            </a:r>
          </a:p>
        </p:txBody>
      </p:sp>
      <p:pic>
        <p:nvPicPr>
          <p:cNvPr id="4" name="Grafik 3">
            <a:extLst>
              <a:ext uri="{FF2B5EF4-FFF2-40B4-BE49-F238E27FC236}">
                <a16:creationId xmlns:a16="http://schemas.microsoft.com/office/drawing/2014/main" id="{2C554C85-E3DD-EA45-9DD1-211D72A532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093" y="-317125"/>
            <a:ext cx="2028145" cy="1849596"/>
          </a:xfrm>
          <a:prstGeom prst="rect">
            <a:avLst/>
          </a:prstGeom>
        </p:spPr>
      </p:pic>
      <p:pic>
        <p:nvPicPr>
          <p:cNvPr id="7" name="Grafik 6">
            <a:extLst>
              <a:ext uri="{FF2B5EF4-FFF2-40B4-BE49-F238E27FC236}">
                <a16:creationId xmlns:a16="http://schemas.microsoft.com/office/drawing/2014/main" id="{80F0A0A3-282F-8516-AC42-D64B8A0D7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0" y="1110745"/>
            <a:ext cx="4723483" cy="3367981"/>
          </a:xfrm>
          <a:prstGeom prst="rect">
            <a:avLst/>
          </a:prstGeom>
        </p:spPr>
      </p:pic>
    </p:spTree>
    <p:extLst>
      <p:ext uri="{BB962C8B-B14F-4D97-AF65-F5344CB8AC3E}">
        <p14:creationId xmlns:p14="http://schemas.microsoft.com/office/powerpoint/2010/main" val="192271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E28B7C-FB7D-164F-908E-A2DCF5A8952F}"/>
              </a:ext>
            </a:extLst>
          </p:cNvPr>
          <p:cNvSpPr>
            <a:spLocks noGrp="1"/>
          </p:cNvSpPr>
          <p:nvPr>
            <p:ph type="title"/>
          </p:nvPr>
        </p:nvSpPr>
        <p:spPr>
          <a:xfrm>
            <a:off x="338139" y="324002"/>
            <a:ext cx="4446055" cy="308011"/>
          </a:xfrm>
        </p:spPr>
        <p:txBody>
          <a:bodyPr/>
          <a:lstStyle/>
          <a:p>
            <a:r>
              <a:rPr lang="de-DE" dirty="0"/>
              <a:t>Entschieden für Christus</a:t>
            </a:r>
          </a:p>
        </p:txBody>
      </p:sp>
      <p:sp>
        <p:nvSpPr>
          <p:cNvPr id="4" name="Textplatzhalter 3">
            <a:extLst>
              <a:ext uri="{FF2B5EF4-FFF2-40B4-BE49-F238E27FC236}">
                <a16:creationId xmlns:a16="http://schemas.microsoft.com/office/drawing/2014/main" id="{A3AEB87A-DF92-6F4E-B185-CEC5199ACB95}"/>
              </a:ext>
            </a:extLst>
          </p:cNvPr>
          <p:cNvSpPr>
            <a:spLocks noGrp="1"/>
          </p:cNvSpPr>
          <p:nvPr>
            <p:ph type="body" sz="quarter" idx="32"/>
          </p:nvPr>
        </p:nvSpPr>
        <p:spPr>
          <a:xfrm>
            <a:off x="338139" y="751368"/>
            <a:ext cx="8134057" cy="256339"/>
          </a:xfrm>
        </p:spPr>
        <p:txBody>
          <a:bodyPr/>
          <a:lstStyle/>
          <a:p>
            <a:r>
              <a:rPr lang="de-DE" dirty="0"/>
              <a:t>als dein Lifestyle</a:t>
            </a:r>
          </a:p>
        </p:txBody>
      </p:sp>
      <p:sp>
        <p:nvSpPr>
          <p:cNvPr id="19" name="Textplatzhalter 3">
            <a:extLst>
              <a:ext uri="{FF2B5EF4-FFF2-40B4-BE49-F238E27FC236}">
                <a16:creationId xmlns:a16="http://schemas.microsoft.com/office/drawing/2014/main" id="{13E24B24-9DE6-FF4B-BBB4-ADBA3F43897C}"/>
              </a:ext>
            </a:extLst>
          </p:cNvPr>
          <p:cNvSpPr txBox="1">
            <a:spLocks/>
          </p:cNvSpPr>
          <p:nvPr/>
        </p:nvSpPr>
        <p:spPr>
          <a:xfrm>
            <a:off x="2067517" y="1625038"/>
            <a:ext cx="1221949"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9888A5"/>
                </a:solidFill>
              </a:rPr>
              <a:t>Die Jüngsten</a:t>
            </a:r>
          </a:p>
        </p:txBody>
      </p:sp>
      <p:sp>
        <p:nvSpPr>
          <p:cNvPr id="22" name="Abgerundetes Rechteck 21">
            <a:extLst>
              <a:ext uri="{FF2B5EF4-FFF2-40B4-BE49-F238E27FC236}">
                <a16:creationId xmlns:a16="http://schemas.microsoft.com/office/drawing/2014/main" id="{AEDF64B5-8ED1-1248-8906-C565828860A1}"/>
              </a:ext>
            </a:extLst>
          </p:cNvPr>
          <p:cNvSpPr/>
          <p:nvPr/>
        </p:nvSpPr>
        <p:spPr>
          <a:xfrm>
            <a:off x="338139" y="1497218"/>
            <a:ext cx="1578925" cy="427512"/>
          </a:xfrm>
          <a:prstGeom prst="roundRect">
            <a:avLst/>
          </a:prstGeom>
          <a:solidFill>
            <a:srgbClr val="988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EC-kids</a:t>
            </a:r>
          </a:p>
        </p:txBody>
      </p:sp>
      <p:sp>
        <p:nvSpPr>
          <p:cNvPr id="23" name="Textplatzhalter 3">
            <a:extLst>
              <a:ext uri="{FF2B5EF4-FFF2-40B4-BE49-F238E27FC236}">
                <a16:creationId xmlns:a16="http://schemas.microsoft.com/office/drawing/2014/main" id="{0B3AEA2E-683B-6240-9E43-00513583FC8F}"/>
              </a:ext>
            </a:extLst>
          </p:cNvPr>
          <p:cNvSpPr txBox="1">
            <a:spLocks/>
          </p:cNvSpPr>
          <p:nvPr/>
        </p:nvSpPr>
        <p:spPr>
          <a:xfrm>
            <a:off x="2067516" y="229079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FCBC86"/>
                </a:solidFill>
              </a:rPr>
              <a:t>Teenager und junge Erwachsene, die mit dem EC unterwegs sind</a:t>
            </a:r>
          </a:p>
        </p:txBody>
      </p:sp>
      <p:sp>
        <p:nvSpPr>
          <p:cNvPr id="24" name="Abgerundetes Rechteck 23">
            <a:extLst>
              <a:ext uri="{FF2B5EF4-FFF2-40B4-BE49-F238E27FC236}">
                <a16:creationId xmlns:a16="http://schemas.microsoft.com/office/drawing/2014/main" id="{362C569C-91AA-634A-AA91-5FCE885A341C}"/>
              </a:ext>
            </a:extLst>
          </p:cNvPr>
          <p:cNvSpPr/>
          <p:nvPr/>
        </p:nvSpPr>
        <p:spPr>
          <a:xfrm>
            <a:off x="338139" y="2162978"/>
            <a:ext cx="1578925" cy="427512"/>
          </a:xfrm>
          <a:prstGeom prst="roundRect">
            <a:avLst/>
          </a:prstGeom>
          <a:solidFill>
            <a:srgbClr val="FC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go</a:t>
            </a:r>
            <a:endParaRPr lang="de-DE" sz="1400" b="1" dirty="0">
              <a:latin typeface="Montserrat" pitchFamily="2" charset="77"/>
            </a:endParaRPr>
          </a:p>
        </p:txBody>
      </p:sp>
      <p:sp>
        <p:nvSpPr>
          <p:cNvPr id="25" name="Textplatzhalter 3">
            <a:extLst>
              <a:ext uri="{FF2B5EF4-FFF2-40B4-BE49-F238E27FC236}">
                <a16:creationId xmlns:a16="http://schemas.microsoft.com/office/drawing/2014/main" id="{B750FF30-D82C-E041-A42A-055BA526F294}"/>
              </a:ext>
            </a:extLst>
          </p:cNvPr>
          <p:cNvSpPr txBox="1">
            <a:spLocks/>
          </p:cNvSpPr>
          <p:nvPr/>
        </p:nvSpPr>
        <p:spPr>
          <a:xfrm>
            <a:off x="2067516" y="295655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81C063"/>
                </a:solidFill>
              </a:rPr>
              <a:t>Kerngruppe, die den EC trägt und inhaltlich gestaltet</a:t>
            </a:r>
          </a:p>
        </p:txBody>
      </p:sp>
      <p:sp>
        <p:nvSpPr>
          <p:cNvPr id="26" name="Abgerundetes Rechteck 25">
            <a:extLst>
              <a:ext uri="{FF2B5EF4-FFF2-40B4-BE49-F238E27FC236}">
                <a16:creationId xmlns:a16="http://schemas.microsoft.com/office/drawing/2014/main" id="{9203A1F5-744F-4743-AB14-BB7CFF28C925}"/>
              </a:ext>
            </a:extLst>
          </p:cNvPr>
          <p:cNvSpPr/>
          <p:nvPr/>
        </p:nvSpPr>
        <p:spPr>
          <a:xfrm>
            <a:off x="338939" y="2828738"/>
            <a:ext cx="1578925" cy="427512"/>
          </a:xfrm>
          <a:prstGeom prst="roundRec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EC-Mitglied</a:t>
            </a:r>
          </a:p>
        </p:txBody>
      </p:sp>
      <p:sp>
        <p:nvSpPr>
          <p:cNvPr id="27" name="Abgerundetes Rechteck 26">
            <a:extLst>
              <a:ext uri="{FF2B5EF4-FFF2-40B4-BE49-F238E27FC236}">
                <a16:creationId xmlns:a16="http://schemas.microsoft.com/office/drawing/2014/main" id="{21398F23-50D8-B746-B591-E4C6282DDBE2}"/>
              </a:ext>
            </a:extLst>
          </p:cNvPr>
          <p:cNvSpPr/>
          <p:nvPr/>
        </p:nvSpPr>
        <p:spPr>
          <a:xfrm>
            <a:off x="338940" y="3494498"/>
            <a:ext cx="1578926" cy="427512"/>
          </a:xfrm>
          <a:prstGeom prst="roundRect">
            <a:avLst/>
          </a:prstGeom>
          <a:solidFill>
            <a:srgbClr val="64B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Supporter</a:t>
            </a:r>
            <a:endParaRPr lang="de-DE" sz="1400" b="1" dirty="0">
              <a:latin typeface="Montserrat" pitchFamily="2" charset="77"/>
            </a:endParaRPr>
          </a:p>
        </p:txBody>
      </p:sp>
      <p:sp>
        <p:nvSpPr>
          <p:cNvPr id="28" name="Textplatzhalter 3">
            <a:extLst>
              <a:ext uri="{FF2B5EF4-FFF2-40B4-BE49-F238E27FC236}">
                <a16:creationId xmlns:a16="http://schemas.microsoft.com/office/drawing/2014/main" id="{3458F7E9-BA65-3F42-B930-9701FA5F0C94}"/>
              </a:ext>
            </a:extLst>
          </p:cNvPr>
          <p:cNvSpPr txBox="1">
            <a:spLocks/>
          </p:cNvSpPr>
          <p:nvPr/>
        </p:nvSpPr>
        <p:spPr>
          <a:xfrm>
            <a:off x="2067516" y="362231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64B2CE"/>
                </a:solidFill>
              </a:rPr>
              <a:t>Unsere Mentoren, Beter und Spender</a:t>
            </a:r>
          </a:p>
        </p:txBody>
      </p:sp>
      <p:sp>
        <p:nvSpPr>
          <p:cNvPr id="2" name="Sechseck 1">
            <a:extLst>
              <a:ext uri="{FF2B5EF4-FFF2-40B4-BE49-F238E27FC236}">
                <a16:creationId xmlns:a16="http://schemas.microsoft.com/office/drawing/2014/main" id="{B2596555-DD81-5CAD-AAA7-F9BD3A16B173}"/>
              </a:ext>
            </a:extLst>
          </p:cNvPr>
          <p:cNvSpPr/>
          <p:nvPr/>
        </p:nvSpPr>
        <p:spPr>
          <a:xfrm rot="397894">
            <a:off x="6893603" y="-194748"/>
            <a:ext cx="2710733" cy="2336840"/>
          </a:xfrm>
          <a:prstGeom prst="hexagon">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3" name="Textplatzhalter 3">
            <a:extLst>
              <a:ext uri="{FF2B5EF4-FFF2-40B4-BE49-F238E27FC236}">
                <a16:creationId xmlns:a16="http://schemas.microsoft.com/office/drawing/2014/main" id="{C9115D51-2F99-C853-EF35-79D7D68EC231}"/>
              </a:ext>
            </a:extLst>
          </p:cNvPr>
          <p:cNvSpPr txBox="1">
            <a:spLocks/>
          </p:cNvSpPr>
          <p:nvPr/>
        </p:nvSpPr>
        <p:spPr>
          <a:xfrm rot="509392">
            <a:off x="7047354" y="453811"/>
            <a:ext cx="2223178" cy="1475915"/>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bg1"/>
                </a:solidFill>
                <a:latin typeface="Montserrat" pitchFamily="2" charset="77"/>
              </a:rPr>
              <a:t>BESSER ZUSAMMEN</a:t>
            </a:r>
          </a:p>
          <a:p>
            <a:pPr algn="ctr"/>
            <a:r>
              <a:rPr lang="de-DE" sz="1500" dirty="0">
                <a:solidFill>
                  <a:schemeClr val="bg1"/>
                </a:solidFill>
              </a:rPr>
              <a:t>UNSER NEUES ZUGEHÖRIGKEITS-</a:t>
            </a:r>
            <a:br>
              <a:rPr lang="de-DE" sz="1500" dirty="0">
                <a:solidFill>
                  <a:schemeClr val="bg1"/>
                </a:solidFill>
              </a:rPr>
            </a:br>
            <a:r>
              <a:rPr lang="de-DE" sz="1500" dirty="0">
                <a:solidFill>
                  <a:schemeClr val="bg1"/>
                </a:solidFill>
              </a:rPr>
              <a:t>MODELL</a:t>
            </a:r>
          </a:p>
        </p:txBody>
      </p:sp>
    </p:spTree>
    <p:extLst>
      <p:ext uri="{BB962C8B-B14F-4D97-AF65-F5344CB8AC3E}">
        <p14:creationId xmlns:p14="http://schemas.microsoft.com/office/powerpoint/2010/main" val="207630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ERNA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EINE ADRESSE FÜR ALLES</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p:txBody>
          <a:bodyPr/>
          <a:lstStyle/>
          <a:p>
            <a:r>
              <a:rPr lang="de-DE" dirty="0"/>
              <a:t>Für Material, Vorlagen und wichtige Informationen zur Organisation deiner Jugendarbeit brauchst du nur eine Adresse: </a:t>
            </a:r>
            <a:r>
              <a:rPr lang="de-DE" dirty="0" err="1"/>
              <a:t>swdec.de</a:t>
            </a:r>
            <a:r>
              <a:rPr lang="de-DE" dirty="0"/>
              <a:t>/</a:t>
            </a:r>
            <a:r>
              <a:rPr lang="de-DE" dirty="0" err="1"/>
              <a:t>erna</a:t>
            </a:r>
            <a:r>
              <a:rPr lang="de-DE" dirty="0"/>
              <a:t>. Hier findest du alles, was du brauchst – und ab jetzt mit neuem System, </a:t>
            </a:r>
            <a:br>
              <a:rPr lang="de-DE" dirty="0"/>
            </a:br>
            <a:r>
              <a:rPr lang="de-DE" dirty="0"/>
              <a:t>das deutlich übersichtlicher und intuitiver ist. </a:t>
            </a:r>
            <a:br>
              <a:rPr lang="de-DE" dirty="0"/>
            </a:br>
            <a:r>
              <a:rPr lang="de-DE" dirty="0"/>
              <a:t>Die Zugangsdaten bekommst du unter </a:t>
            </a:r>
            <a:r>
              <a:rPr lang="de-DE" dirty="0" err="1"/>
              <a:t>info@swdec.de</a:t>
            </a:r>
            <a:r>
              <a:rPr lang="de-DE" dirty="0"/>
              <a:t> oder 07158.939130.</a:t>
            </a:r>
          </a:p>
        </p:txBody>
      </p:sp>
      <p:pic>
        <p:nvPicPr>
          <p:cNvPr id="11" name="Bildplatzhalter 10">
            <a:extLst>
              <a:ext uri="{FF2B5EF4-FFF2-40B4-BE49-F238E27FC236}">
                <a16:creationId xmlns:a16="http://schemas.microsoft.com/office/drawing/2014/main" id="{E6BDB9AE-81A1-1045-B150-EC849F8B8615}"/>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568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94503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567086" y="3365275"/>
            <a:ext cx="977189" cy="180907"/>
          </a:xfrm>
        </p:spPr>
        <p:txBody>
          <a:bodyPr/>
          <a:lstStyle/>
          <a:p>
            <a:pPr algn="ctr"/>
            <a:r>
              <a:rPr lang="de-DE" dirty="0">
                <a:latin typeface="Montserrat" pitchFamily="2" charset="77"/>
              </a:rPr>
              <a:t>Instagram</a:t>
            </a:r>
            <a:endParaRPr lang="de-DE" dirty="0"/>
          </a:p>
        </p:txBody>
      </p:sp>
      <p:pic>
        <p:nvPicPr>
          <p:cNvPr id="10" name="Bildplatzhalter 9">
            <a:extLst>
              <a:ext uri="{FF2B5EF4-FFF2-40B4-BE49-F238E27FC236}">
                <a16:creationId xmlns:a16="http://schemas.microsoft.com/office/drawing/2014/main" id="{8792638C-155F-FB45-B843-1BB9CD1218D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4" t="-1523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pic>
        <p:nvPicPr>
          <p:cNvPr id="18" name="Grafik 17">
            <a:extLst>
              <a:ext uri="{FF2B5EF4-FFF2-40B4-BE49-F238E27FC236}">
                <a16:creationId xmlns:a16="http://schemas.microsoft.com/office/drawing/2014/main" id="{A76C57DE-BCF3-2D43-B7E1-9898D95934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0724" y="2384629"/>
            <a:ext cx="863251" cy="868073"/>
          </a:xfrm>
          <a:prstGeom prst="rect">
            <a:avLst/>
          </a:prstGeom>
        </p:spPr>
      </p:pic>
      <p:sp>
        <p:nvSpPr>
          <p:cNvPr id="19" name="Textplatzhalter 4">
            <a:extLst>
              <a:ext uri="{FF2B5EF4-FFF2-40B4-BE49-F238E27FC236}">
                <a16:creationId xmlns:a16="http://schemas.microsoft.com/office/drawing/2014/main" id="{F0E6838C-64B6-1543-B47E-2C6C58F15824}"/>
              </a:ext>
            </a:extLst>
          </p:cNvPr>
          <p:cNvSpPr txBox="1">
            <a:spLocks/>
          </p:cNvSpPr>
          <p:nvPr/>
        </p:nvSpPr>
        <p:spPr>
          <a:xfrm>
            <a:off x="6713754" y="3356198"/>
            <a:ext cx="977189" cy="189984"/>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Facebook</a:t>
            </a:r>
            <a:endParaRPr lang="de-DE" dirty="0"/>
          </a:p>
        </p:txBody>
      </p:sp>
      <p:pic>
        <p:nvPicPr>
          <p:cNvPr id="21" name="Grafik 20">
            <a:extLst>
              <a:ext uri="{FF2B5EF4-FFF2-40B4-BE49-F238E27FC236}">
                <a16:creationId xmlns:a16="http://schemas.microsoft.com/office/drawing/2014/main" id="{FB73E88E-EBC3-9E49-B1B6-779EE12FDD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2FB9E27C-6EB3-7D41-B2D1-48CF80294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789" y="2384233"/>
            <a:ext cx="868072" cy="868072"/>
          </a:xfrm>
          <a:prstGeom prst="rect">
            <a:avLst/>
          </a:prstGeom>
        </p:spPr>
      </p:pic>
      <p:sp>
        <p:nvSpPr>
          <p:cNvPr id="24" name="Textplatzhalter 4">
            <a:extLst>
              <a:ext uri="{FF2B5EF4-FFF2-40B4-BE49-F238E27FC236}">
                <a16:creationId xmlns:a16="http://schemas.microsoft.com/office/drawing/2014/main" id="{B9BF1B53-9AE0-1F4D-A5E6-FBFAB33A74EF}"/>
              </a:ext>
            </a:extLst>
          </p:cNvPr>
          <p:cNvSpPr txBox="1">
            <a:spLocks/>
          </p:cNvSpPr>
          <p:nvPr/>
        </p:nvSpPr>
        <p:spPr>
          <a:xfrm>
            <a:off x="7937789" y="3353492"/>
            <a:ext cx="868072"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YouTube</a:t>
            </a:r>
            <a:endParaRPr lang="de-DE" dirty="0"/>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7128589" y="4070311"/>
            <a:ext cx="1674188"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endParaRPr lang="de-DE" b="1" dirty="0">
              <a:latin typeface="Montserrat" pitchFamily="2" charset="77"/>
            </a:endParaRPr>
          </a:p>
        </p:txBody>
      </p:sp>
    </p:spTree>
    <p:extLst>
      <p:ext uri="{BB962C8B-B14F-4D97-AF65-F5344CB8AC3E}">
        <p14:creationId xmlns:p14="http://schemas.microsoft.com/office/powerpoint/2010/main" val="302604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107934"/>
            <a:ext cx="9144000" cy="1790700"/>
          </a:xfrm>
        </p:spPr>
        <p:txBody>
          <a:bodyPr/>
          <a:lstStyle/>
          <a:p>
            <a:r>
              <a:rPr lang="de-DE" sz="5400" dirty="0"/>
              <a:t>Spendenzahlen 2022</a:t>
            </a:r>
          </a:p>
        </p:txBody>
      </p:sp>
    </p:spTree>
    <p:extLst>
      <p:ext uri="{BB962C8B-B14F-4D97-AF65-F5344CB8AC3E}">
        <p14:creationId xmlns:p14="http://schemas.microsoft.com/office/powerpoint/2010/main" val="2389766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Gerade Verbindung 57">
            <a:extLst>
              <a:ext uri="{FF2B5EF4-FFF2-40B4-BE49-F238E27FC236}">
                <a16:creationId xmlns:a16="http://schemas.microsoft.com/office/drawing/2014/main" id="{97A9080B-F4B2-A14E-ABE5-26927C264628}"/>
              </a:ext>
            </a:extLst>
          </p:cNvPr>
          <p:cNvCxnSpPr>
            <a:cxnSpLocks/>
          </p:cNvCxnSpPr>
          <p:nvPr/>
        </p:nvCxnSpPr>
        <p:spPr bwMode="auto">
          <a:xfrm>
            <a:off x="1377941" y="332536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8" name="Gerade Verbindung 57">
            <a:extLst>
              <a:ext uri="{FF2B5EF4-FFF2-40B4-BE49-F238E27FC236}">
                <a16:creationId xmlns:a16="http://schemas.microsoft.com/office/drawing/2014/main" id="{F6E806D7-30B6-9B45-A142-03FC9208DF25}"/>
              </a:ext>
            </a:extLst>
          </p:cNvPr>
          <p:cNvCxnSpPr>
            <a:cxnSpLocks/>
          </p:cNvCxnSpPr>
          <p:nvPr/>
        </p:nvCxnSpPr>
        <p:spPr bwMode="auto">
          <a:xfrm>
            <a:off x="1377941" y="357664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0" name="Gerade Verbindung 57">
            <a:extLst>
              <a:ext uri="{FF2B5EF4-FFF2-40B4-BE49-F238E27FC236}">
                <a16:creationId xmlns:a16="http://schemas.microsoft.com/office/drawing/2014/main" id="{0BCBB4AF-091F-444C-9C8F-9F78F688A8CC}"/>
              </a:ext>
            </a:extLst>
          </p:cNvPr>
          <p:cNvCxnSpPr>
            <a:cxnSpLocks/>
          </p:cNvCxnSpPr>
          <p:nvPr/>
        </p:nvCxnSpPr>
        <p:spPr bwMode="auto">
          <a:xfrm>
            <a:off x="1377941" y="409317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2" name="Textfeld 1">
            <a:extLst>
              <a:ext uri="{FF2B5EF4-FFF2-40B4-BE49-F238E27FC236}">
                <a16:creationId xmlns:a16="http://schemas.microsoft.com/office/drawing/2014/main" id="{991919A2-ABC4-C243-B698-EC443DABFDBD}"/>
              </a:ext>
            </a:extLst>
          </p:cNvPr>
          <p:cNvSpPr txBox="1"/>
          <p:nvPr/>
        </p:nvSpPr>
        <p:spPr>
          <a:xfrm>
            <a:off x="315912" y="4012677"/>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200.000 €</a:t>
            </a:r>
          </a:p>
        </p:txBody>
      </p:sp>
      <p:sp>
        <p:nvSpPr>
          <p:cNvPr id="3" name="Textfeld 2">
            <a:extLst>
              <a:ext uri="{FF2B5EF4-FFF2-40B4-BE49-F238E27FC236}">
                <a16:creationId xmlns:a16="http://schemas.microsoft.com/office/drawing/2014/main" id="{57088C42-A4C0-E744-A84E-7A3086931CDF}"/>
              </a:ext>
            </a:extLst>
          </p:cNvPr>
          <p:cNvSpPr txBox="1"/>
          <p:nvPr/>
        </p:nvSpPr>
        <p:spPr>
          <a:xfrm>
            <a:off x="315912" y="375292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300.000 €</a:t>
            </a:r>
          </a:p>
        </p:txBody>
      </p:sp>
      <p:sp>
        <p:nvSpPr>
          <p:cNvPr id="4" name="Textfeld 3">
            <a:extLst>
              <a:ext uri="{FF2B5EF4-FFF2-40B4-BE49-F238E27FC236}">
                <a16:creationId xmlns:a16="http://schemas.microsoft.com/office/drawing/2014/main" id="{A934280A-18BF-1F4C-9CCC-CEE596B9015A}"/>
              </a:ext>
            </a:extLst>
          </p:cNvPr>
          <p:cNvSpPr txBox="1"/>
          <p:nvPr/>
        </p:nvSpPr>
        <p:spPr>
          <a:xfrm>
            <a:off x="315912" y="348760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400.000 €</a:t>
            </a:r>
          </a:p>
        </p:txBody>
      </p:sp>
      <p:sp>
        <p:nvSpPr>
          <p:cNvPr id="5" name="Textfeld 4">
            <a:extLst>
              <a:ext uri="{FF2B5EF4-FFF2-40B4-BE49-F238E27FC236}">
                <a16:creationId xmlns:a16="http://schemas.microsoft.com/office/drawing/2014/main" id="{7DEF55A2-3388-B148-BEC3-E03E6EA99FD4}"/>
              </a:ext>
            </a:extLst>
          </p:cNvPr>
          <p:cNvSpPr txBox="1"/>
          <p:nvPr/>
        </p:nvSpPr>
        <p:spPr>
          <a:xfrm>
            <a:off x="315912" y="322526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500.000 €</a:t>
            </a:r>
          </a:p>
        </p:txBody>
      </p:sp>
      <p:sp>
        <p:nvSpPr>
          <p:cNvPr id="6" name="Textfeld 5">
            <a:extLst>
              <a:ext uri="{FF2B5EF4-FFF2-40B4-BE49-F238E27FC236}">
                <a16:creationId xmlns:a16="http://schemas.microsoft.com/office/drawing/2014/main" id="{8B07FA48-1CF1-6A47-87D9-FB1C9937C8A7}"/>
              </a:ext>
            </a:extLst>
          </p:cNvPr>
          <p:cNvSpPr txBox="1"/>
          <p:nvPr/>
        </p:nvSpPr>
        <p:spPr>
          <a:xfrm>
            <a:off x="324000" y="29599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600.000 €</a:t>
            </a:r>
          </a:p>
        </p:txBody>
      </p:sp>
      <p:sp>
        <p:nvSpPr>
          <p:cNvPr id="7" name="Textfeld 6">
            <a:extLst>
              <a:ext uri="{FF2B5EF4-FFF2-40B4-BE49-F238E27FC236}">
                <a16:creationId xmlns:a16="http://schemas.microsoft.com/office/drawing/2014/main" id="{13323E24-D29C-954E-AE36-5B3C724C9DF1}"/>
              </a:ext>
            </a:extLst>
          </p:cNvPr>
          <p:cNvSpPr txBox="1"/>
          <p:nvPr/>
        </p:nvSpPr>
        <p:spPr>
          <a:xfrm>
            <a:off x="315912" y="269761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700.000 €</a:t>
            </a:r>
          </a:p>
        </p:txBody>
      </p:sp>
      <p:sp>
        <p:nvSpPr>
          <p:cNvPr id="8" name="Textfeld 7">
            <a:extLst>
              <a:ext uri="{FF2B5EF4-FFF2-40B4-BE49-F238E27FC236}">
                <a16:creationId xmlns:a16="http://schemas.microsoft.com/office/drawing/2014/main" id="{5CC2A9C5-0C98-A440-A523-C76A2D068E42}"/>
              </a:ext>
            </a:extLst>
          </p:cNvPr>
          <p:cNvSpPr txBox="1"/>
          <p:nvPr/>
        </p:nvSpPr>
        <p:spPr>
          <a:xfrm>
            <a:off x="315912" y="24321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800.000 €</a:t>
            </a:r>
          </a:p>
        </p:txBody>
      </p:sp>
      <p:sp>
        <p:nvSpPr>
          <p:cNvPr id="9" name="Textfeld 8">
            <a:extLst>
              <a:ext uri="{FF2B5EF4-FFF2-40B4-BE49-F238E27FC236}">
                <a16:creationId xmlns:a16="http://schemas.microsoft.com/office/drawing/2014/main" id="{0E15F9C3-65B0-8249-ACC6-C597A1A362EC}"/>
              </a:ext>
            </a:extLst>
          </p:cNvPr>
          <p:cNvSpPr txBox="1"/>
          <p:nvPr/>
        </p:nvSpPr>
        <p:spPr>
          <a:xfrm>
            <a:off x="315912" y="2163380"/>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900.000 €</a:t>
            </a:r>
          </a:p>
        </p:txBody>
      </p:sp>
      <p:sp>
        <p:nvSpPr>
          <p:cNvPr id="10" name="Textfeld 9">
            <a:extLst>
              <a:ext uri="{FF2B5EF4-FFF2-40B4-BE49-F238E27FC236}">
                <a16:creationId xmlns:a16="http://schemas.microsoft.com/office/drawing/2014/main" id="{B9DE2844-AEC1-9B4E-97CD-29E101D2EBEF}"/>
              </a:ext>
            </a:extLst>
          </p:cNvPr>
          <p:cNvSpPr txBox="1"/>
          <p:nvPr/>
        </p:nvSpPr>
        <p:spPr>
          <a:xfrm>
            <a:off x="315912" y="189461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1.000.000 €</a:t>
            </a:r>
          </a:p>
        </p:txBody>
      </p:sp>
      <p:sp>
        <p:nvSpPr>
          <p:cNvPr id="11" name="Textfeld 10">
            <a:extLst>
              <a:ext uri="{FF2B5EF4-FFF2-40B4-BE49-F238E27FC236}">
                <a16:creationId xmlns:a16="http://schemas.microsoft.com/office/drawing/2014/main" id="{7357EF30-8B07-204D-BB66-F322F6731C77}"/>
              </a:ext>
            </a:extLst>
          </p:cNvPr>
          <p:cNvSpPr txBox="1"/>
          <p:nvPr/>
        </p:nvSpPr>
        <p:spPr>
          <a:xfrm>
            <a:off x="315912" y="162584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1.100.000 €</a:t>
            </a:r>
          </a:p>
        </p:txBody>
      </p:sp>
      <p:sp>
        <p:nvSpPr>
          <p:cNvPr id="12" name="Textfeld 11">
            <a:extLst>
              <a:ext uri="{FF2B5EF4-FFF2-40B4-BE49-F238E27FC236}">
                <a16:creationId xmlns:a16="http://schemas.microsoft.com/office/drawing/2014/main" id="{2E0244F4-0B14-5B46-965E-1F10DF87417F}"/>
              </a:ext>
            </a:extLst>
          </p:cNvPr>
          <p:cNvSpPr txBox="1"/>
          <p:nvPr/>
        </p:nvSpPr>
        <p:spPr>
          <a:xfrm>
            <a:off x="315914" y="137647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1.200.000 €</a:t>
            </a:r>
          </a:p>
        </p:txBody>
      </p:sp>
      <p:sp>
        <p:nvSpPr>
          <p:cNvPr id="13" name="Textfeld 12">
            <a:extLst>
              <a:ext uri="{FF2B5EF4-FFF2-40B4-BE49-F238E27FC236}">
                <a16:creationId xmlns:a16="http://schemas.microsoft.com/office/drawing/2014/main" id="{A96F15CD-6D83-7845-A6F9-EC201DAFE154}"/>
              </a:ext>
            </a:extLst>
          </p:cNvPr>
          <p:cNvSpPr txBox="1"/>
          <p:nvPr/>
        </p:nvSpPr>
        <p:spPr>
          <a:xfrm>
            <a:off x="334806" y="430069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100.000 €</a:t>
            </a:r>
          </a:p>
        </p:txBody>
      </p:sp>
      <p:sp>
        <p:nvSpPr>
          <p:cNvPr id="14" name="Titel 13">
            <a:extLst>
              <a:ext uri="{FF2B5EF4-FFF2-40B4-BE49-F238E27FC236}">
                <a16:creationId xmlns:a16="http://schemas.microsoft.com/office/drawing/2014/main" id="{98EED7D9-AA7E-D845-AB6B-416FFA1406B2}"/>
              </a:ext>
            </a:extLst>
          </p:cNvPr>
          <p:cNvSpPr>
            <a:spLocks noGrp="1"/>
          </p:cNvSpPr>
          <p:nvPr>
            <p:ph type="title"/>
          </p:nvPr>
        </p:nvSpPr>
        <p:spPr>
          <a:xfrm>
            <a:off x="334806" y="144243"/>
            <a:ext cx="8496000" cy="324000"/>
          </a:xfrm>
        </p:spPr>
        <p:txBody>
          <a:bodyPr/>
          <a:lstStyle/>
          <a:p>
            <a:r>
              <a:rPr lang="de-DE" dirty="0"/>
              <a:t>Spendenbedarf 2022</a:t>
            </a:r>
          </a:p>
        </p:txBody>
      </p:sp>
      <p:cxnSp>
        <p:nvCxnSpPr>
          <p:cNvPr id="17" name="Gerade Verbindung 57">
            <a:extLst>
              <a:ext uri="{FF2B5EF4-FFF2-40B4-BE49-F238E27FC236}">
                <a16:creationId xmlns:a16="http://schemas.microsoft.com/office/drawing/2014/main" id="{815CE00D-41FD-F44A-BC32-9FBC32365054}"/>
              </a:ext>
            </a:extLst>
          </p:cNvPr>
          <p:cNvCxnSpPr>
            <a:cxnSpLocks/>
          </p:cNvCxnSpPr>
          <p:nvPr/>
        </p:nvCxnSpPr>
        <p:spPr bwMode="auto">
          <a:xfrm>
            <a:off x="1377941" y="146282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1" name="Gerade Verbindung 57">
            <a:extLst>
              <a:ext uri="{FF2B5EF4-FFF2-40B4-BE49-F238E27FC236}">
                <a16:creationId xmlns:a16="http://schemas.microsoft.com/office/drawing/2014/main" id="{A5FDAB69-F223-2745-B869-B2888626E4DB}"/>
              </a:ext>
            </a:extLst>
          </p:cNvPr>
          <p:cNvCxnSpPr>
            <a:cxnSpLocks/>
          </p:cNvCxnSpPr>
          <p:nvPr/>
        </p:nvCxnSpPr>
        <p:spPr bwMode="auto">
          <a:xfrm>
            <a:off x="1377941" y="170596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2" name="Gerade Verbindung 57">
            <a:extLst>
              <a:ext uri="{FF2B5EF4-FFF2-40B4-BE49-F238E27FC236}">
                <a16:creationId xmlns:a16="http://schemas.microsoft.com/office/drawing/2014/main" id="{7453CDD4-23C0-0E47-89C7-74F32E7252C2}"/>
              </a:ext>
            </a:extLst>
          </p:cNvPr>
          <p:cNvCxnSpPr>
            <a:cxnSpLocks/>
          </p:cNvCxnSpPr>
          <p:nvPr/>
        </p:nvCxnSpPr>
        <p:spPr bwMode="auto">
          <a:xfrm>
            <a:off x="1377941" y="197819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3" name="Gerade Verbindung 57">
            <a:extLst>
              <a:ext uri="{FF2B5EF4-FFF2-40B4-BE49-F238E27FC236}">
                <a16:creationId xmlns:a16="http://schemas.microsoft.com/office/drawing/2014/main" id="{415114D6-B549-1A4A-98E0-A4EF80964EC4}"/>
              </a:ext>
            </a:extLst>
          </p:cNvPr>
          <p:cNvCxnSpPr>
            <a:cxnSpLocks/>
          </p:cNvCxnSpPr>
          <p:nvPr/>
        </p:nvCxnSpPr>
        <p:spPr bwMode="auto">
          <a:xfrm>
            <a:off x="1377941" y="225041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4" name="Gerade Verbindung 57">
            <a:extLst>
              <a:ext uri="{FF2B5EF4-FFF2-40B4-BE49-F238E27FC236}">
                <a16:creationId xmlns:a16="http://schemas.microsoft.com/office/drawing/2014/main" id="{7F43D841-973A-3B4B-B96A-DD8D3F323E2E}"/>
              </a:ext>
            </a:extLst>
          </p:cNvPr>
          <p:cNvCxnSpPr>
            <a:cxnSpLocks/>
          </p:cNvCxnSpPr>
          <p:nvPr/>
        </p:nvCxnSpPr>
        <p:spPr bwMode="auto">
          <a:xfrm>
            <a:off x="1377941" y="2515663"/>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5" name="Gerade Verbindung 57">
            <a:extLst>
              <a:ext uri="{FF2B5EF4-FFF2-40B4-BE49-F238E27FC236}">
                <a16:creationId xmlns:a16="http://schemas.microsoft.com/office/drawing/2014/main" id="{C81130DF-EA38-0B44-935F-8E7F9B37307B}"/>
              </a:ext>
            </a:extLst>
          </p:cNvPr>
          <p:cNvCxnSpPr>
            <a:cxnSpLocks/>
          </p:cNvCxnSpPr>
          <p:nvPr/>
        </p:nvCxnSpPr>
        <p:spPr bwMode="auto">
          <a:xfrm>
            <a:off x="1377941" y="278415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6" name="Gerade Verbindung 57">
            <a:extLst>
              <a:ext uri="{FF2B5EF4-FFF2-40B4-BE49-F238E27FC236}">
                <a16:creationId xmlns:a16="http://schemas.microsoft.com/office/drawing/2014/main" id="{D14B1654-1225-4342-8E0F-418F6D56BC9F}"/>
              </a:ext>
            </a:extLst>
          </p:cNvPr>
          <p:cNvCxnSpPr>
            <a:cxnSpLocks/>
          </p:cNvCxnSpPr>
          <p:nvPr/>
        </p:nvCxnSpPr>
        <p:spPr bwMode="auto">
          <a:xfrm>
            <a:off x="1377941" y="3046155"/>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9" name="Gerade Verbindung 57">
            <a:extLst>
              <a:ext uri="{FF2B5EF4-FFF2-40B4-BE49-F238E27FC236}">
                <a16:creationId xmlns:a16="http://schemas.microsoft.com/office/drawing/2014/main" id="{3EA208B4-D072-0244-A9A7-CDDBE112FB41}"/>
              </a:ext>
            </a:extLst>
          </p:cNvPr>
          <p:cNvCxnSpPr>
            <a:cxnSpLocks/>
          </p:cNvCxnSpPr>
          <p:nvPr/>
        </p:nvCxnSpPr>
        <p:spPr bwMode="auto">
          <a:xfrm>
            <a:off x="1377941" y="384189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1" name="Gerade Verbindung 57">
            <a:extLst>
              <a:ext uri="{FF2B5EF4-FFF2-40B4-BE49-F238E27FC236}">
                <a16:creationId xmlns:a16="http://schemas.microsoft.com/office/drawing/2014/main" id="{A7D75FC9-ACBD-A845-BA04-5383E649F80E}"/>
              </a:ext>
            </a:extLst>
          </p:cNvPr>
          <p:cNvCxnSpPr>
            <a:cxnSpLocks/>
          </p:cNvCxnSpPr>
          <p:nvPr/>
        </p:nvCxnSpPr>
        <p:spPr bwMode="auto">
          <a:xfrm>
            <a:off x="1377941" y="435144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2"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461668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5" name="Rechteck 44">
            <a:extLst>
              <a:ext uri="{FF2B5EF4-FFF2-40B4-BE49-F238E27FC236}">
                <a16:creationId xmlns:a16="http://schemas.microsoft.com/office/drawing/2014/main" id="{0B8D6B99-CCB0-9B40-A8FE-22F12D2F31DA}"/>
              </a:ext>
            </a:extLst>
          </p:cNvPr>
          <p:cNvSpPr/>
          <p:nvPr/>
        </p:nvSpPr>
        <p:spPr>
          <a:xfrm>
            <a:off x="1587207" y="746315"/>
            <a:ext cx="1980293" cy="3870373"/>
          </a:xfrm>
          <a:prstGeom prst="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FFCB189-9180-7241-84DA-ED50562BAB7A}"/>
              </a:ext>
            </a:extLst>
          </p:cNvPr>
          <p:cNvSpPr/>
          <p:nvPr/>
        </p:nvSpPr>
        <p:spPr>
          <a:xfrm>
            <a:off x="3820940" y="1576867"/>
            <a:ext cx="2026193" cy="3039826"/>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2EC6DD24-EA43-BF47-8ABA-1E12BF6A510B}"/>
              </a:ext>
            </a:extLst>
          </p:cNvPr>
          <p:cNvSpPr txBox="1"/>
          <p:nvPr/>
        </p:nvSpPr>
        <p:spPr>
          <a:xfrm>
            <a:off x="1587207" y="2419719"/>
            <a:ext cx="1980293" cy="492443"/>
          </a:xfrm>
          <a:prstGeom prst="rect">
            <a:avLst/>
          </a:prstGeom>
          <a:noFill/>
        </p:spPr>
        <p:txBody>
          <a:bodyPr wrap="square" lIns="0" tIns="0" rIns="0" bIns="0">
            <a:spAutoFit/>
          </a:bodyPr>
          <a:lstStyle/>
          <a:p>
            <a:pPr algn="ctr">
              <a:defRPr/>
            </a:pPr>
            <a:r>
              <a:rPr lang="de-DE" sz="1600" dirty="0">
                <a:solidFill>
                  <a:srgbClr val="F7F1EC"/>
                </a:solidFill>
                <a:latin typeface="Montserrat Light" panose="00000400000000000000" pitchFamily="2" charset="0"/>
                <a:ea typeface="Geneva" charset="0"/>
                <a:sym typeface="Arial" charset="0"/>
              </a:rPr>
              <a:t>Spendenbedarf </a:t>
            </a:r>
          </a:p>
          <a:p>
            <a:pPr algn="ctr">
              <a:defRPr/>
            </a:pPr>
            <a:r>
              <a:rPr lang="de-DE" sz="1600" dirty="0">
                <a:solidFill>
                  <a:srgbClr val="F7F1EC"/>
                </a:solidFill>
                <a:latin typeface="Montserrat Light" panose="00000400000000000000" pitchFamily="2" charset="0"/>
                <a:ea typeface="Geneva" charset="0"/>
                <a:sym typeface="Arial" charset="0"/>
              </a:rPr>
              <a:t>1.490.000 €</a:t>
            </a:r>
          </a:p>
        </p:txBody>
      </p:sp>
      <p:sp>
        <p:nvSpPr>
          <p:cNvPr id="51" name="Textfeld 50">
            <a:extLst>
              <a:ext uri="{FF2B5EF4-FFF2-40B4-BE49-F238E27FC236}">
                <a16:creationId xmlns:a16="http://schemas.microsoft.com/office/drawing/2014/main" id="{3EA4308A-FF1C-A54B-828B-4A1FFF2AF6FA}"/>
              </a:ext>
            </a:extLst>
          </p:cNvPr>
          <p:cNvSpPr txBox="1"/>
          <p:nvPr/>
        </p:nvSpPr>
        <p:spPr>
          <a:xfrm>
            <a:off x="4105341" y="4730731"/>
            <a:ext cx="1455701" cy="123111"/>
          </a:xfrm>
          <a:prstGeom prst="rect">
            <a:avLst/>
          </a:prstGeom>
          <a:noFill/>
        </p:spPr>
        <p:txBody>
          <a:bodyPr wrap="square" lIns="0" tIns="0" rIns="0" bIns="0">
            <a:spAutoFit/>
          </a:bodyPr>
          <a:lstStyle/>
          <a:p>
            <a:pPr>
              <a:defRPr/>
            </a:pPr>
            <a:r>
              <a:rPr lang="de-DE" sz="800" dirty="0">
                <a:solidFill>
                  <a:srgbClr val="B4B5B4"/>
                </a:solidFill>
                <a:latin typeface="Montserrat Light" pitchFamily="2" charset="77"/>
                <a:ea typeface="Geneva" charset="0"/>
                <a:sym typeface="Arial" charset="0"/>
              </a:rPr>
              <a:t>Stand: 30. November 2022</a:t>
            </a:r>
          </a:p>
        </p:txBody>
      </p:sp>
      <p:sp>
        <p:nvSpPr>
          <p:cNvPr id="43" name="Textfeld 42">
            <a:extLst>
              <a:ext uri="{FF2B5EF4-FFF2-40B4-BE49-F238E27FC236}">
                <a16:creationId xmlns:a16="http://schemas.microsoft.com/office/drawing/2014/main" id="{50F714F6-F26D-104B-BDB1-C09252963BFF}"/>
              </a:ext>
            </a:extLst>
          </p:cNvPr>
          <p:cNvSpPr txBox="1"/>
          <p:nvPr/>
        </p:nvSpPr>
        <p:spPr>
          <a:xfrm>
            <a:off x="3793193" y="2914579"/>
            <a:ext cx="2020231" cy="184666"/>
          </a:xfrm>
          <a:prstGeom prst="rect">
            <a:avLst/>
          </a:prstGeom>
          <a:noFill/>
        </p:spPr>
        <p:txBody>
          <a:bodyPr wrap="square" lIns="0" tIns="0" rIns="0" bIns="0">
            <a:spAutoFit/>
          </a:bodyPr>
          <a:lstStyle/>
          <a:p>
            <a:pPr algn="ctr">
              <a:defRPr/>
            </a:pPr>
            <a:r>
              <a:rPr lang="de-DE" sz="1200" dirty="0">
                <a:solidFill>
                  <a:srgbClr val="F7F1EC"/>
                </a:solidFill>
                <a:latin typeface="Montserrat Light" pitchFamily="2" charset="77"/>
                <a:ea typeface="Geneva" charset="0"/>
                <a:sym typeface="Arial" charset="0"/>
              </a:rPr>
              <a:t>Spenden ca. 1.151.000 €</a:t>
            </a:r>
          </a:p>
        </p:txBody>
      </p:sp>
      <p:sp>
        <p:nvSpPr>
          <p:cNvPr id="53" name="Textfeld 52">
            <a:extLst>
              <a:ext uri="{FF2B5EF4-FFF2-40B4-BE49-F238E27FC236}">
                <a16:creationId xmlns:a16="http://schemas.microsoft.com/office/drawing/2014/main" id="{2E0244F4-0B14-5B46-965E-1F10DF87417F}"/>
              </a:ext>
            </a:extLst>
          </p:cNvPr>
          <p:cNvSpPr txBox="1"/>
          <p:nvPr/>
        </p:nvSpPr>
        <p:spPr>
          <a:xfrm>
            <a:off x="324000" y="83746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1.400.000 €</a:t>
            </a:r>
          </a:p>
        </p:txBody>
      </p:sp>
      <p:cxnSp>
        <p:nvCxnSpPr>
          <p:cNvPr id="5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120472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56" name="Textfeld 55">
            <a:extLst>
              <a:ext uri="{FF2B5EF4-FFF2-40B4-BE49-F238E27FC236}">
                <a16:creationId xmlns:a16="http://schemas.microsoft.com/office/drawing/2014/main" id="{2E0244F4-0B14-5B46-965E-1F10DF87417F}"/>
              </a:ext>
            </a:extLst>
          </p:cNvPr>
          <p:cNvSpPr txBox="1"/>
          <p:nvPr/>
        </p:nvSpPr>
        <p:spPr>
          <a:xfrm>
            <a:off x="324000" y="110925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1.300.000 €</a:t>
            </a:r>
          </a:p>
        </p:txBody>
      </p:sp>
      <p:cxnSp>
        <p:nvCxnSpPr>
          <p:cNvPr id="57"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93801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7" name="Rechteck 46">
            <a:extLst>
              <a:ext uri="{FF2B5EF4-FFF2-40B4-BE49-F238E27FC236}">
                <a16:creationId xmlns:a16="http://schemas.microsoft.com/office/drawing/2014/main" id="{BFFCB189-9180-7241-84DA-ED50562BAB7A}"/>
              </a:ext>
            </a:extLst>
          </p:cNvPr>
          <p:cNvSpPr/>
          <p:nvPr/>
        </p:nvSpPr>
        <p:spPr>
          <a:xfrm>
            <a:off x="6129869" y="3046155"/>
            <a:ext cx="1068927" cy="15776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E2E367CF-FBE2-452D-9C09-18C25F1F2A4F}"/>
              </a:ext>
            </a:extLst>
          </p:cNvPr>
          <p:cNvSpPr txBox="1"/>
          <p:nvPr/>
        </p:nvSpPr>
        <p:spPr>
          <a:xfrm>
            <a:off x="6239959" y="3297570"/>
            <a:ext cx="804398" cy="1319101"/>
          </a:xfrm>
          <a:prstGeom prst="rect">
            <a:avLst/>
          </a:prstGeom>
          <a:noFill/>
          <a:ln>
            <a:noFill/>
          </a:ln>
        </p:spPr>
        <p:txBody>
          <a:bodyPr vert="horz" wrap="square" lIns="135000" tIns="216000" rIns="135000" bIns="135000" rtlCol="0" anchor="t">
            <a:noAutofit/>
          </a:bodyPr>
          <a:lstStyle/>
          <a:p>
            <a:pPr algn="ctr">
              <a:defRPr/>
            </a:pPr>
            <a:endParaRPr lang="de-DE" sz="1200" dirty="0">
              <a:solidFill>
                <a:srgbClr val="F7F1EC"/>
              </a:solidFill>
              <a:latin typeface="Montserrat Light" pitchFamily="2" charset="77"/>
              <a:ea typeface="Geneva" charset="0"/>
            </a:endParaRPr>
          </a:p>
        </p:txBody>
      </p:sp>
      <p:sp>
        <p:nvSpPr>
          <p:cNvPr id="52" name="Rechteck 51">
            <a:extLst>
              <a:ext uri="{FF2B5EF4-FFF2-40B4-BE49-F238E27FC236}">
                <a16:creationId xmlns:a16="http://schemas.microsoft.com/office/drawing/2014/main" id="{80A379A4-BE6E-489C-833D-DFE3D6BD97BD}"/>
              </a:ext>
            </a:extLst>
          </p:cNvPr>
          <p:cNvSpPr/>
          <p:nvPr/>
        </p:nvSpPr>
        <p:spPr>
          <a:xfrm>
            <a:off x="7407886" y="1705966"/>
            <a:ext cx="1131602" cy="29127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63BC2839-3829-4740-BA3A-2F3AC65CE088}"/>
              </a:ext>
            </a:extLst>
          </p:cNvPr>
          <p:cNvSpPr txBox="1"/>
          <p:nvPr/>
        </p:nvSpPr>
        <p:spPr>
          <a:xfrm>
            <a:off x="7407886" y="2345209"/>
            <a:ext cx="1123514" cy="962038"/>
          </a:xfrm>
          <a:prstGeom prst="rect">
            <a:avLst/>
          </a:prstGeom>
          <a:noFill/>
          <a:ln>
            <a:noFill/>
          </a:ln>
        </p:spPr>
        <p:txBody>
          <a:bodyPr vert="horz" wrap="square" lIns="135000" tIns="216000" rIns="135000" bIns="135000" rtlCol="0" anchor="t">
            <a:noAutofit/>
          </a:bodyPr>
          <a:lstStyle/>
          <a:p>
            <a:pPr algn="ctr">
              <a:defRPr/>
            </a:pPr>
            <a:r>
              <a:rPr lang="de-DE" sz="1000" dirty="0">
                <a:solidFill>
                  <a:srgbClr val="F7F1EC"/>
                </a:solidFill>
                <a:latin typeface="Montserrat Light" pitchFamily="2" charset="77"/>
                <a:ea typeface="Geneva" charset="0"/>
              </a:rPr>
              <a:t>Monatliche</a:t>
            </a:r>
          </a:p>
          <a:p>
            <a:pPr algn="ctr">
              <a:defRPr/>
            </a:pPr>
            <a:r>
              <a:rPr lang="de-DE" sz="1000" dirty="0">
                <a:solidFill>
                  <a:srgbClr val="F7F1EC"/>
                </a:solidFill>
                <a:latin typeface="Montserrat Light" pitchFamily="2" charset="77"/>
                <a:ea typeface="Geneva" charset="0"/>
              </a:rPr>
              <a:t>Spende von</a:t>
            </a:r>
          </a:p>
          <a:p>
            <a:pPr algn="ctr">
              <a:defRPr/>
            </a:pPr>
            <a:r>
              <a:rPr lang="de-DE" sz="1000" dirty="0">
                <a:solidFill>
                  <a:srgbClr val="F7F1EC"/>
                </a:solidFill>
                <a:latin typeface="Montserrat Light" pitchFamily="2" charset="77"/>
                <a:ea typeface="Geneva" charset="0"/>
              </a:rPr>
              <a:t>10 €* pro</a:t>
            </a:r>
          </a:p>
          <a:p>
            <a:pPr algn="ctr">
              <a:defRPr/>
            </a:pPr>
            <a:r>
              <a:rPr lang="de-DE" sz="1000" dirty="0">
                <a:solidFill>
                  <a:srgbClr val="F7F1EC"/>
                </a:solidFill>
                <a:latin typeface="Montserrat Light" pitchFamily="2" charset="77"/>
                <a:ea typeface="Geneva" charset="0"/>
              </a:rPr>
              <a:t>Teilnehmer</a:t>
            </a:r>
          </a:p>
          <a:p>
            <a:pPr algn="ctr">
              <a:defRPr/>
            </a:pPr>
            <a:endParaRPr lang="de-DE" sz="1050" dirty="0">
              <a:solidFill>
                <a:srgbClr val="F7F1EC"/>
              </a:solidFill>
              <a:latin typeface="Montserrat Light" pitchFamily="2" charset="77"/>
              <a:ea typeface="Geneva" charset="0"/>
            </a:endParaRPr>
          </a:p>
        </p:txBody>
      </p:sp>
      <p:sp>
        <p:nvSpPr>
          <p:cNvPr id="58" name="Textfeld 57">
            <a:extLst>
              <a:ext uri="{FF2B5EF4-FFF2-40B4-BE49-F238E27FC236}">
                <a16:creationId xmlns:a16="http://schemas.microsoft.com/office/drawing/2014/main" id="{8233FD0A-5E3C-402B-83D6-8EAC5837191E}"/>
              </a:ext>
            </a:extLst>
          </p:cNvPr>
          <p:cNvSpPr txBox="1"/>
          <p:nvPr/>
        </p:nvSpPr>
        <p:spPr>
          <a:xfrm>
            <a:off x="6129869" y="3343477"/>
            <a:ext cx="1071374" cy="967518"/>
          </a:xfrm>
          <a:prstGeom prst="rect">
            <a:avLst/>
          </a:prstGeom>
          <a:noFill/>
          <a:ln>
            <a:noFill/>
          </a:ln>
        </p:spPr>
        <p:txBody>
          <a:bodyPr vert="horz" wrap="square" lIns="135000" tIns="216000" rIns="135000" bIns="135000" rtlCol="0" anchor="t">
            <a:noAutofit/>
          </a:bodyPr>
          <a:lstStyle/>
          <a:p>
            <a:pPr algn="ctr">
              <a:defRPr/>
            </a:pPr>
            <a:r>
              <a:rPr lang="de-DE" sz="1050" dirty="0">
                <a:solidFill>
                  <a:srgbClr val="F7F1EC"/>
                </a:solidFill>
                <a:latin typeface="Montserrat Light" pitchFamily="2" charset="77"/>
                <a:ea typeface="Geneva" charset="0"/>
              </a:rPr>
              <a:t>Monatliche</a:t>
            </a:r>
          </a:p>
          <a:p>
            <a:pPr algn="ctr">
              <a:defRPr/>
            </a:pPr>
            <a:r>
              <a:rPr lang="de-DE" sz="1050" dirty="0">
                <a:solidFill>
                  <a:srgbClr val="F7F1EC"/>
                </a:solidFill>
                <a:latin typeface="Montserrat Light" pitchFamily="2" charset="77"/>
                <a:ea typeface="Geneva" charset="0"/>
              </a:rPr>
              <a:t>Spende von</a:t>
            </a:r>
          </a:p>
          <a:p>
            <a:pPr algn="ctr">
              <a:defRPr/>
            </a:pPr>
            <a:r>
              <a:rPr lang="de-DE" sz="1050" dirty="0">
                <a:solidFill>
                  <a:srgbClr val="F7F1EC"/>
                </a:solidFill>
                <a:latin typeface="Montserrat Light" pitchFamily="2" charset="77"/>
                <a:ea typeface="Geneva" charset="0"/>
              </a:rPr>
              <a:t>5 €* pro</a:t>
            </a:r>
          </a:p>
          <a:p>
            <a:pPr algn="ctr">
              <a:defRPr/>
            </a:pPr>
            <a:r>
              <a:rPr lang="de-DE" sz="1050" dirty="0">
                <a:solidFill>
                  <a:srgbClr val="F7F1EC"/>
                </a:solidFill>
                <a:latin typeface="Montserrat Light" pitchFamily="2" charset="77"/>
                <a:ea typeface="Geneva" charset="0"/>
              </a:rPr>
              <a:t>Teilnehmer</a:t>
            </a:r>
          </a:p>
        </p:txBody>
      </p:sp>
      <p:sp>
        <p:nvSpPr>
          <p:cNvPr id="19" name="Textfeld 18">
            <a:extLst>
              <a:ext uri="{FF2B5EF4-FFF2-40B4-BE49-F238E27FC236}">
                <a16:creationId xmlns:a16="http://schemas.microsoft.com/office/drawing/2014/main" id="{B481F914-6973-46C0-8D4A-03D6165A66A6}"/>
              </a:ext>
            </a:extLst>
          </p:cNvPr>
          <p:cNvSpPr txBox="1"/>
          <p:nvPr/>
        </p:nvSpPr>
        <p:spPr>
          <a:xfrm>
            <a:off x="5924510" y="2628329"/>
            <a:ext cx="1435296" cy="480344"/>
          </a:xfrm>
          <a:prstGeom prst="rect">
            <a:avLst/>
          </a:prstGeom>
          <a:noFill/>
          <a:ln>
            <a:noFill/>
          </a:ln>
        </p:spPr>
        <p:txBody>
          <a:bodyPr vert="horz" wrap="square" lIns="135000" tIns="216000" rIns="135000" bIns="135000" rtlCol="0" anchor="t">
            <a:noAutofit/>
          </a:bodyPr>
          <a:lstStyle/>
          <a:p>
            <a:pPr algn="ctr"/>
            <a:r>
              <a:rPr lang="de-DE" sz="1000" spc="0" dirty="0">
                <a:solidFill>
                  <a:srgbClr val="B4B5B4"/>
                </a:solidFill>
                <a:latin typeface="Montserrat Light" pitchFamily="2" charset="77"/>
              </a:rPr>
              <a:t>40 % des Bedarfs</a:t>
            </a:r>
          </a:p>
        </p:txBody>
      </p:sp>
      <p:sp>
        <p:nvSpPr>
          <p:cNvPr id="61" name="Textfeld 60">
            <a:extLst>
              <a:ext uri="{FF2B5EF4-FFF2-40B4-BE49-F238E27FC236}">
                <a16:creationId xmlns:a16="http://schemas.microsoft.com/office/drawing/2014/main" id="{70B81651-263B-7F4C-8CF1-71287FAFA6C0}"/>
              </a:ext>
            </a:extLst>
          </p:cNvPr>
          <p:cNvSpPr txBox="1"/>
          <p:nvPr/>
        </p:nvSpPr>
        <p:spPr>
          <a:xfrm>
            <a:off x="6152044" y="4709401"/>
            <a:ext cx="2280756" cy="246221"/>
          </a:xfrm>
          <a:prstGeom prst="rect">
            <a:avLst/>
          </a:prstGeom>
          <a:noFill/>
        </p:spPr>
        <p:txBody>
          <a:bodyPr wrap="square" lIns="0" tIns="0" rIns="0" bIns="0">
            <a:spAutoFit/>
          </a:bodyPr>
          <a:lstStyle/>
          <a:p>
            <a:pPr>
              <a:defRPr/>
            </a:pPr>
            <a:r>
              <a:rPr lang="de-DE" sz="800" dirty="0">
                <a:solidFill>
                  <a:srgbClr val="B4B5B4"/>
                </a:solidFill>
                <a:latin typeface="Montserrat Light" pitchFamily="2" charset="77"/>
                <a:ea typeface="Geneva" charset="0"/>
                <a:sym typeface="Arial" charset="0"/>
              </a:rPr>
              <a:t>*Berechnung erfolgt auf Basis von 10.000 TN</a:t>
            </a:r>
          </a:p>
          <a:p>
            <a:pPr>
              <a:defRPr/>
            </a:pPr>
            <a:endParaRPr lang="de-DE" sz="800" dirty="0">
              <a:solidFill>
                <a:srgbClr val="B4B5B4"/>
              </a:solidFill>
              <a:latin typeface="Montserrat Light" pitchFamily="2" charset="77"/>
              <a:ea typeface="Geneva" charset="0"/>
              <a:sym typeface="Arial" charset="0"/>
            </a:endParaRPr>
          </a:p>
        </p:txBody>
      </p:sp>
      <p:sp>
        <p:nvSpPr>
          <p:cNvPr id="62" name="Textfeld 61">
            <a:extLst>
              <a:ext uri="{FF2B5EF4-FFF2-40B4-BE49-F238E27FC236}">
                <a16:creationId xmlns:a16="http://schemas.microsoft.com/office/drawing/2014/main" id="{0A52672A-C4D1-7A44-A25A-9AFAF16D8B24}"/>
              </a:ext>
            </a:extLst>
          </p:cNvPr>
          <p:cNvSpPr txBox="1"/>
          <p:nvPr/>
        </p:nvSpPr>
        <p:spPr>
          <a:xfrm>
            <a:off x="7251995" y="1285850"/>
            <a:ext cx="1435296" cy="480344"/>
          </a:xfrm>
          <a:prstGeom prst="rect">
            <a:avLst/>
          </a:prstGeom>
          <a:noFill/>
          <a:ln>
            <a:noFill/>
          </a:ln>
        </p:spPr>
        <p:txBody>
          <a:bodyPr vert="horz" wrap="square" lIns="135000" tIns="216000" rIns="135000" bIns="135000" rtlCol="0" anchor="t">
            <a:noAutofit/>
          </a:bodyPr>
          <a:lstStyle/>
          <a:p>
            <a:pPr algn="ctr"/>
            <a:r>
              <a:rPr lang="de-DE" sz="1000" spc="0" dirty="0">
                <a:solidFill>
                  <a:srgbClr val="B4B5B4"/>
                </a:solidFill>
                <a:latin typeface="Montserrat Light" pitchFamily="2" charset="77"/>
              </a:rPr>
              <a:t>80 % des Bedarfs</a:t>
            </a:r>
          </a:p>
        </p:txBody>
      </p:sp>
      <p:cxnSp>
        <p:nvCxnSpPr>
          <p:cNvPr id="59"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68529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60" name="Textfeld 59">
            <a:extLst>
              <a:ext uri="{FF2B5EF4-FFF2-40B4-BE49-F238E27FC236}">
                <a16:creationId xmlns:a16="http://schemas.microsoft.com/office/drawing/2014/main" id="{2E0244F4-0B14-5B46-965E-1F10DF87417F}"/>
              </a:ext>
            </a:extLst>
          </p:cNvPr>
          <p:cNvSpPr txBox="1"/>
          <p:nvPr/>
        </p:nvSpPr>
        <p:spPr>
          <a:xfrm>
            <a:off x="334805" y="58473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Light" pitchFamily="2" charset="77"/>
                <a:ea typeface="Geneva" charset="0"/>
                <a:sym typeface="Arial" charset="0"/>
              </a:rPr>
              <a:t>1.500.000 €</a:t>
            </a:r>
          </a:p>
        </p:txBody>
      </p:sp>
      <p:sp>
        <p:nvSpPr>
          <p:cNvPr id="44" name="Rechteck 43">
            <a:extLst>
              <a:ext uri="{FF2B5EF4-FFF2-40B4-BE49-F238E27FC236}">
                <a16:creationId xmlns:a16="http://schemas.microsoft.com/office/drawing/2014/main" id="{09B0E3BA-FD98-3F43-9051-903F0AE84890}"/>
              </a:ext>
            </a:extLst>
          </p:cNvPr>
          <p:cNvSpPr/>
          <p:nvPr/>
        </p:nvSpPr>
        <p:spPr>
          <a:xfrm>
            <a:off x="3826991" y="747448"/>
            <a:ext cx="2012400" cy="832876"/>
          </a:xfrm>
          <a:prstGeom prst="rect">
            <a:avLst/>
          </a:prstGeom>
          <a:pattFill prst="dkUpDiag">
            <a:fgClr>
              <a:srgbClr val="F7F1EC"/>
            </a:fgClr>
            <a:bgClr>
              <a:schemeClr val="bg1"/>
            </a:bgClr>
          </a:pattFill>
          <a:ln>
            <a:solidFill>
              <a:srgbClr val="95C459">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9DE7ED3B-F801-EC4A-A108-70F88443665B}"/>
              </a:ext>
            </a:extLst>
          </p:cNvPr>
          <p:cNvSpPr txBox="1"/>
          <p:nvPr/>
        </p:nvSpPr>
        <p:spPr>
          <a:xfrm>
            <a:off x="3774143" y="1063655"/>
            <a:ext cx="2026193" cy="169277"/>
          </a:xfrm>
          <a:prstGeom prst="rect">
            <a:avLst/>
          </a:prstGeom>
          <a:noFill/>
        </p:spPr>
        <p:txBody>
          <a:bodyPr wrap="square" lIns="0" tIns="0" rIns="0" bIns="0">
            <a:spAutoFit/>
          </a:bodyPr>
          <a:lstStyle/>
          <a:p>
            <a:pPr algn="ctr">
              <a:defRPr/>
            </a:pPr>
            <a:r>
              <a:rPr lang="de-DE" sz="1100" dirty="0">
                <a:solidFill>
                  <a:srgbClr val="95C459"/>
                </a:solidFill>
                <a:latin typeface="Montserrat Light" pitchFamily="2" charset="77"/>
                <a:ea typeface="Geneva" charset="0"/>
                <a:sym typeface="Arial" charset="0"/>
              </a:rPr>
              <a:t>Fehlbetrag ca. 339.00 €</a:t>
            </a:r>
          </a:p>
        </p:txBody>
      </p:sp>
    </p:spTree>
    <p:extLst>
      <p:ext uri="{BB962C8B-B14F-4D97-AF65-F5344CB8AC3E}">
        <p14:creationId xmlns:p14="http://schemas.microsoft.com/office/powerpoint/2010/main" val="391899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Jahreswechsel-freizeit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28. DEZEMBER – 2. JANUAR</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3646842" y="2317899"/>
            <a:ext cx="5159020" cy="1945914"/>
          </a:xfrm>
        </p:spPr>
        <p:txBody>
          <a:bodyPr/>
          <a:lstStyle/>
          <a:p>
            <a:r>
              <a:rPr lang="de-DE" dirty="0"/>
              <a:t>Endlich mal Zeit für ermutigende Gemeinschaft, </a:t>
            </a:r>
            <a:br>
              <a:rPr lang="de-DE" dirty="0"/>
            </a:br>
            <a:r>
              <a:rPr lang="de-DE" dirty="0"/>
              <a:t>leckeres Essen, Sport zum Auspowern und einfach </a:t>
            </a:r>
            <a:br>
              <a:rPr lang="de-DE" dirty="0"/>
            </a:br>
            <a:r>
              <a:rPr lang="de-DE" dirty="0"/>
              <a:t>Spaß, runterkommen und chillen. Natürlich mit tiefgehenden Bibelarbeiten, Lobpreis und Austausch – </a:t>
            </a:r>
            <a:br>
              <a:rPr lang="de-DE" dirty="0"/>
            </a:br>
            <a:r>
              <a:rPr lang="de-DE" dirty="0"/>
              <a:t>für dich und deinen Glauben an Jesus! </a:t>
            </a:r>
            <a:br>
              <a:rPr lang="de-DE" dirty="0"/>
            </a:br>
            <a:r>
              <a:rPr lang="de-DE" dirty="0"/>
              <a:t>Also: Rundum gestärkt ins neue Jahr. Bist Du dabei?</a:t>
            </a:r>
          </a:p>
          <a:p>
            <a:r>
              <a:rPr lang="de-DE" dirty="0"/>
              <a:t>Anmeldung und Infos unter </a:t>
            </a:r>
            <a:r>
              <a:rPr lang="de-DE" dirty="0" err="1"/>
              <a:t>www.SWDEC.de</a:t>
            </a:r>
            <a:endParaRPr lang="de-DE" dirty="0"/>
          </a:p>
        </p:txBody>
      </p:sp>
      <p:pic>
        <p:nvPicPr>
          <p:cNvPr id="10" name="Bildplatzhalter 9">
            <a:extLst>
              <a:ext uri="{FF2B5EF4-FFF2-40B4-BE49-F238E27FC236}">
                <a16:creationId xmlns:a16="http://schemas.microsoft.com/office/drawing/2014/main" id="{D246EBF5-F7FA-79B5-0DC4-AC27E90E9C04}"/>
              </a:ext>
            </a:extLst>
          </p:cNvPr>
          <p:cNvPicPr>
            <a:picLocks noGrp="1" noChangeAspect="1"/>
          </p:cNvPicPr>
          <p:nvPr>
            <p:ph type="pic" sz="quarter" idx="14"/>
          </p:nvPr>
        </p:nvPicPr>
        <p:blipFill rotWithShape="1">
          <a:blip r:embed="rId2"/>
          <a:srcRect l="532" r="23186"/>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346048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107934"/>
            <a:ext cx="9144000" cy="1790700"/>
          </a:xfrm>
        </p:spPr>
        <p:txBody>
          <a:bodyPr/>
          <a:lstStyle/>
          <a:p>
            <a:r>
              <a:rPr lang="de-DE" sz="5400" dirty="0"/>
              <a:t>Spendenprojekte</a:t>
            </a:r>
          </a:p>
        </p:txBody>
      </p:sp>
    </p:spTree>
    <p:extLst>
      <p:ext uri="{BB962C8B-B14F-4D97-AF65-F5344CB8AC3E}">
        <p14:creationId xmlns:p14="http://schemas.microsoft.com/office/powerpoint/2010/main" val="138313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5500" b="10125"/>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pic>
        <p:nvPicPr>
          <p:cNvPr id="14" name="Grafik 13">
            <a:extLst>
              <a:ext uri="{FF2B5EF4-FFF2-40B4-BE49-F238E27FC236}">
                <a16:creationId xmlns:a16="http://schemas.microsoft.com/office/drawing/2014/main" id="{24DC6AC7-6858-B18F-34E8-90A7B22C9152}"/>
              </a:ext>
            </a:extLst>
          </p:cNvPr>
          <p:cNvPicPr>
            <a:picLocks noChangeAspect="1"/>
          </p:cNvPicPr>
          <p:nvPr/>
        </p:nvPicPr>
        <p:blipFill>
          <a:blip r:embed="rId5"/>
          <a:stretch>
            <a:fillRect/>
          </a:stretch>
        </p:blipFill>
        <p:spPr>
          <a:xfrm>
            <a:off x="7827036" y="3859836"/>
            <a:ext cx="1094875" cy="1094875"/>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024111"/>
            <a:ext cx="5049201" cy="379499"/>
          </a:xfrm>
        </p:spPr>
        <p:txBody>
          <a:bodyPr/>
          <a:lstStyle/>
          <a:p>
            <a:pPr algn="ctr"/>
            <a:r>
              <a:rPr lang="de-DE" sz="3200" dirty="0"/>
              <a:t>Landesjugendreferenten</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360.000 Euro</a:t>
            </a:r>
            <a:endParaRPr lang="de-DE" dirty="0"/>
          </a:p>
        </p:txBody>
      </p:sp>
    </p:spTree>
    <p:extLst>
      <p:ext uri="{BB962C8B-B14F-4D97-AF65-F5344CB8AC3E}">
        <p14:creationId xmlns:p14="http://schemas.microsoft.com/office/powerpoint/2010/main" val="122172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7873" r="9502" b="576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Zeitraum / Seelsorgearbeit</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70.000 Euro</a:t>
            </a:r>
            <a:endParaRPr lang="de-DE" dirty="0"/>
          </a:p>
        </p:txBody>
      </p:sp>
      <p:pic>
        <p:nvPicPr>
          <p:cNvPr id="2" name="Grafik 1">
            <a:extLst>
              <a:ext uri="{FF2B5EF4-FFF2-40B4-BE49-F238E27FC236}">
                <a16:creationId xmlns:a16="http://schemas.microsoft.com/office/drawing/2014/main" id="{63694C81-9F2E-C876-8C31-CFD6FAE27C95}"/>
              </a:ext>
            </a:extLst>
          </p:cNvPr>
          <p:cNvPicPr>
            <a:picLocks noChangeAspect="1"/>
          </p:cNvPicPr>
          <p:nvPr/>
        </p:nvPicPr>
        <p:blipFill>
          <a:blip r:embed="rId5"/>
          <a:stretch>
            <a:fillRect/>
          </a:stretch>
        </p:blipFill>
        <p:spPr>
          <a:xfrm>
            <a:off x="7819019" y="3852045"/>
            <a:ext cx="1102666" cy="1102666"/>
          </a:xfrm>
          <a:prstGeom prst="rect">
            <a:avLst/>
          </a:prstGeom>
        </p:spPr>
      </p:pic>
    </p:spTree>
    <p:extLst>
      <p:ext uri="{BB962C8B-B14F-4D97-AF65-F5344CB8AC3E}">
        <p14:creationId xmlns:p14="http://schemas.microsoft.com/office/powerpoint/2010/main" val="2391859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562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7" y="4159026"/>
            <a:ext cx="4656904" cy="379499"/>
          </a:xfrm>
        </p:spPr>
        <p:txBody>
          <a:bodyPr/>
          <a:lstStyle/>
          <a:p>
            <a:pPr algn="ctr"/>
            <a:r>
              <a:rPr lang="de-DE" sz="3200" dirty="0"/>
              <a:t>Ich </a:t>
            </a:r>
            <a:r>
              <a:rPr lang="de-DE" sz="3200" dirty="0" err="1"/>
              <a:t>glaub‘s</a:t>
            </a:r>
            <a:endParaRPr lang="de-DE" sz="3200" dirty="0"/>
          </a:p>
        </p:txBody>
      </p:sp>
      <p:pic>
        <p:nvPicPr>
          <p:cNvPr id="2" name="Grafik 1">
            <a:extLst>
              <a:ext uri="{FF2B5EF4-FFF2-40B4-BE49-F238E27FC236}">
                <a16:creationId xmlns:a16="http://schemas.microsoft.com/office/drawing/2014/main" id="{F4E9A046-0808-BA8E-9B51-DF8DFFDCD30E}"/>
              </a:ext>
            </a:extLst>
          </p:cNvPr>
          <p:cNvPicPr>
            <a:picLocks noChangeAspect="1"/>
          </p:cNvPicPr>
          <p:nvPr/>
        </p:nvPicPr>
        <p:blipFill>
          <a:blip r:embed="rId5"/>
          <a:stretch>
            <a:fillRect/>
          </a:stretch>
        </p:blipFill>
        <p:spPr>
          <a:xfrm>
            <a:off x="7788085" y="3859836"/>
            <a:ext cx="1115040" cy="1115040"/>
          </a:xfrm>
          <a:prstGeom prst="rect">
            <a:avLst/>
          </a:prstGeom>
        </p:spPr>
      </p:pic>
    </p:spTree>
    <p:extLst>
      <p:ext uri="{BB962C8B-B14F-4D97-AF65-F5344CB8AC3E}">
        <p14:creationId xmlns:p14="http://schemas.microsoft.com/office/powerpoint/2010/main" val="829796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31899" b="-689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159026"/>
            <a:ext cx="5049201" cy="379499"/>
          </a:xfrm>
        </p:spPr>
        <p:txBody>
          <a:bodyPr/>
          <a:lstStyle/>
          <a:p>
            <a:pPr algn="ctr"/>
            <a:r>
              <a:rPr lang="de-DE" sz="3200" dirty="0"/>
              <a:t>FSZ  Dobel</a:t>
            </a:r>
          </a:p>
        </p:txBody>
      </p:sp>
      <p:pic>
        <p:nvPicPr>
          <p:cNvPr id="4" name="Grafik 3">
            <a:extLst>
              <a:ext uri="{FF2B5EF4-FFF2-40B4-BE49-F238E27FC236}">
                <a16:creationId xmlns:a16="http://schemas.microsoft.com/office/drawing/2014/main" id="{38BFEBFF-B085-F7C4-BEE5-AB8C4344058F}"/>
              </a:ext>
            </a:extLst>
          </p:cNvPr>
          <p:cNvPicPr>
            <a:picLocks noChangeAspect="1"/>
          </p:cNvPicPr>
          <p:nvPr/>
        </p:nvPicPr>
        <p:blipFill>
          <a:blip r:embed="rId5"/>
          <a:stretch>
            <a:fillRect/>
          </a:stretch>
        </p:blipFill>
        <p:spPr>
          <a:xfrm>
            <a:off x="7797216" y="3859835"/>
            <a:ext cx="1089425" cy="1089425"/>
          </a:xfrm>
          <a:prstGeom prst="rect">
            <a:avLst/>
          </a:prstGeom>
        </p:spPr>
      </p:pic>
    </p:spTree>
    <p:extLst>
      <p:ext uri="{BB962C8B-B14F-4D97-AF65-F5344CB8AC3E}">
        <p14:creationId xmlns:p14="http://schemas.microsoft.com/office/powerpoint/2010/main" val="220149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9944" b="5055"/>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Chalet am Westweg / Dobel</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85535"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150.000 Euro</a:t>
            </a:r>
            <a:endParaRPr lang="de-DE" dirty="0"/>
          </a:p>
        </p:txBody>
      </p:sp>
      <p:pic>
        <p:nvPicPr>
          <p:cNvPr id="2" name="Grafik 1">
            <a:extLst>
              <a:ext uri="{FF2B5EF4-FFF2-40B4-BE49-F238E27FC236}">
                <a16:creationId xmlns:a16="http://schemas.microsoft.com/office/drawing/2014/main" id="{69B89202-FECD-BB2F-3BBA-BD5305E28B85}"/>
              </a:ext>
            </a:extLst>
          </p:cNvPr>
          <p:cNvPicPr>
            <a:picLocks noChangeAspect="1"/>
          </p:cNvPicPr>
          <p:nvPr/>
        </p:nvPicPr>
        <p:blipFill>
          <a:blip r:embed="rId5"/>
          <a:stretch>
            <a:fillRect/>
          </a:stretch>
        </p:blipFill>
        <p:spPr>
          <a:xfrm>
            <a:off x="7922560" y="3945908"/>
            <a:ext cx="1033639" cy="1033639"/>
          </a:xfrm>
          <a:prstGeom prst="rect">
            <a:avLst/>
          </a:prstGeom>
        </p:spPr>
      </p:pic>
    </p:spTree>
    <p:extLst>
      <p:ext uri="{BB962C8B-B14F-4D97-AF65-F5344CB8AC3E}">
        <p14:creationId xmlns:p14="http://schemas.microsoft.com/office/powerpoint/2010/main" val="875825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0551" b="14336"/>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err="1"/>
              <a:t>studiEC</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50.000 Euro</a:t>
            </a:r>
            <a:endParaRPr lang="de-DE" dirty="0"/>
          </a:p>
        </p:txBody>
      </p:sp>
      <p:pic>
        <p:nvPicPr>
          <p:cNvPr id="4" name="Grafik 3">
            <a:extLst>
              <a:ext uri="{FF2B5EF4-FFF2-40B4-BE49-F238E27FC236}">
                <a16:creationId xmlns:a16="http://schemas.microsoft.com/office/drawing/2014/main" id="{309A127C-7791-9727-7C4D-5BC29660F791}"/>
              </a:ext>
            </a:extLst>
          </p:cNvPr>
          <p:cNvPicPr>
            <a:picLocks noChangeAspect="1"/>
          </p:cNvPicPr>
          <p:nvPr/>
        </p:nvPicPr>
        <p:blipFill>
          <a:blip r:embed="rId5"/>
          <a:stretch>
            <a:fillRect/>
          </a:stretch>
        </p:blipFill>
        <p:spPr>
          <a:xfrm>
            <a:off x="7838881" y="3865286"/>
            <a:ext cx="1089425" cy="1089425"/>
          </a:xfrm>
          <a:prstGeom prst="rect">
            <a:avLst/>
          </a:prstGeom>
        </p:spPr>
      </p:pic>
    </p:spTree>
    <p:extLst>
      <p:ext uri="{BB962C8B-B14F-4D97-AF65-F5344CB8AC3E}">
        <p14:creationId xmlns:p14="http://schemas.microsoft.com/office/powerpoint/2010/main" val="291200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6E9D70-FF57-0EB3-9C9F-4DB80C60461D}"/>
              </a:ext>
            </a:extLst>
          </p:cNvPr>
          <p:cNvPicPr>
            <a:picLocks noChangeAspect="1"/>
          </p:cNvPicPr>
          <p:nvPr/>
        </p:nvPicPr>
        <p:blipFill rotWithShape="1">
          <a:blip r:embed="rId2"/>
          <a:srcRect b="17943"/>
          <a:stretch/>
        </p:blipFill>
        <p:spPr>
          <a:xfrm>
            <a:off x="0" y="0"/>
            <a:ext cx="9144000" cy="5143500"/>
          </a:xfrm>
          <a:prstGeom prst="rect">
            <a:avLst/>
          </a:prstGeom>
        </p:spPr>
      </p:pic>
      <p:sp>
        <p:nvSpPr>
          <p:cNvPr id="4" name="Sechseck 3">
            <a:extLst>
              <a:ext uri="{FF2B5EF4-FFF2-40B4-BE49-F238E27FC236}">
                <a16:creationId xmlns:a16="http://schemas.microsoft.com/office/drawing/2014/main" id="{EC2DD6D1-D4C0-4F9C-123A-133115D41833}"/>
              </a:ext>
            </a:extLst>
          </p:cNvPr>
          <p:cNvSpPr/>
          <p:nvPr/>
        </p:nvSpPr>
        <p:spPr>
          <a:xfrm rot="21139336">
            <a:off x="-1067403" y="-918240"/>
            <a:ext cx="3772940" cy="3252536"/>
          </a:xfrm>
          <a:prstGeom prst="hexagon">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5" name="Textplatzhalter 3">
            <a:extLst>
              <a:ext uri="{FF2B5EF4-FFF2-40B4-BE49-F238E27FC236}">
                <a16:creationId xmlns:a16="http://schemas.microsoft.com/office/drawing/2014/main" id="{CC72E59A-72A8-C22C-6C2B-26523D58F461}"/>
              </a:ext>
            </a:extLst>
          </p:cNvPr>
          <p:cNvSpPr txBox="1">
            <a:spLocks/>
          </p:cNvSpPr>
          <p:nvPr/>
        </p:nvSpPr>
        <p:spPr>
          <a:xfrm rot="21176002">
            <a:off x="77140" y="552531"/>
            <a:ext cx="2133045" cy="1287407"/>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600" b="1" dirty="0">
                <a:solidFill>
                  <a:schemeClr val="bg1"/>
                </a:solidFill>
                <a:latin typeface="Montserrat" pitchFamily="2" charset="77"/>
              </a:rPr>
              <a:t>Jetzt unseren Jahrespenderbrief lesen und unter-stützen unter </a:t>
            </a:r>
            <a:r>
              <a:rPr lang="de-DE" sz="1600" b="1" dirty="0" err="1">
                <a:solidFill>
                  <a:schemeClr val="bg1"/>
                </a:solidFill>
                <a:latin typeface="Montserrat" pitchFamily="2" charset="77"/>
              </a:rPr>
              <a:t>www.SWDEC.de</a:t>
            </a:r>
            <a:r>
              <a:rPr lang="de-DE" sz="1600" b="1" dirty="0">
                <a:solidFill>
                  <a:schemeClr val="bg1"/>
                </a:solidFill>
                <a:latin typeface="Montserrat" pitchFamily="2" charset="77"/>
              </a:rPr>
              <a:t>/</a:t>
            </a:r>
            <a:br>
              <a:rPr lang="de-DE" sz="1600" b="1" dirty="0">
                <a:solidFill>
                  <a:schemeClr val="bg1"/>
                </a:solidFill>
                <a:latin typeface="Montserrat" pitchFamily="2" charset="77"/>
              </a:rPr>
            </a:br>
            <a:r>
              <a:rPr lang="de-DE" sz="1600" b="1" dirty="0">
                <a:solidFill>
                  <a:schemeClr val="bg1"/>
                </a:solidFill>
                <a:latin typeface="Montserrat" pitchFamily="2" charset="77"/>
              </a:rPr>
              <a:t>spenden</a:t>
            </a:r>
          </a:p>
        </p:txBody>
      </p:sp>
    </p:spTree>
    <p:extLst>
      <p:ext uri="{BB962C8B-B14F-4D97-AF65-F5344CB8AC3E}">
        <p14:creationId xmlns:p14="http://schemas.microsoft.com/office/powerpoint/2010/main" val="294501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D052AB-A3DF-8F6A-D16F-B8D66495A8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293" y="518973"/>
            <a:ext cx="2747413" cy="3993662"/>
          </a:xfrm>
          <a:prstGeom prst="rect">
            <a:avLst/>
          </a:prstGeom>
        </p:spPr>
      </p:pic>
    </p:spTree>
    <p:extLst>
      <p:ext uri="{BB962C8B-B14F-4D97-AF65-F5344CB8AC3E}">
        <p14:creationId xmlns:p14="http://schemas.microsoft.com/office/powerpoint/2010/main" val="1661230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3883CDE-9644-4A52-BE8E-9860A7B0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9064">
            <a:off x="5033842" y="-450850"/>
            <a:ext cx="3637049" cy="5143500"/>
          </a:xfrm>
          <a:prstGeom prst="rect">
            <a:avLst/>
          </a:prstGeom>
          <a:effectLst>
            <a:outerShdw blurRad="50800" dist="38100" dir="2700000" algn="tl" rotWithShape="0">
              <a:prstClr val="black">
                <a:alpha val="12000"/>
              </a:prstClr>
            </a:outerShdw>
          </a:effectLst>
        </p:spPr>
      </p:pic>
      <p:pic>
        <p:nvPicPr>
          <p:cNvPr id="7" name="Grafik 6">
            <a:extLst>
              <a:ext uri="{FF2B5EF4-FFF2-40B4-BE49-F238E27FC236}">
                <a16:creationId xmlns:a16="http://schemas.microsoft.com/office/drawing/2014/main" id="{883BA87A-085B-4849-9EA1-FC1D9EC78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8268">
            <a:off x="4317072" y="2341103"/>
            <a:ext cx="3228801" cy="4566001"/>
          </a:xfrm>
          <a:prstGeom prst="rect">
            <a:avLst/>
          </a:prstGeom>
          <a:effectLst>
            <a:outerShdw blurRad="304800" dist="190500" dir="6060000" algn="tl" rotWithShape="0">
              <a:prstClr val="black">
                <a:alpha val="16000"/>
              </a:prstClr>
            </a:outerShdw>
          </a:effectLst>
        </p:spPr>
      </p:pic>
      <p:sp>
        <p:nvSpPr>
          <p:cNvPr id="14" name="Textplatzhalter 13">
            <a:extLst>
              <a:ext uri="{FF2B5EF4-FFF2-40B4-BE49-F238E27FC236}">
                <a16:creationId xmlns:a16="http://schemas.microsoft.com/office/drawing/2014/main" id="{F7E52C20-FB28-421A-A8F8-8790164D741B}"/>
              </a:ext>
            </a:extLst>
          </p:cNvPr>
          <p:cNvSpPr>
            <a:spLocks noGrp="1"/>
          </p:cNvSpPr>
          <p:nvPr>
            <p:ph type="body" sz="quarter" idx="15"/>
          </p:nvPr>
        </p:nvSpPr>
        <p:spPr/>
        <p:txBody>
          <a:bodyPr/>
          <a:lstStyle/>
          <a:p>
            <a:r>
              <a:rPr lang="de-DE" dirty="0"/>
              <a:t>Stundenentwurf</a:t>
            </a:r>
            <a:endParaRPr lang="en-US" dirty="0"/>
          </a:p>
        </p:txBody>
      </p:sp>
      <p:sp>
        <p:nvSpPr>
          <p:cNvPr id="15" name="Textplatzhalter 14">
            <a:extLst>
              <a:ext uri="{FF2B5EF4-FFF2-40B4-BE49-F238E27FC236}">
                <a16:creationId xmlns:a16="http://schemas.microsoft.com/office/drawing/2014/main" id="{86BD8A6C-01D1-46D5-91BC-B0FF5C6C1146}"/>
              </a:ext>
            </a:extLst>
          </p:cNvPr>
          <p:cNvSpPr>
            <a:spLocks noGrp="1"/>
          </p:cNvSpPr>
          <p:nvPr>
            <p:ph type="body" sz="quarter" idx="16"/>
          </p:nvPr>
        </p:nvSpPr>
        <p:spPr/>
        <p:txBody>
          <a:bodyPr/>
          <a:lstStyle/>
          <a:p>
            <a:r>
              <a:rPr lang="de-DE" dirty="0"/>
              <a:t>Für </a:t>
            </a:r>
            <a:r>
              <a:rPr lang="de-DE" dirty="0" err="1"/>
              <a:t>Teenkreis</a:t>
            </a:r>
            <a:r>
              <a:rPr lang="de-DE" dirty="0"/>
              <a:t> oder Jugendkreis</a:t>
            </a:r>
            <a:endParaRPr lang="en-US" dirty="0"/>
          </a:p>
        </p:txBody>
      </p:sp>
      <p:sp>
        <p:nvSpPr>
          <p:cNvPr id="16" name="Textplatzhalter 15">
            <a:extLst>
              <a:ext uri="{FF2B5EF4-FFF2-40B4-BE49-F238E27FC236}">
                <a16:creationId xmlns:a16="http://schemas.microsoft.com/office/drawing/2014/main" id="{BBD4D128-5ED8-4E23-B636-F91677081088}"/>
              </a:ext>
            </a:extLst>
          </p:cNvPr>
          <p:cNvSpPr>
            <a:spLocks noGrp="1"/>
          </p:cNvSpPr>
          <p:nvPr>
            <p:ph type="body" sz="quarter" idx="17"/>
          </p:nvPr>
        </p:nvSpPr>
        <p:spPr/>
        <p:txBody>
          <a:bodyPr/>
          <a:lstStyle/>
          <a:p>
            <a:r>
              <a:rPr lang="en-US" dirty="0" err="1"/>
              <a:t>Thema</a:t>
            </a:r>
            <a:r>
              <a:rPr lang="en-US" dirty="0"/>
              <a:t>: </a:t>
            </a:r>
            <a:r>
              <a:rPr lang="en-US" dirty="0" err="1"/>
              <a:t>Meine</a:t>
            </a:r>
            <a:r>
              <a:rPr lang="en-US" dirty="0"/>
              <a:t> </a:t>
            </a:r>
            <a:r>
              <a:rPr lang="en-US" dirty="0" err="1"/>
              <a:t>Ressource</a:t>
            </a:r>
            <a:r>
              <a:rPr lang="en-US" dirty="0"/>
              <a:t> Geld</a:t>
            </a:r>
          </a:p>
        </p:txBody>
      </p:sp>
      <p:pic>
        <p:nvPicPr>
          <p:cNvPr id="21" name="Grafik 20">
            <a:extLst>
              <a:ext uri="{FF2B5EF4-FFF2-40B4-BE49-F238E27FC236}">
                <a16:creationId xmlns:a16="http://schemas.microsoft.com/office/drawing/2014/main" id="{BBECDE55-2AA6-4DC4-B04E-91C8208B10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9159">
            <a:off x="7227257" y="3569361"/>
            <a:ext cx="1953674" cy="1386226"/>
          </a:xfrm>
          <a:prstGeom prst="rect">
            <a:avLst/>
          </a:prstGeom>
          <a:effectLst>
            <a:outerShdw blurRad="228600" dist="25400" dir="2700000" algn="tl" rotWithShape="0">
              <a:prstClr val="black">
                <a:alpha val="27000"/>
              </a:prstClr>
            </a:outerShdw>
          </a:effectLst>
        </p:spPr>
      </p:pic>
    </p:spTree>
    <p:extLst>
      <p:ext uri="{BB962C8B-B14F-4D97-AF65-F5344CB8AC3E}">
        <p14:creationId xmlns:p14="http://schemas.microsoft.com/office/powerpoint/2010/main" val="56383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5C5"/>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9D3177-879F-37EB-D5F6-C1C9FFC0B0C3}"/>
              </a:ext>
            </a:extLst>
          </p:cNvPr>
          <p:cNvPicPr>
            <a:picLocks noChangeAspect="1"/>
          </p:cNvPicPr>
          <p:nvPr/>
        </p:nvPicPr>
        <p:blipFill rotWithShape="1">
          <a:blip r:embed="rId2"/>
          <a:srcRect l="1151" t="1136" r="715" b="1440"/>
          <a:stretch/>
        </p:blipFill>
        <p:spPr>
          <a:xfrm>
            <a:off x="1193058" y="0"/>
            <a:ext cx="6757883" cy="5143500"/>
          </a:xfrm>
          <a:prstGeom prst="rect">
            <a:avLst/>
          </a:prstGeom>
          <a:ln>
            <a:noFill/>
          </a:ln>
        </p:spPr>
      </p:pic>
    </p:spTree>
    <p:extLst>
      <p:ext uri="{BB962C8B-B14F-4D97-AF65-F5344CB8AC3E}">
        <p14:creationId xmlns:p14="http://schemas.microsoft.com/office/powerpoint/2010/main" val="243284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FB99A5-E639-4AFC-8B4A-13506AD0C65B}"/>
              </a:ext>
            </a:extLst>
          </p:cNvPr>
          <p:cNvSpPr>
            <a:spLocks noGrp="1"/>
          </p:cNvSpPr>
          <p:nvPr>
            <p:ph type="body" sz="quarter" idx="16"/>
          </p:nvPr>
        </p:nvSpPr>
        <p:spPr>
          <a:xfrm>
            <a:off x="338137" y="973030"/>
            <a:ext cx="4185937" cy="636242"/>
          </a:xfrm>
        </p:spPr>
        <p:txBody>
          <a:bodyPr/>
          <a:lstStyle/>
          <a:p>
            <a:pPr algn="ctr"/>
            <a:r>
              <a:rPr lang="de-DE" sz="4800" dirty="0">
                <a:solidFill>
                  <a:srgbClr val="95C459"/>
                </a:solidFill>
              </a:rPr>
              <a:t>2500</a:t>
            </a:r>
            <a:endParaRPr lang="en-US" sz="4800" dirty="0">
              <a:solidFill>
                <a:srgbClr val="95C459"/>
              </a:solidFill>
            </a:endParaRPr>
          </a:p>
        </p:txBody>
      </p:sp>
      <p:sp>
        <p:nvSpPr>
          <p:cNvPr id="4" name="Textplatzhalter 3">
            <a:extLst>
              <a:ext uri="{FF2B5EF4-FFF2-40B4-BE49-F238E27FC236}">
                <a16:creationId xmlns:a16="http://schemas.microsoft.com/office/drawing/2014/main" id="{C7B5DF27-23CF-4601-BB6A-9B7B0E9DBBB6}"/>
              </a:ext>
            </a:extLst>
          </p:cNvPr>
          <p:cNvSpPr>
            <a:spLocks noGrp="1"/>
          </p:cNvSpPr>
          <p:nvPr>
            <p:ph type="body" sz="quarter" idx="17"/>
          </p:nvPr>
        </p:nvSpPr>
        <p:spPr>
          <a:xfrm>
            <a:off x="338137" y="1655168"/>
            <a:ext cx="4185937" cy="297457"/>
          </a:xfrm>
        </p:spPr>
        <p:txBody>
          <a:bodyPr/>
          <a:lstStyle/>
          <a:p>
            <a:pPr algn="ctr"/>
            <a:r>
              <a:rPr lang="de-DE" dirty="0"/>
              <a:t>Samentüten verteilt</a:t>
            </a:r>
            <a:endParaRPr lang="en-US" dirty="0"/>
          </a:p>
        </p:txBody>
      </p:sp>
      <p:sp>
        <p:nvSpPr>
          <p:cNvPr id="6" name="Textplatzhalter 5">
            <a:extLst>
              <a:ext uri="{FF2B5EF4-FFF2-40B4-BE49-F238E27FC236}">
                <a16:creationId xmlns:a16="http://schemas.microsoft.com/office/drawing/2014/main" id="{48E6C4C3-357D-46B7-AA1A-3344C07394C0}"/>
              </a:ext>
            </a:extLst>
          </p:cNvPr>
          <p:cNvSpPr>
            <a:spLocks noGrp="1"/>
          </p:cNvSpPr>
          <p:nvPr>
            <p:ph type="body" sz="quarter" idx="19"/>
          </p:nvPr>
        </p:nvSpPr>
        <p:spPr>
          <a:xfrm>
            <a:off x="338138" y="2695586"/>
            <a:ext cx="4185936" cy="644017"/>
          </a:xfrm>
        </p:spPr>
        <p:txBody>
          <a:bodyPr/>
          <a:lstStyle/>
          <a:p>
            <a:pPr algn="ctr"/>
            <a:r>
              <a:rPr lang="de-DE" sz="4800" dirty="0">
                <a:solidFill>
                  <a:srgbClr val="95C459"/>
                </a:solidFill>
              </a:rPr>
              <a:t>335</a:t>
            </a:r>
            <a:endParaRPr lang="en-US" sz="4800" dirty="0">
              <a:solidFill>
                <a:srgbClr val="95C459"/>
              </a:solidFill>
            </a:endParaRPr>
          </a:p>
        </p:txBody>
      </p:sp>
      <p:sp>
        <p:nvSpPr>
          <p:cNvPr id="7" name="Textplatzhalter 6">
            <a:extLst>
              <a:ext uri="{FF2B5EF4-FFF2-40B4-BE49-F238E27FC236}">
                <a16:creationId xmlns:a16="http://schemas.microsoft.com/office/drawing/2014/main" id="{188D98DF-59D4-47B5-A02C-470C3E9EE5E1}"/>
              </a:ext>
            </a:extLst>
          </p:cNvPr>
          <p:cNvSpPr>
            <a:spLocks noGrp="1"/>
          </p:cNvSpPr>
          <p:nvPr>
            <p:ph type="body" sz="quarter" idx="20"/>
          </p:nvPr>
        </p:nvSpPr>
        <p:spPr>
          <a:xfrm>
            <a:off x="338138" y="3467791"/>
            <a:ext cx="4185936" cy="297457"/>
          </a:xfrm>
        </p:spPr>
        <p:txBody>
          <a:bodyPr/>
          <a:lstStyle/>
          <a:p>
            <a:pPr algn="ctr"/>
            <a:r>
              <a:rPr lang="en-US" dirty="0" err="1"/>
              <a:t>Bäume</a:t>
            </a:r>
            <a:r>
              <a:rPr lang="en-US" dirty="0"/>
              <a:t> </a:t>
            </a:r>
            <a:r>
              <a:rPr lang="en-US" dirty="0" err="1"/>
              <a:t>gepflanzt</a:t>
            </a:r>
            <a:endParaRPr lang="en-US" dirty="0"/>
          </a:p>
        </p:txBody>
      </p:sp>
      <p:sp>
        <p:nvSpPr>
          <p:cNvPr id="9" name="Textplatzhalter 8">
            <a:extLst>
              <a:ext uri="{FF2B5EF4-FFF2-40B4-BE49-F238E27FC236}">
                <a16:creationId xmlns:a16="http://schemas.microsoft.com/office/drawing/2014/main" id="{6B635E5C-7D9D-40A9-8E86-92CC4279BC33}"/>
              </a:ext>
            </a:extLst>
          </p:cNvPr>
          <p:cNvSpPr>
            <a:spLocks noGrp="1"/>
          </p:cNvSpPr>
          <p:nvPr>
            <p:ph type="body" sz="quarter" idx="22"/>
          </p:nvPr>
        </p:nvSpPr>
        <p:spPr>
          <a:xfrm>
            <a:off x="4679784" y="973030"/>
            <a:ext cx="4126078" cy="636242"/>
          </a:xfrm>
        </p:spPr>
        <p:txBody>
          <a:bodyPr/>
          <a:lstStyle/>
          <a:p>
            <a:pPr algn="ctr"/>
            <a:r>
              <a:rPr lang="de-DE" sz="4800" dirty="0">
                <a:solidFill>
                  <a:srgbClr val="95C459"/>
                </a:solidFill>
              </a:rPr>
              <a:t>86</a:t>
            </a:r>
            <a:endParaRPr lang="en-US" sz="4800" dirty="0">
              <a:solidFill>
                <a:srgbClr val="95C459"/>
              </a:solidFill>
            </a:endParaRPr>
          </a:p>
        </p:txBody>
      </p:sp>
      <p:sp>
        <p:nvSpPr>
          <p:cNvPr id="10" name="Textplatzhalter 9">
            <a:extLst>
              <a:ext uri="{FF2B5EF4-FFF2-40B4-BE49-F238E27FC236}">
                <a16:creationId xmlns:a16="http://schemas.microsoft.com/office/drawing/2014/main" id="{FB58A3D4-67B2-4634-BE68-AA97D1106FF0}"/>
              </a:ext>
            </a:extLst>
          </p:cNvPr>
          <p:cNvSpPr>
            <a:spLocks noGrp="1"/>
          </p:cNvSpPr>
          <p:nvPr>
            <p:ph type="body" sz="quarter" idx="23"/>
          </p:nvPr>
        </p:nvSpPr>
        <p:spPr>
          <a:xfrm>
            <a:off x="4679784" y="1655168"/>
            <a:ext cx="4126078" cy="297457"/>
          </a:xfrm>
        </p:spPr>
        <p:txBody>
          <a:bodyPr/>
          <a:lstStyle/>
          <a:p>
            <a:pPr algn="ctr"/>
            <a:r>
              <a:rPr lang="en-US" dirty="0" err="1"/>
              <a:t>Daueraufträge</a:t>
            </a:r>
            <a:r>
              <a:rPr lang="en-US" dirty="0"/>
              <a:t> </a:t>
            </a:r>
            <a:r>
              <a:rPr lang="en-US" dirty="0" err="1"/>
              <a:t>bereits</a:t>
            </a:r>
            <a:r>
              <a:rPr lang="en-US" dirty="0"/>
              <a:t> </a:t>
            </a:r>
            <a:r>
              <a:rPr lang="en-US" dirty="0" err="1"/>
              <a:t>eingerichtet</a:t>
            </a:r>
            <a:endParaRPr lang="en-US" dirty="0"/>
          </a:p>
        </p:txBody>
      </p:sp>
      <p:sp>
        <p:nvSpPr>
          <p:cNvPr id="12" name="Textplatzhalter 11">
            <a:extLst>
              <a:ext uri="{FF2B5EF4-FFF2-40B4-BE49-F238E27FC236}">
                <a16:creationId xmlns:a16="http://schemas.microsoft.com/office/drawing/2014/main" id="{A2CA0CF6-0542-447C-AD9D-520E70423E3D}"/>
              </a:ext>
            </a:extLst>
          </p:cNvPr>
          <p:cNvSpPr>
            <a:spLocks noGrp="1"/>
          </p:cNvSpPr>
          <p:nvPr>
            <p:ph type="body" sz="quarter" idx="25"/>
          </p:nvPr>
        </p:nvSpPr>
        <p:spPr>
          <a:xfrm>
            <a:off x="4679784" y="2695586"/>
            <a:ext cx="4126078" cy="644017"/>
          </a:xfrm>
        </p:spPr>
        <p:txBody>
          <a:bodyPr/>
          <a:lstStyle/>
          <a:p>
            <a:pPr algn="ctr"/>
            <a:r>
              <a:rPr lang="de-DE" sz="4800" dirty="0">
                <a:solidFill>
                  <a:srgbClr val="95C459"/>
                </a:solidFill>
              </a:rPr>
              <a:t>980 €</a:t>
            </a:r>
            <a:endParaRPr lang="en-US" sz="4800" dirty="0">
              <a:solidFill>
                <a:srgbClr val="95C459"/>
              </a:solidFill>
            </a:endParaRPr>
          </a:p>
        </p:txBody>
      </p:sp>
      <p:sp>
        <p:nvSpPr>
          <p:cNvPr id="13" name="Textplatzhalter 12">
            <a:extLst>
              <a:ext uri="{FF2B5EF4-FFF2-40B4-BE49-F238E27FC236}">
                <a16:creationId xmlns:a16="http://schemas.microsoft.com/office/drawing/2014/main" id="{EE66FE3D-8164-47B6-AEEA-AC7BF436F57B}"/>
              </a:ext>
            </a:extLst>
          </p:cNvPr>
          <p:cNvSpPr>
            <a:spLocks noGrp="1"/>
          </p:cNvSpPr>
          <p:nvPr>
            <p:ph type="body" sz="quarter" idx="26"/>
          </p:nvPr>
        </p:nvSpPr>
        <p:spPr>
          <a:xfrm>
            <a:off x="4679784" y="3467791"/>
            <a:ext cx="4126078" cy="297457"/>
          </a:xfrm>
        </p:spPr>
        <p:txBody>
          <a:bodyPr/>
          <a:lstStyle/>
          <a:p>
            <a:pPr algn="ctr"/>
            <a:r>
              <a:rPr lang="de-DE" dirty="0"/>
              <a:t>Monatlicher Betrag</a:t>
            </a:r>
            <a:endParaRPr lang="en-US" dirty="0"/>
          </a:p>
        </p:txBody>
      </p:sp>
    </p:spTree>
    <p:extLst>
      <p:ext uri="{BB962C8B-B14F-4D97-AF65-F5344CB8AC3E}">
        <p14:creationId xmlns:p14="http://schemas.microsoft.com/office/powerpoint/2010/main" val="17177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300"/>
                                        <p:tgtEl>
                                          <p:spTgt spid="9">
                                            <p:txEl>
                                              <p:pRg st="0" end="0"/>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300"/>
                                        <p:tgtEl>
                                          <p:spTgt spid="10">
                                            <p:txEl>
                                              <p:pRg st="0" end="0"/>
                                            </p:txEl>
                                          </p:spTgt>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300"/>
                                        <p:tgtEl>
                                          <p:spTgt spid="6">
                                            <p:txEl>
                                              <p:pRg st="0" end="0"/>
                                            </p:txEl>
                                          </p:spTgt>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300"/>
                                        <p:tgtEl>
                                          <p:spTgt spid="7">
                                            <p:txEl>
                                              <p:pRg st="0" end="0"/>
                                            </p:txEl>
                                          </p:spTgt>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300"/>
                                        <p:tgtEl>
                                          <p:spTgt spid="12">
                                            <p:txEl>
                                              <p:pRg st="0" end="0"/>
                                            </p:txEl>
                                          </p:spTgt>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9" grpId="0" build="p"/>
      <p:bldP spid="10" grpId="0" build="p"/>
      <p:bldP spid="12" grpId="0" build="p"/>
      <p:bldP spid="1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8B225D-D297-4765-BA18-4C007603A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7092">
            <a:off x="5110707" y="502920"/>
            <a:ext cx="2124562" cy="4137660"/>
          </a:xfrm>
          <a:prstGeom prst="rect">
            <a:avLst/>
          </a:prstGeom>
        </p:spPr>
      </p:pic>
      <p:pic>
        <p:nvPicPr>
          <p:cNvPr id="3" name="Grafik 2">
            <a:extLst>
              <a:ext uri="{FF2B5EF4-FFF2-40B4-BE49-F238E27FC236}">
                <a16:creationId xmlns:a16="http://schemas.microsoft.com/office/drawing/2014/main" id="{E5512CEA-8C7E-4B34-B085-3D696E1B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9100">
            <a:off x="3590879" y="650248"/>
            <a:ext cx="3879119" cy="2909339"/>
          </a:xfrm>
          <a:prstGeom prst="rect">
            <a:avLst/>
          </a:prstGeom>
        </p:spPr>
      </p:pic>
      <p:pic>
        <p:nvPicPr>
          <p:cNvPr id="5" name="Grafik 4">
            <a:extLst>
              <a:ext uri="{FF2B5EF4-FFF2-40B4-BE49-F238E27FC236}">
                <a16:creationId xmlns:a16="http://schemas.microsoft.com/office/drawing/2014/main" id="{30AA78E4-89E0-4160-903B-15345293B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8723">
            <a:off x="6931582" y="1111388"/>
            <a:ext cx="2537455" cy="3383273"/>
          </a:xfrm>
          <a:prstGeom prst="rect">
            <a:avLst/>
          </a:prstGeom>
        </p:spPr>
      </p:pic>
      <p:pic>
        <p:nvPicPr>
          <p:cNvPr id="10" name="Grafik 9">
            <a:extLst>
              <a:ext uri="{FF2B5EF4-FFF2-40B4-BE49-F238E27FC236}">
                <a16:creationId xmlns:a16="http://schemas.microsoft.com/office/drawing/2014/main" id="{8DFA98BF-7DBD-4F87-B00B-F0595774A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69083">
            <a:off x="3504265" y="2525392"/>
            <a:ext cx="5830992" cy="2774422"/>
          </a:xfrm>
          <a:prstGeom prst="rect">
            <a:avLst/>
          </a:prstGeom>
        </p:spPr>
      </p:pic>
      <p:sp>
        <p:nvSpPr>
          <p:cNvPr id="46" name="Ellipse 45">
            <a:extLst>
              <a:ext uri="{FF2B5EF4-FFF2-40B4-BE49-F238E27FC236}">
                <a16:creationId xmlns:a16="http://schemas.microsoft.com/office/drawing/2014/main" id="{135915BE-3B47-43E4-9D62-6143AB2AA1B1}"/>
              </a:ext>
            </a:extLst>
          </p:cNvPr>
          <p:cNvSpPr/>
          <p:nvPr/>
        </p:nvSpPr>
        <p:spPr>
          <a:xfrm>
            <a:off x="2151260" y="-3484475"/>
            <a:ext cx="9474134" cy="12045105"/>
          </a:xfrm>
          <a:prstGeom prst="ellipse">
            <a:avLst/>
          </a:prstGeom>
          <a:gradFill flip="none" rotWithShape="1">
            <a:gsLst>
              <a:gs pos="50000">
                <a:srgbClr val="F7F1EC">
                  <a:alpha val="69804"/>
                </a:srgbClr>
              </a:gs>
              <a:gs pos="0">
                <a:srgbClr val="F7F1EC"/>
              </a:gs>
              <a:gs pos="100000">
                <a:srgbClr val="F7F1E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C1D281C0-1458-43AD-A011-170C8E1DE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15" name="Gruppieren 14">
            <a:extLst>
              <a:ext uri="{FF2B5EF4-FFF2-40B4-BE49-F238E27FC236}">
                <a16:creationId xmlns:a16="http://schemas.microsoft.com/office/drawing/2014/main" id="{ACF7A42B-1CA9-4FEA-A6A5-0CB20E330106}"/>
              </a:ext>
            </a:extLst>
          </p:cNvPr>
          <p:cNvGrpSpPr/>
          <p:nvPr/>
        </p:nvGrpSpPr>
        <p:grpSpPr>
          <a:xfrm>
            <a:off x="3372405" y="1197929"/>
            <a:ext cx="586581" cy="457517"/>
            <a:chOff x="3415268" y="1197929"/>
            <a:chExt cx="586581" cy="457517"/>
          </a:xfrm>
        </p:grpSpPr>
        <p:sp>
          <p:nvSpPr>
            <p:cNvPr id="13" name="Rechteck: abgerundete Ecken 12">
              <a:extLst>
                <a:ext uri="{FF2B5EF4-FFF2-40B4-BE49-F238E27FC236}">
                  <a16:creationId xmlns:a16="http://schemas.microsoft.com/office/drawing/2014/main" id="{A5A2DD11-1FA1-4018-A119-FC83A7D96964}"/>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14" name="Gleichschenkliges Dreieck 13">
              <a:extLst>
                <a:ext uri="{FF2B5EF4-FFF2-40B4-BE49-F238E27FC236}">
                  <a16:creationId xmlns:a16="http://schemas.microsoft.com/office/drawing/2014/main" id="{73B42159-D778-49CE-8A7A-D72E25960E5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a:extLst>
              <a:ext uri="{FF2B5EF4-FFF2-40B4-BE49-F238E27FC236}">
                <a16:creationId xmlns:a16="http://schemas.microsoft.com/office/drawing/2014/main" id="{EB566A40-4F6D-4480-ADC9-9DAFC6988A2F}"/>
              </a:ext>
            </a:extLst>
          </p:cNvPr>
          <p:cNvGrpSpPr/>
          <p:nvPr/>
        </p:nvGrpSpPr>
        <p:grpSpPr>
          <a:xfrm>
            <a:off x="1275155" y="2114233"/>
            <a:ext cx="586581" cy="457517"/>
            <a:chOff x="3415268" y="1197929"/>
            <a:chExt cx="586581" cy="457517"/>
          </a:xfrm>
        </p:grpSpPr>
        <p:sp>
          <p:nvSpPr>
            <p:cNvPr id="17" name="Rechteck: abgerundete Ecken 16">
              <a:extLst>
                <a:ext uri="{FF2B5EF4-FFF2-40B4-BE49-F238E27FC236}">
                  <a16:creationId xmlns:a16="http://schemas.microsoft.com/office/drawing/2014/main" id="{4ACDE6FB-6C8A-4C02-A007-B83C2C72A795}"/>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18" name="Gleichschenkliges Dreieck 17">
              <a:extLst>
                <a:ext uri="{FF2B5EF4-FFF2-40B4-BE49-F238E27FC236}">
                  <a16:creationId xmlns:a16="http://schemas.microsoft.com/office/drawing/2014/main" id="{859B266A-ABE2-45B1-A9E4-9F34058A2B7A}"/>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uppieren 18">
            <a:extLst>
              <a:ext uri="{FF2B5EF4-FFF2-40B4-BE49-F238E27FC236}">
                <a16:creationId xmlns:a16="http://schemas.microsoft.com/office/drawing/2014/main" id="{E3A30B4E-70AE-4E14-8091-9C6576335FF5}"/>
              </a:ext>
            </a:extLst>
          </p:cNvPr>
          <p:cNvGrpSpPr/>
          <p:nvPr/>
        </p:nvGrpSpPr>
        <p:grpSpPr>
          <a:xfrm>
            <a:off x="1391276" y="2571750"/>
            <a:ext cx="586581" cy="457200"/>
            <a:chOff x="3415268" y="1091566"/>
            <a:chExt cx="586581" cy="457200"/>
          </a:xfrm>
        </p:grpSpPr>
        <p:sp>
          <p:nvSpPr>
            <p:cNvPr id="20" name="Rechteck: abgerundete Ecken 19">
              <a:extLst>
                <a:ext uri="{FF2B5EF4-FFF2-40B4-BE49-F238E27FC236}">
                  <a16:creationId xmlns:a16="http://schemas.microsoft.com/office/drawing/2014/main" id="{F4CA5CBC-B045-4F36-953D-26A8821BE30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21" name="Gleichschenkliges Dreieck 20">
              <a:extLst>
                <a:ext uri="{FF2B5EF4-FFF2-40B4-BE49-F238E27FC236}">
                  <a16:creationId xmlns:a16="http://schemas.microsoft.com/office/drawing/2014/main" id="{C1335AD7-305C-487F-BA5C-AAED849C43B8}"/>
                </a:ext>
              </a:extLst>
            </p:cNvPr>
            <p:cNvSpPr/>
            <p:nvPr/>
          </p:nvSpPr>
          <p:spPr>
            <a:xfrm>
              <a:off x="3604260" y="10915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platzhalter 26">
            <a:extLst>
              <a:ext uri="{FF2B5EF4-FFF2-40B4-BE49-F238E27FC236}">
                <a16:creationId xmlns:a16="http://schemas.microsoft.com/office/drawing/2014/main" id="{EDAD99BE-0CF2-4BA1-B425-A0AE29922342}"/>
              </a:ext>
            </a:extLst>
          </p:cNvPr>
          <p:cNvSpPr txBox="1">
            <a:spLocks/>
          </p:cNvSpPr>
          <p:nvPr/>
        </p:nvSpPr>
        <p:spPr>
          <a:xfrm>
            <a:off x="5393699" y="273564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Franken</a:t>
            </a:r>
            <a:endParaRPr lang="en-US" sz="1400" dirty="0"/>
          </a:p>
        </p:txBody>
      </p:sp>
      <p:sp>
        <p:nvSpPr>
          <p:cNvPr id="34" name="Textplatzhalter 27">
            <a:extLst>
              <a:ext uri="{FF2B5EF4-FFF2-40B4-BE49-F238E27FC236}">
                <a16:creationId xmlns:a16="http://schemas.microsoft.com/office/drawing/2014/main" id="{247ABAAD-B413-47AA-8B7B-D23E5C8582CB}"/>
              </a:ext>
            </a:extLst>
          </p:cNvPr>
          <p:cNvSpPr txBox="1">
            <a:spLocks/>
          </p:cNvSpPr>
          <p:nvPr/>
        </p:nvSpPr>
        <p:spPr>
          <a:xfrm>
            <a:off x="5393698" y="1982456"/>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NOVEMBER 2021</a:t>
            </a:r>
            <a:endParaRPr lang="en-US" sz="1200" spc="300" dirty="0"/>
          </a:p>
        </p:txBody>
      </p:sp>
      <p:sp>
        <p:nvSpPr>
          <p:cNvPr id="35" name="Textplatzhalter 26">
            <a:extLst>
              <a:ext uri="{FF2B5EF4-FFF2-40B4-BE49-F238E27FC236}">
                <a16:creationId xmlns:a16="http://schemas.microsoft.com/office/drawing/2014/main" id="{E1EDFDF2-AADC-4A24-BC97-8CFF84728C50}"/>
              </a:ext>
            </a:extLst>
          </p:cNvPr>
          <p:cNvSpPr txBox="1">
            <a:spLocks/>
          </p:cNvSpPr>
          <p:nvPr/>
        </p:nvSpPr>
        <p:spPr>
          <a:xfrm>
            <a:off x="5393698" y="2289714"/>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135 Bäume</a:t>
            </a:r>
            <a:endParaRPr lang="en-US" sz="2800" dirty="0">
              <a:solidFill>
                <a:srgbClr val="95C459"/>
              </a:solidFill>
            </a:endParaRPr>
          </a:p>
        </p:txBody>
      </p:sp>
      <p:sp>
        <p:nvSpPr>
          <p:cNvPr id="40" name="Textplatzhalter 26">
            <a:extLst>
              <a:ext uri="{FF2B5EF4-FFF2-40B4-BE49-F238E27FC236}">
                <a16:creationId xmlns:a16="http://schemas.microsoft.com/office/drawing/2014/main" id="{43B3312D-A9FC-40F4-A9A2-E4C02C3CDA78}"/>
              </a:ext>
            </a:extLst>
          </p:cNvPr>
          <p:cNvSpPr txBox="1">
            <a:spLocks/>
          </p:cNvSpPr>
          <p:nvPr/>
        </p:nvSpPr>
        <p:spPr>
          <a:xfrm>
            <a:off x="5393698" y="1218562"/>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 + Nordschwarzwald</a:t>
            </a:r>
            <a:endParaRPr lang="en-US" sz="1400" dirty="0"/>
          </a:p>
        </p:txBody>
      </p:sp>
      <p:sp>
        <p:nvSpPr>
          <p:cNvPr id="41" name="Textplatzhalter 27">
            <a:extLst>
              <a:ext uri="{FF2B5EF4-FFF2-40B4-BE49-F238E27FC236}">
                <a16:creationId xmlns:a16="http://schemas.microsoft.com/office/drawing/2014/main" id="{07481C9B-3AF3-410F-9558-CFBD71D6538D}"/>
              </a:ext>
            </a:extLst>
          </p:cNvPr>
          <p:cNvSpPr txBox="1">
            <a:spLocks/>
          </p:cNvSpPr>
          <p:nvPr/>
        </p:nvSpPr>
        <p:spPr>
          <a:xfrm>
            <a:off x="5393697" y="465375"/>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OKTOBER 2021</a:t>
            </a:r>
            <a:endParaRPr lang="en-US" sz="1200" spc="300" dirty="0"/>
          </a:p>
        </p:txBody>
      </p:sp>
      <p:sp>
        <p:nvSpPr>
          <p:cNvPr id="42" name="Textplatzhalter 26">
            <a:extLst>
              <a:ext uri="{FF2B5EF4-FFF2-40B4-BE49-F238E27FC236}">
                <a16:creationId xmlns:a16="http://schemas.microsoft.com/office/drawing/2014/main" id="{639908EC-300A-4D03-A967-47E03216BCE2}"/>
              </a:ext>
            </a:extLst>
          </p:cNvPr>
          <p:cNvSpPr txBox="1">
            <a:spLocks/>
          </p:cNvSpPr>
          <p:nvPr/>
        </p:nvSpPr>
        <p:spPr>
          <a:xfrm>
            <a:off x="5393697" y="77263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50 Bäume</a:t>
            </a:r>
            <a:endParaRPr lang="en-US" sz="2800" dirty="0">
              <a:solidFill>
                <a:srgbClr val="95C459"/>
              </a:solidFill>
            </a:endParaRPr>
          </a:p>
        </p:txBody>
      </p:sp>
      <p:sp>
        <p:nvSpPr>
          <p:cNvPr id="43" name="Textplatzhalter 26">
            <a:extLst>
              <a:ext uri="{FF2B5EF4-FFF2-40B4-BE49-F238E27FC236}">
                <a16:creationId xmlns:a16="http://schemas.microsoft.com/office/drawing/2014/main" id="{2680C2EB-C957-4256-B19F-6D713D4B19F2}"/>
              </a:ext>
            </a:extLst>
          </p:cNvPr>
          <p:cNvSpPr txBox="1">
            <a:spLocks/>
          </p:cNvSpPr>
          <p:nvPr/>
        </p:nvSpPr>
        <p:spPr>
          <a:xfrm>
            <a:off x="5393700" y="4110168"/>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a:t>
            </a:r>
            <a:endParaRPr lang="en-US" sz="1400" dirty="0"/>
          </a:p>
        </p:txBody>
      </p:sp>
      <p:sp>
        <p:nvSpPr>
          <p:cNvPr id="44" name="Textplatzhalter 27">
            <a:extLst>
              <a:ext uri="{FF2B5EF4-FFF2-40B4-BE49-F238E27FC236}">
                <a16:creationId xmlns:a16="http://schemas.microsoft.com/office/drawing/2014/main" id="{1CEF9389-592D-4F5F-A1D9-0EEF65FD0D1D}"/>
              </a:ext>
            </a:extLst>
          </p:cNvPr>
          <p:cNvSpPr txBox="1">
            <a:spLocks/>
          </p:cNvSpPr>
          <p:nvPr/>
        </p:nvSpPr>
        <p:spPr>
          <a:xfrm>
            <a:off x="5393699" y="3356981"/>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APRIL 2022</a:t>
            </a:r>
            <a:endParaRPr lang="en-US" sz="1200" spc="300" dirty="0"/>
          </a:p>
        </p:txBody>
      </p:sp>
      <p:sp>
        <p:nvSpPr>
          <p:cNvPr id="45" name="Textplatzhalter 26">
            <a:extLst>
              <a:ext uri="{FF2B5EF4-FFF2-40B4-BE49-F238E27FC236}">
                <a16:creationId xmlns:a16="http://schemas.microsoft.com/office/drawing/2014/main" id="{398994E3-CFD8-4AF8-8BA9-597EE1C4876E}"/>
              </a:ext>
            </a:extLst>
          </p:cNvPr>
          <p:cNvSpPr txBox="1">
            <a:spLocks/>
          </p:cNvSpPr>
          <p:nvPr/>
        </p:nvSpPr>
        <p:spPr>
          <a:xfrm>
            <a:off x="5393699" y="3664239"/>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150 Bäume</a:t>
            </a:r>
            <a:endParaRPr lang="en-US" sz="2800" dirty="0">
              <a:solidFill>
                <a:srgbClr val="95C459"/>
              </a:solidFill>
            </a:endParaRPr>
          </a:p>
        </p:txBody>
      </p:sp>
    </p:spTree>
    <p:extLst>
      <p:ext uri="{BB962C8B-B14F-4D97-AF65-F5344CB8AC3E}">
        <p14:creationId xmlns:p14="http://schemas.microsoft.com/office/powerpoint/2010/main" val="1560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par>
                          <p:cTn id="33" fill="hold">
                            <p:stCondLst>
                              <p:cond delay="7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00"/>
                                        <p:tgtEl>
                                          <p:spTgt spid="34"/>
                                        </p:tgtEl>
                                      </p:cBhvr>
                                    </p:animEffect>
                                  </p:childTnLst>
                                </p:cTn>
                              </p:par>
                            </p:childTnLst>
                          </p:cTn>
                        </p:par>
                        <p:par>
                          <p:cTn id="37" fill="hold">
                            <p:stCondLst>
                              <p:cond delay="9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
                                        <p:tgtEl>
                                          <p:spTgt spid="35"/>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
                                        <p:tgtEl>
                                          <p:spTgt spid="33"/>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
                                        <p:tgtEl>
                                          <p:spTgt spid="19"/>
                                        </p:tgtEl>
                                      </p:cBhvr>
                                    </p:animEffect>
                                  </p:childTnLst>
                                </p:cTn>
                              </p:par>
                            </p:childTnLst>
                          </p:cTn>
                        </p:par>
                        <p:par>
                          <p:cTn id="58" fill="hold">
                            <p:stCondLst>
                              <p:cond delay="7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00"/>
                                        <p:tgtEl>
                                          <p:spTgt spid="44"/>
                                        </p:tgtEl>
                                      </p:cBhvr>
                                    </p:animEffect>
                                  </p:childTnLst>
                                </p:cTn>
                              </p:par>
                            </p:childTnLst>
                          </p:cTn>
                        </p:par>
                        <p:par>
                          <p:cTn id="62" fill="hold">
                            <p:stCondLst>
                              <p:cond delay="9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
                                        <p:tgtEl>
                                          <p:spTgt spid="45"/>
                                        </p:tgtEl>
                                      </p:cBhvr>
                                    </p:animEffect>
                                  </p:childTnLst>
                                </p:cTn>
                              </p:par>
                            </p:childTnLst>
                          </p:cTn>
                        </p:par>
                        <p:par>
                          <p:cTn id="66" fill="hold">
                            <p:stCondLst>
                              <p:cond delay="1100"/>
                            </p:stCondLst>
                            <p:childTnLst>
                              <p:par>
                                <p:cTn id="67" presetID="10"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00"/>
                                        <p:tgtEl>
                                          <p:spTgt spid="43"/>
                                        </p:tgtEl>
                                      </p:cBhvr>
                                    </p:animEffect>
                                  </p:childTnLst>
                                </p:cTn>
                              </p:par>
                            </p:childTnLst>
                          </p:cTn>
                        </p:par>
                        <p:par>
                          <p:cTn id="70" fill="hold">
                            <p:stCondLst>
                              <p:cond delay="1300"/>
                            </p:stCondLst>
                            <p:childTnLst>
                              <p:par>
                                <p:cTn id="71" presetID="10" presetClass="entr" presetSubtype="0"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nodeType="withEffect">
                                  <p:stCondLst>
                                    <p:cond delay="2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0" grpId="0"/>
      <p:bldP spid="41" grpId="0"/>
      <p:bldP spid="42" grpId="0"/>
      <p:bldP spid="43" grpId="0"/>
      <p:bldP spid="44"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6800D95-F813-43A2-ADE7-3833993CB84C}"/>
              </a:ext>
            </a:extLst>
          </p:cNvPr>
          <p:cNvSpPr>
            <a:spLocks noGrp="1"/>
          </p:cNvSpPr>
          <p:nvPr>
            <p:ph type="body" sz="quarter" idx="15"/>
          </p:nvPr>
        </p:nvSpPr>
        <p:spPr/>
        <p:txBody>
          <a:bodyPr/>
          <a:lstStyle/>
          <a:p>
            <a:r>
              <a:rPr lang="de-DE"/>
              <a:t>Fläche gesucht</a:t>
            </a:r>
            <a:endParaRPr lang="en-US" dirty="0"/>
          </a:p>
        </p:txBody>
      </p:sp>
      <p:sp>
        <p:nvSpPr>
          <p:cNvPr id="6" name="Textplatzhalter 5">
            <a:extLst>
              <a:ext uri="{FF2B5EF4-FFF2-40B4-BE49-F238E27FC236}">
                <a16:creationId xmlns:a16="http://schemas.microsoft.com/office/drawing/2014/main" id="{BC890661-8579-417D-A23B-C747E19DE76E}"/>
              </a:ext>
            </a:extLst>
          </p:cNvPr>
          <p:cNvSpPr>
            <a:spLocks noGrp="1"/>
          </p:cNvSpPr>
          <p:nvPr>
            <p:ph type="body" sz="quarter" idx="16"/>
          </p:nvPr>
        </p:nvSpPr>
        <p:spPr>
          <a:xfrm>
            <a:off x="4404048" y="1528223"/>
            <a:ext cx="4401813" cy="297457"/>
          </a:xfrm>
        </p:spPr>
        <p:txBody>
          <a:bodyPr/>
          <a:lstStyle/>
          <a:p>
            <a:r>
              <a:rPr lang="de-DE" dirty="0"/>
              <a:t>WALDFLÄCHE ZUR VERFÜGUNG?</a:t>
            </a:r>
            <a:endParaRPr lang="en-US" dirty="0"/>
          </a:p>
        </p:txBody>
      </p:sp>
      <p:sp>
        <p:nvSpPr>
          <p:cNvPr id="7" name="Textplatzhalter 6">
            <a:extLst>
              <a:ext uri="{FF2B5EF4-FFF2-40B4-BE49-F238E27FC236}">
                <a16:creationId xmlns:a16="http://schemas.microsoft.com/office/drawing/2014/main" id="{06B83F49-71D0-41EA-B538-162147F1C6F0}"/>
              </a:ext>
            </a:extLst>
          </p:cNvPr>
          <p:cNvSpPr>
            <a:spLocks noGrp="1"/>
          </p:cNvSpPr>
          <p:nvPr>
            <p:ph type="body" sz="quarter" idx="17"/>
          </p:nvPr>
        </p:nvSpPr>
        <p:spPr>
          <a:xfrm>
            <a:off x="5414610" y="2079767"/>
            <a:ext cx="3391252" cy="1945914"/>
          </a:xfrm>
        </p:spPr>
        <p:txBody>
          <a:bodyPr/>
          <a:lstStyle/>
          <a:p>
            <a:r>
              <a:rPr lang="de-DE" dirty="0"/>
              <a:t>Nimm mit uns Kontakt auf und sei dabei, die nächsten Bäume zu pflanzen!</a:t>
            </a:r>
          </a:p>
          <a:p>
            <a:r>
              <a:rPr lang="de-DE" dirty="0"/>
              <a:t>patrickveihelmann@swdec.de</a:t>
            </a:r>
            <a:endParaRPr lang="en-US" dirty="0"/>
          </a:p>
        </p:txBody>
      </p:sp>
      <p:pic>
        <p:nvPicPr>
          <p:cNvPr id="48" name="Grafik 47">
            <a:extLst>
              <a:ext uri="{FF2B5EF4-FFF2-40B4-BE49-F238E27FC236}">
                <a16:creationId xmlns:a16="http://schemas.microsoft.com/office/drawing/2014/main" id="{DF93D5DA-AA50-463A-AD5D-92E47ADF2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49" name="Gruppieren 48">
            <a:extLst>
              <a:ext uri="{FF2B5EF4-FFF2-40B4-BE49-F238E27FC236}">
                <a16:creationId xmlns:a16="http://schemas.microsoft.com/office/drawing/2014/main" id="{5770AEA9-CE1E-44A8-9DD0-BFA3B0CA9587}"/>
              </a:ext>
            </a:extLst>
          </p:cNvPr>
          <p:cNvGrpSpPr/>
          <p:nvPr/>
        </p:nvGrpSpPr>
        <p:grpSpPr>
          <a:xfrm>
            <a:off x="3372405" y="1197929"/>
            <a:ext cx="586581" cy="457517"/>
            <a:chOff x="3415268" y="1197929"/>
            <a:chExt cx="586581" cy="457517"/>
          </a:xfrm>
          <a:solidFill>
            <a:schemeClr val="accent2"/>
          </a:solidFill>
        </p:grpSpPr>
        <p:sp>
          <p:nvSpPr>
            <p:cNvPr id="50" name="Rechteck: abgerundete Ecken 49">
              <a:extLst>
                <a:ext uri="{FF2B5EF4-FFF2-40B4-BE49-F238E27FC236}">
                  <a16:creationId xmlns:a16="http://schemas.microsoft.com/office/drawing/2014/main" id="{245DA372-321A-4E9B-8837-4798BC4E56B1}"/>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51" name="Gleichschenkliges Dreieck 50">
              <a:extLst>
                <a:ext uri="{FF2B5EF4-FFF2-40B4-BE49-F238E27FC236}">
                  <a16:creationId xmlns:a16="http://schemas.microsoft.com/office/drawing/2014/main" id="{4B5D7772-5C37-4766-BBD6-E3D92F42675C}"/>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uppieren 51">
            <a:extLst>
              <a:ext uri="{FF2B5EF4-FFF2-40B4-BE49-F238E27FC236}">
                <a16:creationId xmlns:a16="http://schemas.microsoft.com/office/drawing/2014/main" id="{9C048879-B98D-4F4F-8E97-3BF346938190}"/>
              </a:ext>
            </a:extLst>
          </p:cNvPr>
          <p:cNvGrpSpPr/>
          <p:nvPr/>
        </p:nvGrpSpPr>
        <p:grpSpPr>
          <a:xfrm>
            <a:off x="1275155" y="2114233"/>
            <a:ext cx="586581" cy="457517"/>
            <a:chOff x="3415268" y="1197929"/>
            <a:chExt cx="586581" cy="457517"/>
          </a:xfrm>
          <a:solidFill>
            <a:schemeClr val="accent2"/>
          </a:solidFill>
        </p:grpSpPr>
        <p:sp>
          <p:nvSpPr>
            <p:cNvPr id="53" name="Rechteck: abgerundete Ecken 52">
              <a:extLst>
                <a:ext uri="{FF2B5EF4-FFF2-40B4-BE49-F238E27FC236}">
                  <a16:creationId xmlns:a16="http://schemas.microsoft.com/office/drawing/2014/main" id="{9B39C4C3-6DE3-475D-8880-28FA5036AB29}"/>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54" name="Gleichschenkliges Dreieck 53">
              <a:extLst>
                <a:ext uri="{FF2B5EF4-FFF2-40B4-BE49-F238E27FC236}">
                  <a16:creationId xmlns:a16="http://schemas.microsoft.com/office/drawing/2014/main" id="{DB6A76B5-BBB2-476F-9849-C0EC8A8BE30D}"/>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ieren 54">
            <a:extLst>
              <a:ext uri="{FF2B5EF4-FFF2-40B4-BE49-F238E27FC236}">
                <a16:creationId xmlns:a16="http://schemas.microsoft.com/office/drawing/2014/main" id="{32DE9880-9507-4998-A270-EE2083C95EF4}"/>
              </a:ext>
            </a:extLst>
          </p:cNvPr>
          <p:cNvGrpSpPr/>
          <p:nvPr/>
        </p:nvGrpSpPr>
        <p:grpSpPr>
          <a:xfrm>
            <a:off x="1391276" y="2571750"/>
            <a:ext cx="586581" cy="457200"/>
            <a:chOff x="3415268" y="1091566"/>
            <a:chExt cx="586581" cy="457200"/>
          </a:xfrm>
          <a:solidFill>
            <a:schemeClr val="accent2"/>
          </a:solidFill>
        </p:grpSpPr>
        <p:sp>
          <p:nvSpPr>
            <p:cNvPr id="56" name="Rechteck: abgerundete Ecken 55">
              <a:extLst>
                <a:ext uri="{FF2B5EF4-FFF2-40B4-BE49-F238E27FC236}">
                  <a16:creationId xmlns:a16="http://schemas.microsoft.com/office/drawing/2014/main" id="{D7F37313-439F-403C-956E-640D41355DB4}"/>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57" name="Gleichschenkliges Dreieck 56">
              <a:extLst>
                <a:ext uri="{FF2B5EF4-FFF2-40B4-BE49-F238E27FC236}">
                  <a16:creationId xmlns:a16="http://schemas.microsoft.com/office/drawing/2014/main" id="{CF404401-9A7C-4B70-9FE5-3C5FF4C63356}"/>
                </a:ext>
              </a:extLst>
            </p:cNvPr>
            <p:cNvSpPr/>
            <p:nvPr/>
          </p:nvSpPr>
          <p:spPr>
            <a:xfrm>
              <a:off x="3604260" y="10915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ieren 57">
            <a:extLst>
              <a:ext uri="{FF2B5EF4-FFF2-40B4-BE49-F238E27FC236}">
                <a16:creationId xmlns:a16="http://schemas.microsoft.com/office/drawing/2014/main" id="{A8035D8F-732A-4790-8215-56768CC115D1}"/>
              </a:ext>
            </a:extLst>
          </p:cNvPr>
          <p:cNvGrpSpPr/>
          <p:nvPr/>
        </p:nvGrpSpPr>
        <p:grpSpPr>
          <a:xfrm>
            <a:off x="1275154" y="1084526"/>
            <a:ext cx="586581" cy="457517"/>
            <a:chOff x="3415268" y="1197929"/>
            <a:chExt cx="586581" cy="457517"/>
          </a:xfrm>
          <a:solidFill>
            <a:srgbClr val="95C459"/>
          </a:solidFill>
        </p:grpSpPr>
        <p:sp>
          <p:nvSpPr>
            <p:cNvPr id="59" name="Rechteck: abgerundete Ecken 58">
              <a:extLst>
                <a:ext uri="{FF2B5EF4-FFF2-40B4-BE49-F238E27FC236}">
                  <a16:creationId xmlns:a16="http://schemas.microsoft.com/office/drawing/2014/main" id="{ACF2A0A4-BF0C-4CE4-BBD9-E7AC2DA3F472}"/>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0" name="Gleichschenkliges Dreieck 59">
              <a:extLst>
                <a:ext uri="{FF2B5EF4-FFF2-40B4-BE49-F238E27FC236}">
                  <a16:creationId xmlns:a16="http://schemas.microsoft.com/office/drawing/2014/main" id="{FAC367BC-8150-457B-93F5-7680A315892D}"/>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pieren 60">
            <a:extLst>
              <a:ext uri="{FF2B5EF4-FFF2-40B4-BE49-F238E27FC236}">
                <a16:creationId xmlns:a16="http://schemas.microsoft.com/office/drawing/2014/main" id="{B45A339A-29EA-407B-B773-360316E74785}"/>
              </a:ext>
            </a:extLst>
          </p:cNvPr>
          <p:cNvGrpSpPr/>
          <p:nvPr/>
        </p:nvGrpSpPr>
        <p:grpSpPr>
          <a:xfrm>
            <a:off x="2078810" y="1656716"/>
            <a:ext cx="586581" cy="457517"/>
            <a:chOff x="3415268" y="1197929"/>
            <a:chExt cx="586581" cy="457517"/>
          </a:xfrm>
          <a:solidFill>
            <a:srgbClr val="95C459"/>
          </a:solidFill>
        </p:grpSpPr>
        <p:sp>
          <p:nvSpPr>
            <p:cNvPr id="62" name="Rechteck: abgerundete Ecken 61">
              <a:extLst>
                <a:ext uri="{FF2B5EF4-FFF2-40B4-BE49-F238E27FC236}">
                  <a16:creationId xmlns:a16="http://schemas.microsoft.com/office/drawing/2014/main" id="{F408CB01-49CF-4CA4-94EF-FB2D4236829C}"/>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3" name="Gleichschenkliges Dreieck 62">
              <a:extLst>
                <a:ext uri="{FF2B5EF4-FFF2-40B4-BE49-F238E27FC236}">
                  <a16:creationId xmlns:a16="http://schemas.microsoft.com/office/drawing/2014/main" id="{D67AF30B-56F8-4F18-B16B-663B1E01E40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uppieren 63">
            <a:extLst>
              <a:ext uri="{FF2B5EF4-FFF2-40B4-BE49-F238E27FC236}">
                <a16:creationId xmlns:a16="http://schemas.microsoft.com/office/drawing/2014/main" id="{C2D53386-1A1B-4ED1-B5CB-DAE07525B379}"/>
              </a:ext>
            </a:extLst>
          </p:cNvPr>
          <p:cNvGrpSpPr/>
          <p:nvPr/>
        </p:nvGrpSpPr>
        <p:grpSpPr>
          <a:xfrm>
            <a:off x="2372100" y="795022"/>
            <a:ext cx="586581" cy="457517"/>
            <a:chOff x="3415268" y="1197929"/>
            <a:chExt cx="586581" cy="457517"/>
          </a:xfrm>
          <a:solidFill>
            <a:srgbClr val="95C459"/>
          </a:solidFill>
        </p:grpSpPr>
        <p:sp>
          <p:nvSpPr>
            <p:cNvPr id="65" name="Rechteck: abgerundete Ecken 64">
              <a:extLst>
                <a:ext uri="{FF2B5EF4-FFF2-40B4-BE49-F238E27FC236}">
                  <a16:creationId xmlns:a16="http://schemas.microsoft.com/office/drawing/2014/main" id="{0EADA473-584D-45A5-B574-E09DE40DE0C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6" name="Gleichschenkliges Dreieck 65">
              <a:extLst>
                <a:ext uri="{FF2B5EF4-FFF2-40B4-BE49-F238E27FC236}">
                  <a16:creationId xmlns:a16="http://schemas.microsoft.com/office/drawing/2014/main" id="{F9D3C1EE-04B5-4D09-AE8C-7273B10876C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uppieren 66">
            <a:extLst>
              <a:ext uri="{FF2B5EF4-FFF2-40B4-BE49-F238E27FC236}">
                <a16:creationId xmlns:a16="http://schemas.microsoft.com/office/drawing/2014/main" id="{ED0EB703-7C57-45E3-AEF6-3D32118B07B5}"/>
              </a:ext>
            </a:extLst>
          </p:cNvPr>
          <p:cNvGrpSpPr/>
          <p:nvPr/>
        </p:nvGrpSpPr>
        <p:grpSpPr>
          <a:xfrm>
            <a:off x="959775" y="3160486"/>
            <a:ext cx="586581" cy="457517"/>
            <a:chOff x="3415268" y="1197929"/>
            <a:chExt cx="586581" cy="457517"/>
          </a:xfrm>
          <a:solidFill>
            <a:srgbClr val="95C459"/>
          </a:solidFill>
        </p:grpSpPr>
        <p:sp>
          <p:nvSpPr>
            <p:cNvPr id="68" name="Rechteck: abgerundete Ecken 67">
              <a:extLst>
                <a:ext uri="{FF2B5EF4-FFF2-40B4-BE49-F238E27FC236}">
                  <a16:creationId xmlns:a16="http://schemas.microsoft.com/office/drawing/2014/main" id="{34992866-E019-4EF9-AD16-6ADB8B01C79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9" name="Gleichschenkliges Dreieck 68">
              <a:extLst>
                <a:ext uri="{FF2B5EF4-FFF2-40B4-BE49-F238E27FC236}">
                  <a16:creationId xmlns:a16="http://schemas.microsoft.com/office/drawing/2014/main" id="{CAD55D71-70F6-43F0-AD71-DA7B28A3FA3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ieren 69">
            <a:extLst>
              <a:ext uri="{FF2B5EF4-FFF2-40B4-BE49-F238E27FC236}">
                <a16:creationId xmlns:a16="http://schemas.microsoft.com/office/drawing/2014/main" id="{311C7FCC-8AE2-4BFD-A67D-DE5CF915D827}"/>
              </a:ext>
            </a:extLst>
          </p:cNvPr>
          <p:cNvGrpSpPr/>
          <p:nvPr/>
        </p:nvGrpSpPr>
        <p:grpSpPr>
          <a:xfrm>
            <a:off x="2523547" y="2279045"/>
            <a:ext cx="586581" cy="457517"/>
            <a:chOff x="3415268" y="1197929"/>
            <a:chExt cx="586581" cy="457517"/>
          </a:xfrm>
          <a:solidFill>
            <a:srgbClr val="95C459"/>
          </a:solidFill>
        </p:grpSpPr>
        <p:sp>
          <p:nvSpPr>
            <p:cNvPr id="71" name="Rechteck: abgerundete Ecken 70">
              <a:extLst>
                <a:ext uri="{FF2B5EF4-FFF2-40B4-BE49-F238E27FC236}">
                  <a16:creationId xmlns:a16="http://schemas.microsoft.com/office/drawing/2014/main" id="{3DD23806-5A96-4C87-8158-58A89BD0035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2" name="Gleichschenkliges Dreieck 71">
              <a:extLst>
                <a:ext uri="{FF2B5EF4-FFF2-40B4-BE49-F238E27FC236}">
                  <a16:creationId xmlns:a16="http://schemas.microsoft.com/office/drawing/2014/main" id="{03176262-ACAF-4476-889B-4A09316CD877}"/>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uppieren 72">
            <a:extLst>
              <a:ext uri="{FF2B5EF4-FFF2-40B4-BE49-F238E27FC236}">
                <a16:creationId xmlns:a16="http://schemas.microsoft.com/office/drawing/2014/main" id="{4E9B5C83-E208-4378-A3B6-8DA6F146B130}"/>
              </a:ext>
            </a:extLst>
          </p:cNvPr>
          <p:cNvGrpSpPr/>
          <p:nvPr/>
        </p:nvGrpSpPr>
        <p:grpSpPr>
          <a:xfrm>
            <a:off x="2048892" y="2978152"/>
            <a:ext cx="586581" cy="457517"/>
            <a:chOff x="3415268" y="1197929"/>
            <a:chExt cx="586581" cy="457517"/>
          </a:xfrm>
          <a:solidFill>
            <a:srgbClr val="95C459"/>
          </a:solidFill>
        </p:grpSpPr>
        <p:sp>
          <p:nvSpPr>
            <p:cNvPr id="74" name="Rechteck: abgerundete Ecken 73">
              <a:extLst>
                <a:ext uri="{FF2B5EF4-FFF2-40B4-BE49-F238E27FC236}">
                  <a16:creationId xmlns:a16="http://schemas.microsoft.com/office/drawing/2014/main" id="{F3D1D4BD-4502-4F0A-95B7-EAA081D9E76F}"/>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5" name="Gleichschenkliges Dreieck 74">
              <a:extLst>
                <a:ext uri="{FF2B5EF4-FFF2-40B4-BE49-F238E27FC236}">
                  <a16:creationId xmlns:a16="http://schemas.microsoft.com/office/drawing/2014/main" id="{718C9AE1-5B79-42FD-97F9-E49AB6ABD346}"/>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Bildplatzhalter 7">
            <a:extLst>
              <a:ext uri="{FF2B5EF4-FFF2-40B4-BE49-F238E27FC236}">
                <a16:creationId xmlns:a16="http://schemas.microsoft.com/office/drawing/2014/main" id="{8A1660EF-B7E6-4A21-96DD-2D9CF4136A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732902" y="2349755"/>
            <a:ext cx="1919222" cy="1676950"/>
          </a:xfrm>
        </p:spPr>
      </p:pic>
      <p:pic>
        <p:nvPicPr>
          <p:cNvPr id="84" name="Bildplatzhalter 15">
            <a:extLst>
              <a:ext uri="{FF2B5EF4-FFF2-40B4-BE49-F238E27FC236}">
                <a16:creationId xmlns:a16="http://schemas.microsoft.com/office/drawing/2014/main" id="{BE93C5C2-0050-4CA1-B5EA-F23441D8263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58492" y="323795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pic>
        <p:nvPicPr>
          <p:cNvPr id="85" name="Bildplatzhalter 9">
            <a:extLst>
              <a:ext uri="{FF2B5EF4-FFF2-40B4-BE49-F238E27FC236}">
                <a16:creationId xmlns:a16="http://schemas.microsoft.com/office/drawing/2014/main" id="{D2F5FA3B-BEE0-4D00-B703-1D95E7CA9B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5793"/>
          <a:stretch/>
        </p:blipFill>
        <p:spPr>
          <a:xfrm>
            <a:off x="3732902" y="413746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Tree>
    <p:extLst>
      <p:ext uri="{BB962C8B-B14F-4D97-AF65-F5344CB8AC3E}">
        <p14:creationId xmlns:p14="http://schemas.microsoft.com/office/powerpoint/2010/main" val="3226167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300" fill="hold"/>
                                        <p:tgtEl>
                                          <p:spTgt spid="58"/>
                                        </p:tgtEl>
                                        <p:attrNameLst>
                                          <p:attrName>ppt_w</p:attrName>
                                        </p:attrNameLst>
                                      </p:cBhvr>
                                      <p:tavLst>
                                        <p:tav tm="0">
                                          <p:val>
                                            <p:fltVal val="0"/>
                                          </p:val>
                                        </p:tav>
                                        <p:tav tm="100000">
                                          <p:val>
                                            <p:strVal val="#ppt_w"/>
                                          </p:val>
                                        </p:tav>
                                      </p:tavLst>
                                    </p:anim>
                                    <p:anim calcmode="lin" valueType="num">
                                      <p:cBhvr>
                                        <p:cTn id="8" dur="300" fill="hold"/>
                                        <p:tgtEl>
                                          <p:spTgt spid="58"/>
                                        </p:tgtEl>
                                        <p:attrNameLst>
                                          <p:attrName>ppt_h</p:attrName>
                                        </p:attrNameLst>
                                      </p:cBhvr>
                                      <p:tavLst>
                                        <p:tav tm="0">
                                          <p:val>
                                            <p:fltVal val="0"/>
                                          </p:val>
                                        </p:tav>
                                        <p:tav tm="100000">
                                          <p:val>
                                            <p:strVal val="#ppt_h"/>
                                          </p:val>
                                        </p:tav>
                                      </p:tavLst>
                                    </p:anim>
                                    <p:animEffect transition="in" filter="fade">
                                      <p:cBhvr>
                                        <p:cTn id="9" dur="300"/>
                                        <p:tgtEl>
                                          <p:spTgt spid="58"/>
                                        </p:tgtEl>
                                      </p:cBhvr>
                                    </p:animEffect>
                                  </p:childTnLst>
                                </p:cTn>
                              </p:par>
                              <p:par>
                                <p:cTn id="10" presetID="53" presetClass="entr" presetSubtype="16" fill="hold" nodeType="withEffect">
                                  <p:stCondLst>
                                    <p:cond delay="200"/>
                                  </p:stCondLst>
                                  <p:childTnLst>
                                    <p:set>
                                      <p:cBhvr>
                                        <p:cTn id="11" dur="1" fill="hold">
                                          <p:stCondLst>
                                            <p:cond delay="0"/>
                                          </p:stCondLst>
                                        </p:cTn>
                                        <p:tgtEl>
                                          <p:spTgt spid="61"/>
                                        </p:tgtEl>
                                        <p:attrNameLst>
                                          <p:attrName>style.visibility</p:attrName>
                                        </p:attrNameLst>
                                      </p:cBhvr>
                                      <p:to>
                                        <p:strVal val="visible"/>
                                      </p:to>
                                    </p:set>
                                    <p:anim calcmode="lin" valueType="num">
                                      <p:cBhvr>
                                        <p:cTn id="12" dur="300" fill="hold"/>
                                        <p:tgtEl>
                                          <p:spTgt spid="61"/>
                                        </p:tgtEl>
                                        <p:attrNameLst>
                                          <p:attrName>ppt_w</p:attrName>
                                        </p:attrNameLst>
                                      </p:cBhvr>
                                      <p:tavLst>
                                        <p:tav tm="0">
                                          <p:val>
                                            <p:fltVal val="0"/>
                                          </p:val>
                                        </p:tav>
                                        <p:tav tm="100000">
                                          <p:val>
                                            <p:strVal val="#ppt_w"/>
                                          </p:val>
                                        </p:tav>
                                      </p:tavLst>
                                    </p:anim>
                                    <p:anim calcmode="lin" valueType="num">
                                      <p:cBhvr>
                                        <p:cTn id="13" dur="300" fill="hold"/>
                                        <p:tgtEl>
                                          <p:spTgt spid="61"/>
                                        </p:tgtEl>
                                        <p:attrNameLst>
                                          <p:attrName>ppt_h</p:attrName>
                                        </p:attrNameLst>
                                      </p:cBhvr>
                                      <p:tavLst>
                                        <p:tav tm="0">
                                          <p:val>
                                            <p:fltVal val="0"/>
                                          </p:val>
                                        </p:tav>
                                        <p:tav tm="100000">
                                          <p:val>
                                            <p:strVal val="#ppt_h"/>
                                          </p:val>
                                        </p:tav>
                                      </p:tavLst>
                                    </p:anim>
                                    <p:animEffect transition="in" filter="fade">
                                      <p:cBhvr>
                                        <p:cTn id="14" dur="300"/>
                                        <p:tgtEl>
                                          <p:spTgt spid="61"/>
                                        </p:tgtEl>
                                      </p:cBhvr>
                                    </p:animEffect>
                                  </p:childTnLst>
                                </p:cTn>
                              </p:par>
                              <p:par>
                                <p:cTn id="15" presetID="53" presetClass="entr" presetSubtype="16" fill="hold" nodeType="withEffect">
                                  <p:stCondLst>
                                    <p:cond delay="400"/>
                                  </p:stCondLst>
                                  <p:childTnLst>
                                    <p:set>
                                      <p:cBhvr>
                                        <p:cTn id="16" dur="1" fill="hold">
                                          <p:stCondLst>
                                            <p:cond delay="0"/>
                                          </p:stCondLst>
                                        </p:cTn>
                                        <p:tgtEl>
                                          <p:spTgt spid="64"/>
                                        </p:tgtEl>
                                        <p:attrNameLst>
                                          <p:attrName>style.visibility</p:attrName>
                                        </p:attrNameLst>
                                      </p:cBhvr>
                                      <p:to>
                                        <p:strVal val="visible"/>
                                      </p:to>
                                    </p:set>
                                    <p:anim calcmode="lin" valueType="num">
                                      <p:cBhvr>
                                        <p:cTn id="17" dur="300" fill="hold"/>
                                        <p:tgtEl>
                                          <p:spTgt spid="64"/>
                                        </p:tgtEl>
                                        <p:attrNameLst>
                                          <p:attrName>ppt_w</p:attrName>
                                        </p:attrNameLst>
                                      </p:cBhvr>
                                      <p:tavLst>
                                        <p:tav tm="0">
                                          <p:val>
                                            <p:fltVal val="0"/>
                                          </p:val>
                                        </p:tav>
                                        <p:tav tm="100000">
                                          <p:val>
                                            <p:strVal val="#ppt_w"/>
                                          </p:val>
                                        </p:tav>
                                      </p:tavLst>
                                    </p:anim>
                                    <p:anim calcmode="lin" valueType="num">
                                      <p:cBhvr>
                                        <p:cTn id="18" dur="300" fill="hold"/>
                                        <p:tgtEl>
                                          <p:spTgt spid="64"/>
                                        </p:tgtEl>
                                        <p:attrNameLst>
                                          <p:attrName>ppt_h</p:attrName>
                                        </p:attrNameLst>
                                      </p:cBhvr>
                                      <p:tavLst>
                                        <p:tav tm="0">
                                          <p:val>
                                            <p:fltVal val="0"/>
                                          </p:val>
                                        </p:tav>
                                        <p:tav tm="100000">
                                          <p:val>
                                            <p:strVal val="#ppt_h"/>
                                          </p:val>
                                        </p:tav>
                                      </p:tavLst>
                                    </p:anim>
                                    <p:animEffect transition="in" filter="fade">
                                      <p:cBhvr>
                                        <p:cTn id="19" dur="300"/>
                                        <p:tgtEl>
                                          <p:spTgt spid="64"/>
                                        </p:tgtEl>
                                      </p:cBhvr>
                                    </p:animEffect>
                                  </p:childTnLst>
                                </p:cTn>
                              </p:par>
                              <p:par>
                                <p:cTn id="20" presetID="53" presetClass="entr" presetSubtype="16" fill="hold" nodeType="withEffect">
                                  <p:stCondLst>
                                    <p:cond delay="500"/>
                                  </p:stCondLst>
                                  <p:childTnLst>
                                    <p:set>
                                      <p:cBhvr>
                                        <p:cTn id="21" dur="1" fill="hold">
                                          <p:stCondLst>
                                            <p:cond delay="0"/>
                                          </p:stCondLst>
                                        </p:cTn>
                                        <p:tgtEl>
                                          <p:spTgt spid="67"/>
                                        </p:tgtEl>
                                        <p:attrNameLst>
                                          <p:attrName>style.visibility</p:attrName>
                                        </p:attrNameLst>
                                      </p:cBhvr>
                                      <p:to>
                                        <p:strVal val="visible"/>
                                      </p:to>
                                    </p:set>
                                    <p:anim calcmode="lin" valueType="num">
                                      <p:cBhvr>
                                        <p:cTn id="22" dur="300" fill="hold"/>
                                        <p:tgtEl>
                                          <p:spTgt spid="67"/>
                                        </p:tgtEl>
                                        <p:attrNameLst>
                                          <p:attrName>ppt_w</p:attrName>
                                        </p:attrNameLst>
                                      </p:cBhvr>
                                      <p:tavLst>
                                        <p:tav tm="0">
                                          <p:val>
                                            <p:fltVal val="0"/>
                                          </p:val>
                                        </p:tav>
                                        <p:tav tm="100000">
                                          <p:val>
                                            <p:strVal val="#ppt_w"/>
                                          </p:val>
                                        </p:tav>
                                      </p:tavLst>
                                    </p:anim>
                                    <p:anim calcmode="lin" valueType="num">
                                      <p:cBhvr>
                                        <p:cTn id="23" dur="300" fill="hold"/>
                                        <p:tgtEl>
                                          <p:spTgt spid="67"/>
                                        </p:tgtEl>
                                        <p:attrNameLst>
                                          <p:attrName>ppt_h</p:attrName>
                                        </p:attrNameLst>
                                      </p:cBhvr>
                                      <p:tavLst>
                                        <p:tav tm="0">
                                          <p:val>
                                            <p:fltVal val="0"/>
                                          </p:val>
                                        </p:tav>
                                        <p:tav tm="100000">
                                          <p:val>
                                            <p:strVal val="#ppt_h"/>
                                          </p:val>
                                        </p:tav>
                                      </p:tavLst>
                                    </p:anim>
                                    <p:animEffect transition="in" filter="fade">
                                      <p:cBhvr>
                                        <p:cTn id="24" dur="300"/>
                                        <p:tgtEl>
                                          <p:spTgt spid="67"/>
                                        </p:tgtEl>
                                      </p:cBhvr>
                                    </p:animEffect>
                                  </p:childTnLst>
                                </p:cTn>
                              </p:par>
                              <p:par>
                                <p:cTn id="25" presetID="53" presetClass="entr" presetSubtype="16" fill="hold" nodeType="withEffect">
                                  <p:stCondLst>
                                    <p:cond delay="600"/>
                                  </p:stCondLst>
                                  <p:childTnLst>
                                    <p:set>
                                      <p:cBhvr>
                                        <p:cTn id="26" dur="1" fill="hold">
                                          <p:stCondLst>
                                            <p:cond delay="0"/>
                                          </p:stCondLst>
                                        </p:cTn>
                                        <p:tgtEl>
                                          <p:spTgt spid="70"/>
                                        </p:tgtEl>
                                        <p:attrNameLst>
                                          <p:attrName>style.visibility</p:attrName>
                                        </p:attrNameLst>
                                      </p:cBhvr>
                                      <p:to>
                                        <p:strVal val="visible"/>
                                      </p:to>
                                    </p:set>
                                    <p:anim calcmode="lin" valueType="num">
                                      <p:cBhvr>
                                        <p:cTn id="27" dur="300" fill="hold"/>
                                        <p:tgtEl>
                                          <p:spTgt spid="70"/>
                                        </p:tgtEl>
                                        <p:attrNameLst>
                                          <p:attrName>ppt_w</p:attrName>
                                        </p:attrNameLst>
                                      </p:cBhvr>
                                      <p:tavLst>
                                        <p:tav tm="0">
                                          <p:val>
                                            <p:fltVal val="0"/>
                                          </p:val>
                                        </p:tav>
                                        <p:tav tm="100000">
                                          <p:val>
                                            <p:strVal val="#ppt_w"/>
                                          </p:val>
                                        </p:tav>
                                      </p:tavLst>
                                    </p:anim>
                                    <p:anim calcmode="lin" valueType="num">
                                      <p:cBhvr>
                                        <p:cTn id="28" dur="300" fill="hold"/>
                                        <p:tgtEl>
                                          <p:spTgt spid="70"/>
                                        </p:tgtEl>
                                        <p:attrNameLst>
                                          <p:attrName>ppt_h</p:attrName>
                                        </p:attrNameLst>
                                      </p:cBhvr>
                                      <p:tavLst>
                                        <p:tav tm="0">
                                          <p:val>
                                            <p:fltVal val="0"/>
                                          </p:val>
                                        </p:tav>
                                        <p:tav tm="100000">
                                          <p:val>
                                            <p:strVal val="#ppt_h"/>
                                          </p:val>
                                        </p:tav>
                                      </p:tavLst>
                                    </p:anim>
                                    <p:animEffect transition="in" filter="fade">
                                      <p:cBhvr>
                                        <p:cTn id="29" dur="300"/>
                                        <p:tgtEl>
                                          <p:spTgt spid="70"/>
                                        </p:tgtEl>
                                      </p:cBhvr>
                                    </p:animEffect>
                                  </p:childTnLst>
                                </p:cTn>
                              </p:par>
                              <p:par>
                                <p:cTn id="30" presetID="53" presetClass="entr" presetSubtype="16" fill="hold" nodeType="withEffect">
                                  <p:stCondLst>
                                    <p:cond delay="700"/>
                                  </p:stCondLst>
                                  <p:childTnLst>
                                    <p:set>
                                      <p:cBhvr>
                                        <p:cTn id="31" dur="1" fill="hold">
                                          <p:stCondLst>
                                            <p:cond delay="0"/>
                                          </p:stCondLst>
                                        </p:cTn>
                                        <p:tgtEl>
                                          <p:spTgt spid="73"/>
                                        </p:tgtEl>
                                        <p:attrNameLst>
                                          <p:attrName>style.visibility</p:attrName>
                                        </p:attrNameLst>
                                      </p:cBhvr>
                                      <p:to>
                                        <p:strVal val="visible"/>
                                      </p:to>
                                    </p:set>
                                    <p:anim calcmode="lin" valueType="num">
                                      <p:cBhvr>
                                        <p:cTn id="32" dur="300" fill="hold"/>
                                        <p:tgtEl>
                                          <p:spTgt spid="73"/>
                                        </p:tgtEl>
                                        <p:attrNameLst>
                                          <p:attrName>ppt_w</p:attrName>
                                        </p:attrNameLst>
                                      </p:cBhvr>
                                      <p:tavLst>
                                        <p:tav tm="0">
                                          <p:val>
                                            <p:fltVal val="0"/>
                                          </p:val>
                                        </p:tav>
                                        <p:tav tm="100000">
                                          <p:val>
                                            <p:strVal val="#ppt_w"/>
                                          </p:val>
                                        </p:tav>
                                      </p:tavLst>
                                    </p:anim>
                                    <p:anim calcmode="lin" valueType="num">
                                      <p:cBhvr>
                                        <p:cTn id="33" dur="300" fill="hold"/>
                                        <p:tgtEl>
                                          <p:spTgt spid="73"/>
                                        </p:tgtEl>
                                        <p:attrNameLst>
                                          <p:attrName>ppt_h</p:attrName>
                                        </p:attrNameLst>
                                      </p:cBhvr>
                                      <p:tavLst>
                                        <p:tav tm="0">
                                          <p:val>
                                            <p:fltVal val="0"/>
                                          </p:val>
                                        </p:tav>
                                        <p:tav tm="100000">
                                          <p:val>
                                            <p:strVal val="#ppt_h"/>
                                          </p:val>
                                        </p:tav>
                                      </p:tavLst>
                                    </p:anim>
                                    <p:animEffect transition="in" filter="fade">
                                      <p:cBhvr>
                                        <p:cTn id="34" dur="3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489FFB9E-DF30-43D8-8D41-84D75538C723}"/>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2207" t="-15604"/>
          <a:stretch/>
        </p:blipFill>
        <p:spPr>
          <a:xfrm>
            <a:off x="-1473200" y="-668421"/>
            <a:ext cx="5644801" cy="4932234"/>
          </a:xfrm>
        </p:spPr>
      </p:pic>
      <p:sp>
        <p:nvSpPr>
          <p:cNvPr id="3" name="Textplatzhalter 2">
            <a:extLst>
              <a:ext uri="{FF2B5EF4-FFF2-40B4-BE49-F238E27FC236}">
                <a16:creationId xmlns:a16="http://schemas.microsoft.com/office/drawing/2014/main" id="{F01C49B5-3383-F843-A184-3C20F1390248}"/>
              </a:ext>
            </a:extLst>
          </p:cNvPr>
          <p:cNvSpPr>
            <a:spLocks noGrp="1"/>
          </p:cNvSpPr>
          <p:nvPr>
            <p:ph type="body" sz="quarter" idx="15"/>
          </p:nvPr>
        </p:nvSpPr>
        <p:spPr/>
        <p:txBody>
          <a:bodyPr/>
          <a:lstStyle/>
          <a:p>
            <a:r>
              <a:rPr lang="de-DE" dirty="0"/>
              <a:t>Dein Dauerauftrag</a:t>
            </a:r>
          </a:p>
        </p:txBody>
      </p:sp>
      <p:sp>
        <p:nvSpPr>
          <p:cNvPr id="6" name="Textplatzhalter 3">
            <a:extLst>
              <a:ext uri="{FF2B5EF4-FFF2-40B4-BE49-F238E27FC236}">
                <a16:creationId xmlns:a16="http://schemas.microsoft.com/office/drawing/2014/main" id="{C978C6B5-6F93-984C-8039-2A0B2A723AEB}"/>
              </a:ext>
            </a:extLst>
          </p:cNvPr>
          <p:cNvSpPr>
            <a:spLocks noGrp="1"/>
          </p:cNvSpPr>
          <p:nvPr>
            <p:ph type="body" sz="quarter" idx="16"/>
          </p:nvPr>
        </p:nvSpPr>
        <p:spPr/>
        <p:txBody>
          <a:bodyPr/>
          <a:lstStyle/>
          <a:p>
            <a:r>
              <a:rPr lang="de-DE" dirty="0"/>
              <a:t>WERDE TEIL VON ETWAS GROSSEM!</a:t>
            </a:r>
          </a:p>
        </p:txBody>
      </p:sp>
      <p:sp>
        <p:nvSpPr>
          <p:cNvPr id="5" name="Textplatzhalter 4">
            <a:extLst>
              <a:ext uri="{FF2B5EF4-FFF2-40B4-BE49-F238E27FC236}">
                <a16:creationId xmlns:a16="http://schemas.microsoft.com/office/drawing/2014/main" id="{70BD8252-CB9B-AE42-952C-066215F448B1}"/>
              </a:ext>
            </a:extLst>
          </p:cNvPr>
          <p:cNvSpPr>
            <a:spLocks noGrp="1"/>
          </p:cNvSpPr>
          <p:nvPr>
            <p:ph type="body" sz="quarter" idx="17"/>
          </p:nvPr>
        </p:nvSpPr>
        <p:spPr/>
        <p:txBody>
          <a:bodyPr/>
          <a:lstStyle/>
          <a:p>
            <a:r>
              <a:rPr lang="de-DE" dirty="0"/>
              <a:t>Mit einem Dauerauftrag von </a:t>
            </a:r>
            <a:r>
              <a:rPr lang="de-DE" b="1" dirty="0">
                <a:latin typeface="Montserrat" pitchFamily="2" charset="77"/>
              </a:rPr>
              <a:t>5 € pro Monat </a:t>
            </a:r>
            <a:r>
              <a:rPr lang="de-DE" dirty="0"/>
              <a:t>ermöglichst du, dass Kinder und Jugendliche im Glauben wachsen! </a:t>
            </a:r>
          </a:p>
          <a:p>
            <a:r>
              <a:rPr lang="de-DE" dirty="0" err="1"/>
              <a:t>www.PLANTIFIVE.de</a:t>
            </a:r>
            <a:endParaRPr lang="de-DE" dirty="0"/>
          </a:p>
        </p:txBody>
      </p:sp>
      <p:pic>
        <p:nvPicPr>
          <p:cNvPr id="10" name="Grafik 9">
            <a:extLst>
              <a:ext uri="{FF2B5EF4-FFF2-40B4-BE49-F238E27FC236}">
                <a16:creationId xmlns:a16="http://schemas.microsoft.com/office/drawing/2014/main" id="{3B60A7C8-A96E-4C2E-8A05-1390331A1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756" y="3290856"/>
            <a:ext cx="1393943" cy="1393943"/>
          </a:xfrm>
          <a:prstGeom prst="rect">
            <a:avLst/>
          </a:prstGeom>
        </p:spPr>
      </p:pic>
    </p:spTree>
    <p:extLst>
      <p:ext uri="{BB962C8B-B14F-4D97-AF65-F5344CB8AC3E}">
        <p14:creationId xmlns:p14="http://schemas.microsoft.com/office/powerpoint/2010/main" val="37896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platzhalter 27">
            <a:extLst>
              <a:ext uri="{FF2B5EF4-FFF2-40B4-BE49-F238E27FC236}">
                <a16:creationId xmlns:a16="http://schemas.microsoft.com/office/drawing/2014/main" id="{814C12D3-6A5D-3546-8A34-E969998EF0B2}"/>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5677"/>
          <a:stretch/>
        </p:blipFill>
        <p:spPr>
          <a:xfrm>
            <a:off x="-1473200" y="-668421"/>
            <a:ext cx="5644801" cy="4932234"/>
          </a:xfr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Jetzt einfach </a:t>
            </a:r>
            <a:br>
              <a:rPr lang="de-DE" dirty="0"/>
            </a:br>
            <a:r>
              <a:rPr lang="de-DE" dirty="0"/>
              <a:t>online spenden</a:t>
            </a:r>
          </a:p>
        </p:txBody>
      </p:sp>
      <p:pic>
        <p:nvPicPr>
          <p:cNvPr id="21" name="Grafik 20">
            <a:extLst>
              <a:ext uri="{FF2B5EF4-FFF2-40B4-BE49-F238E27FC236}">
                <a16:creationId xmlns:a16="http://schemas.microsoft.com/office/drawing/2014/main" id="{6B5F0C65-DE11-DF45-82D4-A1751BADD3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6571" y="3097465"/>
            <a:ext cx="863251" cy="868074"/>
          </a:xfrm>
          <a:prstGeom prst="rect">
            <a:avLst/>
          </a:prstGeom>
        </p:spPr>
      </p:pic>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6419088" y="2274293"/>
            <a:ext cx="2280734" cy="219481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unter www.SWDEC.de oder QR-Code scannen</a:t>
            </a:r>
          </a:p>
        </p:txBody>
      </p:sp>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pic>
        <p:nvPicPr>
          <p:cNvPr id="29" name="Grafik 28">
            <a:extLst>
              <a:ext uri="{FF2B5EF4-FFF2-40B4-BE49-F238E27FC236}">
                <a16:creationId xmlns:a16="http://schemas.microsoft.com/office/drawing/2014/main" id="{AAD4FB18-0F8D-5B48-8962-A4F84ABF97D3}"/>
              </a:ext>
            </a:extLst>
          </p:cNvPr>
          <p:cNvPicPr/>
          <p:nvPr/>
        </p:nvPicPr>
        <p:blipFill>
          <a:blip r:embed="rId5"/>
          <a:stretch>
            <a:fillRect/>
          </a:stretch>
        </p:blipFill>
        <p:spPr>
          <a:xfrm rot="18410379" flipH="1" flipV="1">
            <a:off x="1457008" y="358896"/>
            <a:ext cx="1276654" cy="1041583"/>
          </a:xfrm>
          <a:prstGeom prst="rect">
            <a:avLst/>
          </a:prstGeom>
        </p:spPr>
      </p:pic>
    </p:spTree>
    <p:extLst>
      <p:ext uri="{BB962C8B-B14F-4D97-AF65-F5344CB8AC3E}">
        <p14:creationId xmlns:p14="http://schemas.microsoft.com/office/powerpoint/2010/main" val="1574098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Unterstütze uns</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pic>
        <p:nvPicPr>
          <p:cNvPr id="9" name="Bildplatzhalter 8">
            <a:extLst>
              <a:ext uri="{FF2B5EF4-FFF2-40B4-BE49-F238E27FC236}">
                <a16:creationId xmlns:a16="http://schemas.microsoft.com/office/drawing/2014/main" id="{0B4A5F30-2728-824D-85A2-5A302A38242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23446" t="-15621" b="-1"/>
          <a:stretch/>
        </p:blipFill>
        <p:spPr>
          <a:xfrm>
            <a:off x="-1473200" y="-668421"/>
            <a:ext cx="5644801" cy="4932234"/>
          </a:xfrm>
          <a:noFill/>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
        <p:nvSpPr>
          <p:cNvPr id="14" name="Textplatzhalter 4">
            <a:extLst>
              <a:ext uri="{FF2B5EF4-FFF2-40B4-BE49-F238E27FC236}">
                <a16:creationId xmlns:a16="http://schemas.microsoft.com/office/drawing/2014/main" id="{C40554C1-54DD-DB4D-B10F-21F7BD557239}"/>
              </a:ext>
            </a:extLst>
          </p:cNvPr>
          <p:cNvSpPr>
            <a:spLocks noGrp="1"/>
          </p:cNvSpPr>
          <p:nvPr>
            <p:ph type="body" sz="quarter" idx="17"/>
          </p:nvPr>
        </p:nvSpPr>
        <p:spPr>
          <a:xfrm>
            <a:off x="5590571" y="3365275"/>
            <a:ext cx="900450" cy="445638"/>
          </a:xfrm>
        </p:spPr>
        <p:txBody>
          <a:bodyPr/>
          <a:lstStyle/>
          <a:p>
            <a:pPr algn="ctr"/>
            <a:r>
              <a:rPr lang="de-DE" dirty="0">
                <a:latin typeface="Montserrat" pitchFamily="2" charset="77"/>
              </a:rPr>
              <a:t>Online-Spende</a:t>
            </a:r>
            <a:endParaRPr lang="de-DE" dirty="0"/>
          </a:p>
        </p:txBody>
      </p:sp>
      <p:sp>
        <p:nvSpPr>
          <p:cNvPr id="16" name="Textplatzhalter 4">
            <a:extLst>
              <a:ext uri="{FF2B5EF4-FFF2-40B4-BE49-F238E27FC236}">
                <a16:creationId xmlns:a16="http://schemas.microsoft.com/office/drawing/2014/main" id="{B5DCED8E-5EA8-7E44-AACE-3AF4837395E1}"/>
              </a:ext>
            </a:extLst>
          </p:cNvPr>
          <p:cNvSpPr txBox="1">
            <a:spLocks/>
          </p:cNvSpPr>
          <p:nvPr/>
        </p:nvSpPr>
        <p:spPr>
          <a:xfrm>
            <a:off x="6770724" y="3356198"/>
            <a:ext cx="868072" cy="445638"/>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Bildungs-spender</a:t>
            </a:r>
            <a:endParaRPr lang="de-DE" dirty="0"/>
          </a:p>
        </p:txBody>
      </p:sp>
      <p:sp>
        <p:nvSpPr>
          <p:cNvPr id="19" name="Textplatzhalter 4">
            <a:extLst>
              <a:ext uri="{FF2B5EF4-FFF2-40B4-BE49-F238E27FC236}">
                <a16:creationId xmlns:a16="http://schemas.microsoft.com/office/drawing/2014/main" id="{7D9CCAB6-F4E2-2440-9E7F-76C1B0B5289F}"/>
              </a:ext>
            </a:extLst>
          </p:cNvPr>
          <p:cNvSpPr txBox="1">
            <a:spLocks/>
          </p:cNvSpPr>
          <p:nvPr/>
        </p:nvSpPr>
        <p:spPr>
          <a:xfrm>
            <a:off x="7937789" y="3353492"/>
            <a:ext cx="868072" cy="445638"/>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err="1">
                <a:latin typeface="Montserrat" pitchFamily="2" charset="77"/>
              </a:rPr>
              <a:t>amazon</a:t>
            </a:r>
            <a:r>
              <a:rPr lang="de-DE" dirty="0">
                <a:latin typeface="Montserrat" pitchFamily="2" charset="77"/>
              </a:rPr>
              <a:t> </a:t>
            </a:r>
            <a:r>
              <a:rPr lang="de-DE" dirty="0" err="1">
                <a:latin typeface="Montserrat" pitchFamily="2" charset="77"/>
              </a:rPr>
              <a:t>smile</a:t>
            </a:r>
            <a:endParaRPr lang="de-DE" dirty="0"/>
          </a:p>
        </p:txBody>
      </p:sp>
      <p:pic>
        <p:nvPicPr>
          <p:cNvPr id="21" name="Grafik 20">
            <a:extLst>
              <a:ext uri="{FF2B5EF4-FFF2-40B4-BE49-F238E27FC236}">
                <a16:creationId xmlns:a16="http://schemas.microsoft.com/office/drawing/2014/main" id="{6B5F0C65-DE11-DF45-82D4-A1751BADD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617F7056-02E1-0B4D-8046-54AB035FF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0724" y="2384232"/>
            <a:ext cx="868073" cy="868073"/>
          </a:xfrm>
          <a:prstGeom prst="rect">
            <a:avLst/>
          </a:prstGeom>
        </p:spPr>
      </p:pic>
      <p:pic>
        <p:nvPicPr>
          <p:cNvPr id="25" name="Grafik 24">
            <a:extLst>
              <a:ext uri="{FF2B5EF4-FFF2-40B4-BE49-F238E27FC236}">
                <a16:creationId xmlns:a16="http://schemas.microsoft.com/office/drawing/2014/main" id="{1AAC5080-A4EA-6940-815C-C98AE24B38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789" y="2384232"/>
            <a:ext cx="868072" cy="868072"/>
          </a:xfrm>
          <a:prstGeom prst="rect">
            <a:avLst/>
          </a:prstGeom>
        </p:spPr>
      </p:pic>
    </p:spTree>
    <p:extLst>
      <p:ext uri="{BB962C8B-B14F-4D97-AF65-F5344CB8AC3E}">
        <p14:creationId xmlns:p14="http://schemas.microsoft.com/office/powerpoint/2010/main" val="2777047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t>AUS DER SEELSORGE-ARBEIT ZEITRAUM</a:t>
            </a:r>
          </a:p>
        </p:txBody>
      </p:sp>
    </p:spTree>
    <p:extLst>
      <p:ext uri="{BB962C8B-B14F-4D97-AF65-F5344CB8AC3E}">
        <p14:creationId xmlns:p14="http://schemas.microsoft.com/office/powerpoint/2010/main" val="3861473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Zeitraum zu 2weit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4. – 8. JANUAR 2023</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Seminar für Verliebte, </a:t>
            </a:r>
            <a:br>
              <a:rPr lang="de-DE" dirty="0"/>
            </a:br>
            <a:r>
              <a:rPr lang="de-DE" dirty="0"/>
              <a:t>Verlobte und (frisch) Verheiratete. </a:t>
            </a:r>
          </a:p>
          <a:p>
            <a:r>
              <a:rPr lang="de-DE" dirty="0"/>
              <a:t>Anmeldung unter </a:t>
            </a:r>
            <a:br>
              <a:rPr lang="de-DE" dirty="0"/>
            </a:br>
            <a:r>
              <a:rPr lang="de-DE" dirty="0" err="1"/>
              <a:t>www.zeitraum.swdec.de</a:t>
            </a:r>
            <a:endParaRPr lang="de-DE" dirty="0"/>
          </a:p>
        </p:txBody>
      </p:sp>
      <p:pic>
        <p:nvPicPr>
          <p:cNvPr id="9" name="Bildplatzhalter 8">
            <a:extLst>
              <a:ext uri="{FF2B5EF4-FFF2-40B4-BE49-F238E27FC236}">
                <a16:creationId xmlns:a16="http://schemas.microsoft.com/office/drawing/2014/main" id="{044DBAFE-9021-174D-8943-951479932B80}"/>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4041"/>
          <a:stretch/>
        </p:blipFill>
        <p:spPr>
          <a:xfrm>
            <a:off x="-1473200" y="-668421"/>
            <a:ext cx="5644801" cy="4932234"/>
          </a:xfrm>
        </p:spPr>
      </p:pic>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30231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BDA4F63-60F1-DF44-A488-8C9BE572E2AB}"/>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err="1"/>
              <a:t>Rauszeit</a:t>
            </a:r>
            <a:endParaRPr lang="de-DE" dirty="0"/>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GOTT BEGEGNEN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[R]AUSZEIT steht für zwei Tage intensiver Gemeinschaft mit Gott. Du trittst heraus </a:t>
            </a:r>
            <a:br>
              <a:rPr lang="de-DE" dirty="0"/>
            </a:br>
            <a:r>
              <a:rPr lang="de-DE" dirty="0"/>
              <a:t>aus deinem Alltag und deiner gewohnten Umgebung, und nimmst dir Zeit, Gott ganz bewusst zu begegnen. Aktuell ist nur das Programm „Selbstversorgt“ möglich!</a:t>
            </a:r>
          </a:p>
          <a:p>
            <a:r>
              <a:rPr lang="de-DE" dirty="0"/>
              <a:t>Mehr Infos unter </a:t>
            </a:r>
            <a:r>
              <a:rPr lang="de-DE" dirty="0" err="1"/>
              <a:t>www.rauszeit.swdec.de</a:t>
            </a:r>
            <a:endParaRPr lang="de-DE" dirty="0"/>
          </a:p>
        </p:txBody>
      </p:sp>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3493459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59BA91BF-EAD5-2640-85EB-B27C702BF3C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Just Call</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WIR SIND FÜR DICH DA</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Wochentags von </a:t>
            </a:r>
            <a:br>
              <a:rPr lang="de-DE" dirty="0"/>
            </a:br>
            <a:r>
              <a:rPr lang="de-DE" dirty="0"/>
              <a:t>09:00 – 12:00 Uhr und 14:00 – 17:00 Uhr </a:t>
            </a:r>
            <a:br>
              <a:rPr lang="de-DE" dirty="0"/>
            </a:br>
            <a:r>
              <a:rPr lang="de-DE" dirty="0"/>
              <a:t>unter der Nummer 07083-933 2776</a:t>
            </a:r>
          </a:p>
          <a:p>
            <a:r>
              <a:rPr lang="de-DE" dirty="0"/>
              <a:t>oder per Mail an </a:t>
            </a:r>
            <a:r>
              <a:rPr lang="de-DE" dirty="0" err="1"/>
              <a:t>zeitraum@swdec.de</a:t>
            </a:r>
            <a:endParaRPr lang="de-DE" dirty="0"/>
          </a:p>
        </p:txBody>
      </p:sp>
      <p:pic>
        <p:nvPicPr>
          <p:cNvPr id="11" name="Grafik 10">
            <a:extLst>
              <a:ext uri="{FF2B5EF4-FFF2-40B4-BE49-F238E27FC236}">
                <a16:creationId xmlns:a16="http://schemas.microsoft.com/office/drawing/2014/main" id="{9618D0F4-ABE0-BA4B-B6D3-F6B2FAB2B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368239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255DF1FB-B702-4374-938A-EBACAF6803C2}"/>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a:extLst>
              <a:ext uri="{FF2B5EF4-FFF2-40B4-BE49-F238E27FC236}">
                <a16:creationId xmlns:a16="http://schemas.microsoft.com/office/drawing/2014/main" id="{A8CCBBC0-F1D1-4873-BF1D-2CB0E5CE5652}"/>
              </a:ext>
            </a:extLst>
          </p:cNvPr>
          <p:cNvSpPr>
            <a:spLocks noGrp="1"/>
          </p:cNvSpPr>
          <p:nvPr>
            <p:ph type="body" sz="quarter" idx="15"/>
          </p:nvPr>
        </p:nvSpPr>
        <p:spPr/>
        <p:txBody>
          <a:bodyPr/>
          <a:lstStyle/>
          <a:p>
            <a:r>
              <a:rPr lang="de-DE" dirty="0"/>
              <a:t>LAN-Party</a:t>
            </a:r>
          </a:p>
        </p:txBody>
      </p:sp>
      <p:sp>
        <p:nvSpPr>
          <p:cNvPr id="4" name="Textplatzhalter 3">
            <a:extLst>
              <a:ext uri="{FF2B5EF4-FFF2-40B4-BE49-F238E27FC236}">
                <a16:creationId xmlns:a16="http://schemas.microsoft.com/office/drawing/2014/main" id="{071DE6D5-1733-460F-BEAF-9CFECE705CA1}"/>
              </a:ext>
            </a:extLst>
          </p:cNvPr>
          <p:cNvSpPr>
            <a:spLocks noGrp="1"/>
          </p:cNvSpPr>
          <p:nvPr>
            <p:ph type="body" sz="quarter" idx="16"/>
          </p:nvPr>
        </p:nvSpPr>
        <p:spPr/>
        <p:txBody>
          <a:bodyPr/>
          <a:lstStyle/>
          <a:p>
            <a:r>
              <a:rPr lang="de-DE" dirty="0"/>
              <a:t>10. – 12. FEBRUAR 2023</a:t>
            </a:r>
          </a:p>
        </p:txBody>
      </p:sp>
      <p:sp>
        <p:nvSpPr>
          <p:cNvPr id="5" name="Textplatzhalter 4">
            <a:extLst>
              <a:ext uri="{FF2B5EF4-FFF2-40B4-BE49-F238E27FC236}">
                <a16:creationId xmlns:a16="http://schemas.microsoft.com/office/drawing/2014/main" id="{CA68ABB7-66C3-4747-9545-097C18E94863}"/>
              </a:ext>
            </a:extLst>
          </p:cNvPr>
          <p:cNvSpPr>
            <a:spLocks noGrp="1"/>
          </p:cNvSpPr>
          <p:nvPr>
            <p:ph type="body" sz="quarter" idx="17"/>
          </p:nvPr>
        </p:nvSpPr>
        <p:spPr/>
        <p:txBody>
          <a:bodyPr/>
          <a:lstStyle/>
          <a:p>
            <a:r>
              <a:rPr lang="de-DE" dirty="0"/>
              <a:t>Gemeinsam mit 30 anderen Gamern verbringen wir gemeinsam ein Wochenende auf dem Dobel. Wir werden gemeinsam zocken und uns dabei Zeit nehmen, Gott zu begegnen.</a:t>
            </a:r>
          </a:p>
          <a:p>
            <a:r>
              <a:rPr lang="de-DE" dirty="0"/>
              <a:t>Du bist 16 Jahre oder älter? Save </a:t>
            </a:r>
            <a:r>
              <a:rPr lang="de-DE" dirty="0" err="1"/>
              <a:t>the</a:t>
            </a:r>
            <a:r>
              <a:rPr lang="de-DE" dirty="0"/>
              <a:t> Date!</a:t>
            </a:r>
          </a:p>
          <a:p>
            <a:r>
              <a:rPr lang="de-DE" dirty="0"/>
              <a:t>Mehr Infos unter www.SWDEC.de</a:t>
            </a:r>
          </a:p>
        </p:txBody>
      </p:sp>
      <p:pic>
        <p:nvPicPr>
          <p:cNvPr id="6" name="Grafik 5">
            <a:extLst>
              <a:ext uri="{FF2B5EF4-FFF2-40B4-BE49-F238E27FC236}">
                <a16:creationId xmlns:a16="http://schemas.microsoft.com/office/drawing/2014/main" id="{F49E1769-C03E-BBE2-A94B-C5044B049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7" y="3611247"/>
            <a:ext cx="2028145" cy="1849596"/>
          </a:xfrm>
          <a:prstGeom prst="rect">
            <a:avLst/>
          </a:prstGeom>
        </p:spPr>
      </p:pic>
    </p:spTree>
    <p:extLst>
      <p:ext uri="{BB962C8B-B14F-4D97-AF65-F5344CB8AC3E}">
        <p14:creationId xmlns:p14="http://schemas.microsoft.com/office/powerpoint/2010/main" val="2701464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CB806CA7-D7BC-B94F-AFB1-55460B3FB7D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6" t="-15677" b="-1"/>
          <a:stretch/>
        </p:blipFill>
        <p:spPr>
          <a:xfrm>
            <a:off x="-1473200" y="-668421"/>
            <a:ext cx="5644801" cy="4932234"/>
          </a:xfrm>
          <a:no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FOLGE UNS AUF INSTAGRAM</a:t>
            </a:r>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6215170" y="4070311"/>
            <a:ext cx="258760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seelsorge</a:t>
            </a:r>
            <a:endParaRPr lang="de-DE" b="1" dirty="0">
              <a:latin typeface="Montserrat" pitchFamily="2" charset="77"/>
            </a:endParaRPr>
          </a:p>
        </p:txBody>
      </p:sp>
      <p:pic>
        <p:nvPicPr>
          <p:cNvPr id="6" name="Grafik 5">
            <a:extLst>
              <a:ext uri="{FF2B5EF4-FFF2-40B4-BE49-F238E27FC236}">
                <a16:creationId xmlns:a16="http://schemas.microsoft.com/office/drawing/2014/main" id="{9E2A1E22-DEA5-7F4C-882B-3984DC442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821" y="2382349"/>
            <a:ext cx="869956" cy="869956"/>
          </a:xfrm>
          <a:prstGeom prst="rect">
            <a:avLst/>
          </a:prstGeo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01262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t>AUS DEM EC-FREIZEIT- UND SCHULUNGSZENTRUM DOBEL</a:t>
            </a:r>
          </a:p>
        </p:txBody>
      </p:sp>
    </p:spTree>
    <p:extLst>
      <p:ext uri="{BB962C8B-B14F-4D97-AF65-F5344CB8AC3E}">
        <p14:creationId xmlns:p14="http://schemas.microsoft.com/office/powerpoint/2010/main" val="2474764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16BA9F3-5044-4B37-9DDE-1A857F504421}"/>
              </a:ext>
            </a:extLst>
          </p:cNvPr>
          <p:cNvSpPr>
            <a:spLocks noGrp="1"/>
          </p:cNvSpPr>
          <p:nvPr>
            <p:ph type="body" sz="quarter" idx="15"/>
          </p:nvPr>
        </p:nvSpPr>
        <p:spPr/>
        <p:txBody>
          <a:bodyPr/>
          <a:lstStyle/>
          <a:p>
            <a:r>
              <a:rPr lang="de-DE" dirty="0"/>
              <a:t>Dankbar</a:t>
            </a:r>
          </a:p>
        </p:txBody>
      </p:sp>
      <p:sp>
        <p:nvSpPr>
          <p:cNvPr id="4" name="Textplatzhalter 3">
            <a:extLst>
              <a:ext uri="{FF2B5EF4-FFF2-40B4-BE49-F238E27FC236}">
                <a16:creationId xmlns:a16="http://schemas.microsoft.com/office/drawing/2014/main" id="{DA20C592-E29B-2B78-18B6-DD6A53DB8422}"/>
              </a:ext>
            </a:extLst>
          </p:cNvPr>
          <p:cNvSpPr>
            <a:spLocks noGrp="1"/>
          </p:cNvSpPr>
          <p:nvPr>
            <p:ph type="body" sz="quarter" idx="16"/>
          </p:nvPr>
        </p:nvSpPr>
        <p:spPr>
          <a:xfrm>
            <a:off x="4404048" y="1534333"/>
            <a:ext cx="4401813" cy="529480"/>
          </a:xfrm>
        </p:spPr>
        <p:txBody>
          <a:bodyPr/>
          <a:lstStyle/>
          <a:p>
            <a:r>
              <a:rPr lang="de-DE" dirty="0"/>
              <a:t>UNSER TEAM BRAUCHT </a:t>
            </a:r>
            <a:br>
              <a:rPr lang="de-DE" dirty="0"/>
            </a:br>
            <a:r>
              <a:rPr lang="de-DE" dirty="0"/>
              <a:t>DRINGEND VERSTÄRKUNG!</a:t>
            </a:r>
          </a:p>
          <a:p>
            <a:endParaRPr lang="de-DE" dirty="0"/>
          </a:p>
          <a:p>
            <a:endParaRPr lang="de-DE" dirty="0"/>
          </a:p>
        </p:txBody>
      </p:sp>
      <p:sp>
        <p:nvSpPr>
          <p:cNvPr id="5" name="Textplatzhalter 4">
            <a:extLst>
              <a:ext uri="{FF2B5EF4-FFF2-40B4-BE49-F238E27FC236}">
                <a16:creationId xmlns:a16="http://schemas.microsoft.com/office/drawing/2014/main" id="{28EC1DAA-0DC7-86B9-8C9F-D0A26FA5724F}"/>
              </a:ext>
            </a:extLst>
          </p:cNvPr>
          <p:cNvSpPr>
            <a:spLocks noGrp="1"/>
          </p:cNvSpPr>
          <p:nvPr>
            <p:ph type="body" sz="quarter" idx="17"/>
          </p:nvPr>
        </p:nvSpPr>
        <p:spPr>
          <a:xfrm>
            <a:off x="4171601" y="2317899"/>
            <a:ext cx="4634261" cy="1945914"/>
          </a:xfrm>
        </p:spPr>
        <p:txBody>
          <a:bodyPr/>
          <a:lstStyle/>
          <a:p>
            <a:r>
              <a:rPr lang="de-DE" dirty="0"/>
              <a:t>In den Arbeitsbereichen Hauswirtschaft und Technik suchen wir für die kommenden Monate und Jahre Unterstützung! Auch ein stundenweiser Einsatz ist möglich.</a:t>
            </a:r>
          </a:p>
          <a:p>
            <a:r>
              <a:rPr lang="de-DE" dirty="0"/>
              <a:t>Bei Interesse melde dich gerne unter </a:t>
            </a:r>
            <a:br>
              <a:rPr lang="de-DE" dirty="0"/>
            </a:br>
            <a:r>
              <a:rPr lang="de-DE" dirty="0"/>
              <a:t>07083.92580 oder </a:t>
            </a:r>
            <a:r>
              <a:rPr lang="de-DE" dirty="0" err="1"/>
              <a:t>info@ec-dobel.de</a:t>
            </a:r>
            <a:endParaRPr lang="de-DE" dirty="0"/>
          </a:p>
          <a:p>
            <a:endParaRPr lang="de-DE" dirty="0"/>
          </a:p>
          <a:p>
            <a:endParaRPr lang="de-DE" dirty="0"/>
          </a:p>
        </p:txBody>
      </p:sp>
      <p:pic>
        <p:nvPicPr>
          <p:cNvPr id="11" name="Bildplatzhalter 10">
            <a:extLst>
              <a:ext uri="{FF2B5EF4-FFF2-40B4-BE49-F238E27FC236}">
                <a16:creationId xmlns:a16="http://schemas.microsoft.com/office/drawing/2014/main" id="{5FFC8659-2E93-21DA-724E-12469D815991}"/>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l="-2282" t="-18542" r="1" b="1"/>
          <a:stretch/>
        </p:blipFill>
        <p:spPr>
          <a:xfrm>
            <a:off x="-1473200" y="-790575"/>
            <a:ext cx="5644801" cy="5054388"/>
          </a:xfrm>
        </p:spPr>
      </p:pic>
      <p:pic>
        <p:nvPicPr>
          <p:cNvPr id="12" name="Grafik 11">
            <a:extLst>
              <a:ext uri="{FF2B5EF4-FFF2-40B4-BE49-F238E27FC236}">
                <a16:creationId xmlns:a16="http://schemas.microsoft.com/office/drawing/2014/main" id="{5A517846-CD5F-A430-7BF3-9D93CFB64C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523583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ctrTitle"/>
          </p:nvPr>
        </p:nvSpPr>
        <p:spPr>
          <a:xfrm>
            <a:off x="316104" y="682027"/>
            <a:ext cx="6217126" cy="205616"/>
          </a:xfrm>
        </p:spPr>
        <p:txBody>
          <a:bodyPr>
            <a:noAutofit/>
          </a:bodyPr>
          <a:lstStyle/>
          <a:p>
            <a:pPr algn="l"/>
            <a:r>
              <a:rPr lang="de-DE" sz="2700" dirty="0">
                <a:latin typeface="Gloss And Bloom" pitchFamily="2" charset="0"/>
              </a:rPr>
              <a:t>Übernachtungen 2000 - 2022</a:t>
            </a:r>
          </a:p>
        </p:txBody>
      </p:sp>
      <p:graphicFrame>
        <p:nvGraphicFramePr>
          <p:cNvPr id="9" name="Diagramm 8"/>
          <p:cNvGraphicFramePr>
            <a:graphicFrameLocks/>
          </p:cNvGraphicFramePr>
          <p:nvPr>
            <p:extLst>
              <p:ext uri="{D42A27DB-BD31-4B8C-83A1-F6EECF244321}">
                <p14:modId xmlns:p14="http://schemas.microsoft.com/office/powerpoint/2010/main" val="3346876007"/>
              </p:ext>
            </p:extLst>
          </p:nvPr>
        </p:nvGraphicFramePr>
        <p:xfrm>
          <a:off x="628650" y="546710"/>
          <a:ext cx="7886700" cy="4026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322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316104" y="682027"/>
            <a:ext cx="6217126" cy="205616"/>
          </a:xfrm>
        </p:spPr>
        <p:txBody>
          <a:bodyPr>
            <a:noAutofit/>
          </a:bodyPr>
          <a:lstStyle/>
          <a:p>
            <a:pPr algn="l"/>
            <a:r>
              <a:rPr lang="de-DE" sz="2700" dirty="0">
                <a:latin typeface="Gloss And Bloom" pitchFamily="2" charset="0"/>
              </a:rPr>
              <a:t>Anteil in % (2022)</a:t>
            </a:r>
          </a:p>
        </p:txBody>
      </p:sp>
      <p:graphicFrame>
        <p:nvGraphicFramePr>
          <p:cNvPr id="4" name="Diagramm 3"/>
          <p:cNvGraphicFramePr>
            <a:graphicFrameLocks/>
          </p:cNvGraphicFramePr>
          <p:nvPr>
            <p:extLst>
              <p:ext uri="{D42A27DB-BD31-4B8C-83A1-F6EECF244321}">
                <p14:modId xmlns:p14="http://schemas.microsoft.com/office/powerpoint/2010/main" val="1082531628"/>
              </p:ext>
            </p:extLst>
          </p:nvPr>
        </p:nvGraphicFramePr>
        <p:xfrm>
          <a:off x="-1171575" y="409575"/>
          <a:ext cx="10738248"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7804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ctrTitle"/>
          </p:nvPr>
        </p:nvSpPr>
        <p:spPr>
          <a:xfrm>
            <a:off x="316104" y="682027"/>
            <a:ext cx="6217126" cy="205616"/>
          </a:xfrm>
        </p:spPr>
        <p:txBody>
          <a:bodyPr>
            <a:noAutofit/>
          </a:bodyPr>
          <a:lstStyle/>
          <a:p>
            <a:pPr algn="l"/>
            <a:r>
              <a:rPr lang="de-DE" sz="2700" dirty="0">
                <a:latin typeface="Gloss And Bloom" pitchFamily="2" charset="0"/>
              </a:rPr>
              <a:t>Umsatzentwicklung 2000 - 2022</a:t>
            </a:r>
          </a:p>
        </p:txBody>
      </p:sp>
      <p:graphicFrame>
        <p:nvGraphicFramePr>
          <p:cNvPr id="8" name="Diagramm 7"/>
          <p:cNvGraphicFramePr>
            <a:graphicFrameLocks/>
          </p:cNvGraphicFramePr>
          <p:nvPr>
            <p:extLst>
              <p:ext uri="{D42A27DB-BD31-4B8C-83A1-F6EECF244321}">
                <p14:modId xmlns:p14="http://schemas.microsoft.com/office/powerpoint/2010/main" val="1204474219"/>
              </p:ext>
            </p:extLst>
          </p:nvPr>
        </p:nvGraphicFramePr>
        <p:xfrm>
          <a:off x="771524" y="754293"/>
          <a:ext cx="7762875" cy="40127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748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606A1-F849-297E-8394-65B3C63621E0}"/>
              </a:ext>
            </a:extLst>
          </p:cNvPr>
          <p:cNvSpPr>
            <a:spLocks noGrp="1"/>
          </p:cNvSpPr>
          <p:nvPr>
            <p:ph type="title"/>
          </p:nvPr>
        </p:nvSpPr>
        <p:spPr/>
        <p:txBody>
          <a:bodyPr/>
          <a:lstStyle/>
          <a:p>
            <a:r>
              <a:rPr lang="de-DE" dirty="0"/>
              <a:t>Kaiserhaus  </a:t>
            </a:r>
            <a:r>
              <a:rPr lang="de-DE" sz="2400" dirty="0">
                <a:sym typeface="Wingdings" panose="05000000000000000000" pitchFamily="2" charset="2"/>
              </a:rPr>
              <a:t> 2021</a:t>
            </a:r>
            <a:r>
              <a:rPr lang="de-DE" dirty="0"/>
              <a:t> </a:t>
            </a:r>
          </a:p>
        </p:txBody>
      </p:sp>
      <p:pic>
        <p:nvPicPr>
          <p:cNvPr id="5" name="116698A2-755B-4188-A9EE-AC04C335D2A1">
            <a:extLst>
              <a:ext uri="{FF2B5EF4-FFF2-40B4-BE49-F238E27FC236}">
                <a16:creationId xmlns:a16="http://schemas.microsoft.com/office/drawing/2014/main" id="{8BFBD209-6545-C1AE-787B-69427F6ABFD4}"/>
              </a:ext>
            </a:extLst>
          </p:cNvPr>
          <p:cNvPicPr>
            <a:picLocks noChangeAspect="1" noChangeArrowheads="1"/>
          </p:cNvPicPr>
          <p:nvPr/>
        </p:nvPicPr>
        <p:blipFill>
          <a:blip r:embed="rId2"/>
          <a:srcRect t="8170" b="8170"/>
          <a:stretch/>
        </p:blipFill>
        <p:spPr bwMode="auto">
          <a:xfrm>
            <a:off x="324000" y="900221"/>
            <a:ext cx="4262682" cy="30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4D6240B-6DB7-4644-8B40-887FC9A24F8B" descr="IMG_3213.jpg">
            <a:extLst>
              <a:ext uri="{FF2B5EF4-FFF2-40B4-BE49-F238E27FC236}">
                <a16:creationId xmlns:a16="http://schemas.microsoft.com/office/drawing/2014/main" id="{6B72104B-5BAA-8E37-A42E-3AB814B91BC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97287" y="900221"/>
            <a:ext cx="4022564" cy="30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233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606A1-F849-297E-8394-65B3C63621E0}"/>
              </a:ext>
            </a:extLst>
          </p:cNvPr>
          <p:cNvSpPr>
            <a:spLocks noGrp="1"/>
          </p:cNvSpPr>
          <p:nvPr>
            <p:ph type="title"/>
          </p:nvPr>
        </p:nvSpPr>
        <p:spPr/>
        <p:txBody>
          <a:bodyPr/>
          <a:lstStyle/>
          <a:p>
            <a:r>
              <a:rPr lang="de-DE" dirty="0"/>
              <a:t>Chalet am Westweg *2022</a:t>
            </a:r>
          </a:p>
        </p:txBody>
      </p:sp>
      <p:pic>
        <p:nvPicPr>
          <p:cNvPr id="5" name="116698A2-755B-4188-A9EE-AC04C335D2A1" descr="IMG_2003.jpg">
            <a:extLst>
              <a:ext uri="{FF2B5EF4-FFF2-40B4-BE49-F238E27FC236}">
                <a16:creationId xmlns:a16="http://schemas.microsoft.com/office/drawing/2014/main" id="{8BFBD209-6545-C1AE-787B-69427F6ABF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2" t="20447" r="8677" b="5242"/>
          <a:stretch/>
        </p:blipFill>
        <p:spPr bwMode="auto">
          <a:xfrm>
            <a:off x="324000" y="900221"/>
            <a:ext cx="4262682" cy="30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4D6240B-6DB7-4644-8B40-887FC9A24F8B" descr="IMG_3213.jpg">
            <a:extLst>
              <a:ext uri="{FF2B5EF4-FFF2-40B4-BE49-F238E27FC236}">
                <a16:creationId xmlns:a16="http://schemas.microsoft.com/office/drawing/2014/main" id="{6B72104B-5BAA-8E37-A42E-3AB814B91BC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97287" y="900221"/>
            <a:ext cx="4022564" cy="300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019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18BC62A-22F6-96D8-F974-0BE9305D3725}"/>
              </a:ext>
            </a:extLst>
          </p:cNvPr>
          <p:cNvSpPr>
            <a:spLocks noGrp="1"/>
          </p:cNvSpPr>
          <p:nvPr>
            <p:ph type="body" sz="quarter" idx="15"/>
          </p:nvPr>
        </p:nvSpPr>
        <p:spPr>
          <a:xfrm>
            <a:off x="348883" y="458701"/>
            <a:ext cx="4401813" cy="420986"/>
          </a:xfrm>
        </p:spPr>
        <p:txBody>
          <a:bodyPr/>
          <a:lstStyle/>
          <a:p>
            <a:r>
              <a:rPr lang="de-DE" dirty="0"/>
              <a:t>Facts</a:t>
            </a:r>
          </a:p>
        </p:txBody>
      </p:sp>
      <p:sp>
        <p:nvSpPr>
          <p:cNvPr id="4" name="Textplatzhalter 3">
            <a:extLst>
              <a:ext uri="{FF2B5EF4-FFF2-40B4-BE49-F238E27FC236}">
                <a16:creationId xmlns:a16="http://schemas.microsoft.com/office/drawing/2014/main" id="{93063E05-5B94-6DE7-86EB-A3D8F71F1F7B}"/>
              </a:ext>
            </a:extLst>
          </p:cNvPr>
          <p:cNvSpPr>
            <a:spLocks noGrp="1"/>
          </p:cNvSpPr>
          <p:nvPr>
            <p:ph type="body" sz="quarter" idx="17"/>
          </p:nvPr>
        </p:nvSpPr>
        <p:spPr>
          <a:xfrm>
            <a:off x="348883" y="1166648"/>
            <a:ext cx="4401814" cy="3097165"/>
          </a:xfrm>
        </p:spPr>
        <p:txBody>
          <a:bodyPr/>
          <a:lstStyle/>
          <a:p>
            <a:pPr marL="285750" indent="-285750">
              <a:buFont typeface="Arial" panose="020B0604020202020204" pitchFamily="34" charset="0"/>
              <a:buChar char="•"/>
            </a:pPr>
            <a:r>
              <a:rPr lang="de-DE" dirty="0"/>
              <a:t>28 Betten – 1 Tagungsraum – 1 Küche</a:t>
            </a:r>
          </a:p>
          <a:p>
            <a:pPr marL="285750" indent="-285750">
              <a:buFont typeface="Arial" panose="020B0604020202020204" pitchFamily="34" charset="0"/>
              <a:buChar char="•"/>
            </a:pPr>
            <a:r>
              <a:rPr lang="de-DE" dirty="0"/>
              <a:t>Erdgeschoss Barrierefrei</a:t>
            </a:r>
          </a:p>
          <a:p>
            <a:pPr marL="285750" indent="-285750">
              <a:buFont typeface="Arial" panose="020B0604020202020204" pitchFamily="34" charset="0"/>
              <a:buChar char="•"/>
            </a:pPr>
            <a:r>
              <a:rPr lang="de-DE" dirty="0"/>
              <a:t>Buchungen ab Januar 2023</a:t>
            </a:r>
          </a:p>
          <a:p>
            <a:pPr marL="285750" indent="-285750">
              <a:buFont typeface="Arial" panose="020B0604020202020204" pitchFamily="34" charset="0"/>
              <a:buChar char="•"/>
            </a:pPr>
            <a:r>
              <a:rPr lang="de-DE" dirty="0"/>
              <a:t>Fertigstellung Außengelände im Frühjahr 2023</a:t>
            </a:r>
          </a:p>
          <a:p>
            <a:pPr marL="285750" indent="-285750">
              <a:buFont typeface="Arial" panose="020B0604020202020204" pitchFamily="34" charset="0"/>
              <a:buChar char="•"/>
            </a:pPr>
            <a:r>
              <a:rPr lang="de-DE" dirty="0"/>
              <a:t>Kosten: 305€ – 365€/ Nacht</a:t>
            </a:r>
          </a:p>
          <a:p>
            <a:pPr marL="285750" indent="-285750">
              <a:buFont typeface="Arial" panose="020B0604020202020204" pitchFamily="34" charset="0"/>
              <a:buChar char="•"/>
            </a:pPr>
            <a:r>
              <a:rPr lang="de-DE" dirty="0"/>
              <a:t>Buchbar auf </a:t>
            </a:r>
            <a:r>
              <a:rPr lang="de-DE" dirty="0" err="1"/>
              <a:t>www.gruppenhaus.de</a:t>
            </a:r>
            <a:endParaRPr lang="de-DE" dirty="0"/>
          </a:p>
          <a:p>
            <a:pPr marL="285750" indent="-285750">
              <a:buFont typeface="Arial" panose="020B0604020202020204" pitchFamily="34" charset="0"/>
              <a:buChar char="•"/>
            </a:pPr>
            <a:r>
              <a:rPr lang="de-DE" dirty="0"/>
              <a:t> 105 Tage sind in 2023 bereits belegt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5" name="Grafik 4">
            <a:extLst>
              <a:ext uri="{FF2B5EF4-FFF2-40B4-BE49-F238E27FC236}">
                <a16:creationId xmlns:a16="http://schemas.microsoft.com/office/drawing/2014/main" id="{250E7F49-A707-B6B4-F29F-761D31B0ACE5}"/>
              </a:ext>
            </a:extLst>
          </p:cNvPr>
          <p:cNvPicPr>
            <a:picLocks noChangeAspect="1"/>
          </p:cNvPicPr>
          <p:nvPr/>
        </p:nvPicPr>
        <p:blipFill rotWithShape="1">
          <a:blip r:embed="rId2"/>
          <a:srcRect b="1062"/>
          <a:stretch/>
        </p:blipFill>
        <p:spPr>
          <a:xfrm>
            <a:off x="5524500" y="238125"/>
            <a:ext cx="3271837" cy="4305300"/>
          </a:xfrm>
          <a:prstGeom prst="rect">
            <a:avLst/>
          </a:prstGeom>
        </p:spPr>
      </p:pic>
    </p:spTree>
    <p:extLst>
      <p:ext uri="{BB962C8B-B14F-4D97-AF65-F5344CB8AC3E}">
        <p14:creationId xmlns:p14="http://schemas.microsoft.com/office/powerpoint/2010/main" val="594638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E11AF96-D279-11B9-15F0-4B19033F9009}"/>
              </a:ext>
            </a:extLst>
          </p:cNvPr>
          <p:cNvSpPr>
            <a:spLocks noGrp="1"/>
          </p:cNvSpPr>
          <p:nvPr>
            <p:ph type="body" sz="quarter" idx="15"/>
          </p:nvPr>
        </p:nvSpPr>
        <p:spPr/>
        <p:txBody>
          <a:bodyPr/>
          <a:lstStyle/>
          <a:p>
            <a:r>
              <a:rPr lang="de-DE" dirty="0"/>
              <a:t>Baukosten</a:t>
            </a:r>
          </a:p>
        </p:txBody>
      </p:sp>
      <p:sp>
        <p:nvSpPr>
          <p:cNvPr id="5" name="Textplatzhalter 4">
            <a:extLst>
              <a:ext uri="{FF2B5EF4-FFF2-40B4-BE49-F238E27FC236}">
                <a16:creationId xmlns:a16="http://schemas.microsoft.com/office/drawing/2014/main" id="{3ED2BEB7-3681-0D0A-C34E-BAFB67DCC831}"/>
              </a:ext>
            </a:extLst>
          </p:cNvPr>
          <p:cNvSpPr>
            <a:spLocks noGrp="1"/>
          </p:cNvSpPr>
          <p:nvPr>
            <p:ph type="body" sz="quarter" idx="17"/>
          </p:nvPr>
        </p:nvSpPr>
        <p:spPr>
          <a:xfrm>
            <a:off x="4784834" y="1954924"/>
            <a:ext cx="4021028" cy="2308889"/>
          </a:xfrm>
        </p:spPr>
        <p:txBody>
          <a:bodyPr/>
          <a:lstStyle/>
          <a:p>
            <a:pPr algn="l"/>
            <a:r>
              <a:rPr lang="de-DE" dirty="0"/>
              <a:t>Kostenschätzung 2020:		 850.000 €</a:t>
            </a:r>
            <a:br>
              <a:rPr lang="de-DE" dirty="0"/>
            </a:br>
            <a:r>
              <a:rPr lang="de-DE" dirty="0"/>
              <a:t>Kostenanpassung 2022:	 1.100.000 €</a:t>
            </a:r>
          </a:p>
          <a:p>
            <a:pPr algn="l"/>
            <a:r>
              <a:rPr lang="de-DE" dirty="0"/>
              <a:t>gezahlte Rechnungen:		 890.000 €</a:t>
            </a:r>
            <a:br>
              <a:rPr lang="de-DE" dirty="0"/>
            </a:br>
            <a:r>
              <a:rPr lang="de-DE" dirty="0"/>
              <a:t>(Stand 11 / 22)</a:t>
            </a:r>
          </a:p>
          <a:p>
            <a:pPr algn="l"/>
            <a:r>
              <a:rPr lang="de-DE" dirty="0"/>
              <a:t>Offene Positionen:	               ca. 150.000 €</a:t>
            </a:r>
            <a:br>
              <a:rPr lang="de-DE" dirty="0"/>
            </a:br>
            <a:r>
              <a:rPr lang="de-DE" dirty="0"/>
              <a:t>(Außengelände, Inventar, Verputzarbeiten)</a:t>
            </a:r>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pic>
        <p:nvPicPr>
          <p:cNvPr id="6" name="Bildplatzhalter 6">
            <a:extLst>
              <a:ext uri="{FF2B5EF4-FFF2-40B4-BE49-F238E27FC236}">
                <a16:creationId xmlns:a16="http://schemas.microsoft.com/office/drawing/2014/main" id="{1B176577-51B7-BFFA-5ABC-ECDFA37323B2}"/>
              </a:ext>
            </a:extLst>
          </p:cNvPr>
          <p:cNvPicPr>
            <a:picLocks noChangeAspect="1"/>
          </p:cNvPicPr>
          <p:nvPr/>
        </p:nvPicPr>
        <p:blipFill>
          <a:blip r:embed="rId2">
            <a:extLst>
              <a:ext uri="{28A0092B-C50C-407E-A947-70E740481C1C}">
                <a14:useLocalDpi xmlns:a14="http://schemas.microsoft.com/office/drawing/2010/main" val="0"/>
              </a:ext>
            </a:extLst>
          </a:blip>
          <a:srcRect l="11850" r="11850"/>
          <a:stretch>
            <a:fillRect/>
          </a:stretch>
        </p:blipFill>
        <p:spPr>
          <a:xfrm>
            <a:off x="-1567400" y="-668421"/>
            <a:ext cx="5668057" cy="495237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pic>
        <p:nvPicPr>
          <p:cNvPr id="7" name="Grafik 6">
            <a:extLst>
              <a:ext uri="{FF2B5EF4-FFF2-40B4-BE49-F238E27FC236}">
                <a16:creationId xmlns:a16="http://schemas.microsoft.com/office/drawing/2014/main" id="{B43D1439-58D5-08F8-134B-59EC68D039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286418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C7D5CB-611C-8148-B9EF-83BD35880607}"/>
              </a:ext>
            </a:extLst>
          </p:cNvPr>
          <p:cNvSpPr>
            <a:spLocks noGrp="1"/>
          </p:cNvSpPr>
          <p:nvPr>
            <p:ph type="body" sz="quarter" idx="15"/>
          </p:nvPr>
        </p:nvSpPr>
        <p:spPr/>
        <p:txBody>
          <a:bodyPr/>
          <a:lstStyle/>
          <a:p>
            <a:r>
              <a:rPr lang="de-DE" dirty="0"/>
              <a:t>FSJ-Infotag</a:t>
            </a:r>
          </a:p>
        </p:txBody>
      </p:sp>
      <p:sp>
        <p:nvSpPr>
          <p:cNvPr id="4" name="Textplatzhalter 3">
            <a:extLst>
              <a:ext uri="{FF2B5EF4-FFF2-40B4-BE49-F238E27FC236}">
                <a16:creationId xmlns:a16="http://schemas.microsoft.com/office/drawing/2014/main" id="{20C23D0F-06B5-1F4A-9CFC-06893376BAC1}"/>
              </a:ext>
            </a:extLst>
          </p:cNvPr>
          <p:cNvSpPr>
            <a:spLocks noGrp="1"/>
          </p:cNvSpPr>
          <p:nvPr>
            <p:ph type="body" sz="quarter" idx="16"/>
          </p:nvPr>
        </p:nvSpPr>
        <p:spPr/>
        <p:txBody>
          <a:bodyPr/>
          <a:lstStyle/>
          <a:p>
            <a:r>
              <a:rPr lang="de-DE" dirty="0"/>
              <a:t>11. FEBRUAR / 29. APRIL</a:t>
            </a:r>
          </a:p>
        </p:txBody>
      </p:sp>
      <p:sp>
        <p:nvSpPr>
          <p:cNvPr id="5" name="Textplatzhalter 4">
            <a:extLst>
              <a:ext uri="{FF2B5EF4-FFF2-40B4-BE49-F238E27FC236}">
                <a16:creationId xmlns:a16="http://schemas.microsoft.com/office/drawing/2014/main" id="{C5DF0C0D-FA4B-7A4A-942B-4F7ECAC35EFC}"/>
              </a:ext>
            </a:extLst>
          </p:cNvPr>
          <p:cNvSpPr>
            <a:spLocks noGrp="1"/>
          </p:cNvSpPr>
          <p:nvPr>
            <p:ph type="body" sz="quarter" idx="17"/>
          </p:nvPr>
        </p:nvSpPr>
        <p:spPr/>
        <p:txBody>
          <a:bodyPr/>
          <a:lstStyle/>
          <a:p>
            <a:r>
              <a:rPr lang="de-DE" dirty="0"/>
              <a:t>Willst Du nach der Schule was ganz anderes machen? Brauchst Du nach der Ausbildung oder im Beruf eine Veränderung? Du willst Dich weiterentwickeln? Dann komm zum Infotag und erfahre mehr über ein Jahr im SWD-EC-Verband.</a:t>
            </a:r>
          </a:p>
          <a:p>
            <a:r>
              <a:rPr lang="de-DE" dirty="0"/>
              <a:t>Mehr unter </a:t>
            </a:r>
            <a:r>
              <a:rPr lang="de-DE" dirty="0" err="1"/>
              <a:t>www.SWDEC.de</a:t>
            </a:r>
            <a:r>
              <a:rPr lang="de-DE" dirty="0"/>
              <a:t>/</a:t>
            </a:r>
            <a:r>
              <a:rPr lang="de-DE" dirty="0" err="1"/>
              <a:t>fsj</a:t>
            </a:r>
            <a:endParaRPr lang="de-DE" dirty="0"/>
          </a:p>
        </p:txBody>
      </p:sp>
      <p:pic>
        <p:nvPicPr>
          <p:cNvPr id="10" name="Bildplatzhalter 9">
            <a:extLst>
              <a:ext uri="{FF2B5EF4-FFF2-40B4-BE49-F238E27FC236}">
                <a16:creationId xmlns:a16="http://schemas.microsoft.com/office/drawing/2014/main" id="{9633075B-CC30-D956-9DF5-DC0464E5C8FD}"/>
              </a:ext>
            </a:extLst>
          </p:cNvPr>
          <p:cNvPicPr>
            <a:picLocks noGrp="1" noChangeAspect="1"/>
          </p:cNvPicPr>
          <p:nvPr>
            <p:ph type="pic" sz="quarter" idx="14"/>
          </p:nvPr>
        </p:nvPicPr>
        <p:blipFill rotWithShape="1">
          <a:blip r:embed="rId2"/>
          <a:srcRect l="27710" t="8543" r="25961" b="30737"/>
          <a:stretch/>
        </p:blipFill>
        <p:spPr>
          <a:xfrm>
            <a:off x="-1473200" y="-668421"/>
            <a:ext cx="5644801" cy="4932234"/>
          </a:xfrm>
        </p:spPr>
      </p:pic>
      <p:pic>
        <p:nvPicPr>
          <p:cNvPr id="6" name="Grafik 5">
            <a:extLst>
              <a:ext uri="{FF2B5EF4-FFF2-40B4-BE49-F238E27FC236}">
                <a16:creationId xmlns:a16="http://schemas.microsoft.com/office/drawing/2014/main" id="{0A0A8523-5174-C645-8E24-F715735DAA87}"/>
              </a:ext>
            </a:extLst>
          </p:cNvPr>
          <p:cNvPicPr>
            <a:picLocks noChangeAspect="1"/>
          </p:cNvPicPr>
          <p:nvPr/>
        </p:nvPicPr>
        <p:blipFill rotWithShape="1">
          <a:blip r:embed="rId3"/>
          <a:srcRect l="8754" t="30621" r="3942" b="12651"/>
          <a:stretch/>
        </p:blipFill>
        <p:spPr>
          <a:xfrm>
            <a:off x="2264106" y="3611247"/>
            <a:ext cx="2028145" cy="1849596"/>
          </a:xfrm>
          <a:prstGeom prst="rect">
            <a:avLst/>
          </a:prstGeom>
        </p:spPr>
      </p:pic>
    </p:spTree>
    <p:extLst>
      <p:ext uri="{BB962C8B-B14F-4D97-AF65-F5344CB8AC3E}">
        <p14:creationId xmlns:p14="http://schemas.microsoft.com/office/powerpoint/2010/main" val="2161319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E11AF96-D279-11B9-15F0-4B19033F9009}"/>
              </a:ext>
            </a:extLst>
          </p:cNvPr>
          <p:cNvSpPr>
            <a:spLocks noGrp="1"/>
          </p:cNvSpPr>
          <p:nvPr>
            <p:ph type="body" sz="quarter" idx="15"/>
          </p:nvPr>
        </p:nvSpPr>
        <p:spPr/>
        <p:txBody>
          <a:bodyPr/>
          <a:lstStyle/>
          <a:p>
            <a:r>
              <a:rPr lang="de-DE" dirty="0"/>
              <a:t>Endreinigung</a:t>
            </a:r>
          </a:p>
        </p:txBody>
      </p:sp>
      <p:sp>
        <p:nvSpPr>
          <p:cNvPr id="5" name="Textplatzhalter 4">
            <a:extLst>
              <a:ext uri="{FF2B5EF4-FFF2-40B4-BE49-F238E27FC236}">
                <a16:creationId xmlns:a16="http://schemas.microsoft.com/office/drawing/2014/main" id="{3ED2BEB7-3681-0D0A-C34E-BAFB67DCC831}"/>
              </a:ext>
            </a:extLst>
          </p:cNvPr>
          <p:cNvSpPr>
            <a:spLocks noGrp="1"/>
          </p:cNvSpPr>
          <p:nvPr>
            <p:ph type="body" sz="quarter" idx="17"/>
          </p:nvPr>
        </p:nvSpPr>
        <p:spPr>
          <a:xfrm>
            <a:off x="4784834" y="1954924"/>
            <a:ext cx="4021028" cy="2308889"/>
          </a:xfrm>
        </p:spPr>
        <p:txBody>
          <a:bodyPr/>
          <a:lstStyle/>
          <a:p>
            <a:r>
              <a:rPr lang="de-DE" dirty="0"/>
              <a:t>Herzliche Einladung zum Chalet-Putz am </a:t>
            </a:r>
            <a:r>
              <a:rPr lang="de-DE" b="1" dirty="0">
                <a:latin typeface="Montserrat" pitchFamily="2" charset="77"/>
              </a:rPr>
              <a:t>Montag, 12.12.22 ab 08:30 Uhr</a:t>
            </a:r>
          </a:p>
          <a:p>
            <a:r>
              <a:rPr lang="de-DE" dirty="0"/>
              <a:t>Bei Interesse melde dich gerne unter </a:t>
            </a:r>
            <a:br>
              <a:rPr lang="de-DE" dirty="0"/>
            </a:br>
            <a:r>
              <a:rPr lang="de-DE" dirty="0"/>
              <a:t>07083.92580 oder </a:t>
            </a:r>
            <a:r>
              <a:rPr lang="de-DE" dirty="0" err="1"/>
              <a:t>info@ec-dobel.de</a:t>
            </a:r>
            <a:endParaRPr lang="de-DE" dirty="0"/>
          </a:p>
          <a:p>
            <a:endParaRPr lang="de-DE" dirty="0"/>
          </a:p>
          <a:p>
            <a:endParaRPr lang="de-DE" dirty="0"/>
          </a:p>
          <a:p>
            <a:endParaRPr lang="de-DE" dirty="0"/>
          </a:p>
          <a:p>
            <a:endParaRPr lang="de-DE" dirty="0"/>
          </a:p>
          <a:p>
            <a:endParaRPr lang="de-DE" dirty="0"/>
          </a:p>
        </p:txBody>
      </p:sp>
      <p:pic>
        <p:nvPicPr>
          <p:cNvPr id="2" name="Bildplatzhalter 10">
            <a:extLst>
              <a:ext uri="{FF2B5EF4-FFF2-40B4-BE49-F238E27FC236}">
                <a16:creationId xmlns:a16="http://schemas.microsoft.com/office/drawing/2014/main" id="{51F2C923-BE80-B348-2792-888CFF996B4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950931" y="-688564"/>
            <a:ext cx="6108687" cy="4952377"/>
          </a:xfrm>
        </p:spPr>
      </p:pic>
      <p:pic>
        <p:nvPicPr>
          <p:cNvPr id="7" name="Grafik 6">
            <a:extLst>
              <a:ext uri="{FF2B5EF4-FFF2-40B4-BE49-F238E27FC236}">
                <a16:creationId xmlns:a16="http://schemas.microsoft.com/office/drawing/2014/main" id="{B43D1439-58D5-08F8-134B-59EC68D039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5635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knotenpunkt-Schulungen</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10. – 12. MÄRZ</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Kinderstunde 2</a:t>
            </a:r>
            <a:br>
              <a:rPr lang="de-DE" dirty="0"/>
            </a:br>
            <a:r>
              <a:rPr lang="de-DE" dirty="0"/>
              <a:t>Jungschar Andachten</a:t>
            </a:r>
            <a:br>
              <a:rPr lang="de-DE" dirty="0"/>
            </a:br>
            <a:r>
              <a:rPr lang="de-DE" dirty="0" err="1"/>
              <a:t>Teenkreis</a:t>
            </a:r>
            <a:r>
              <a:rPr lang="de-DE" dirty="0"/>
              <a:t> 2</a:t>
            </a:r>
            <a:br>
              <a:rPr lang="de-DE" dirty="0"/>
            </a:br>
            <a:r>
              <a:rPr lang="de-DE" dirty="0"/>
              <a:t>Jugendkreis</a:t>
            </a:r>
          </a:p>
          <a:p>
            <a:r>
              <a:rPr lang="de-DE" dirty="0"/>
              <a:t>Anmeldung unter </a:t>
            </a:r>
            <a:r>
              <a:rPr lang="de-DE" dirty="0" err="1"/>
              <a:t>www.SWDEC.de</a:t>
            </a:r>
            <a:endParaRPr lang="de-DE" dirty="0"/>
          </a:p>
        </p:txBody>
      </p:sp>
      <p:pic>
        <p:nvPicPr>
          <p:cNvPr id="10" name="Bildplatzhalter 9">
            <a:extLst>
              <a:ext uri="{FF2B5EF4-FFF2-40B4-BE49-F238E27FC236}">
                <a16:creationId xmlns:a16="http://schemas.microsoft.com/office/drawing/2014/main" id="{D090AEDE-4657-FA18-D7B6-743539909D71}"/>
              </a:ext>
            </a:extLst>
          </p:cNvPr>
          <p:cNvPicPr>
            <a:picLocks noGrp="1" noChangeAspect="1"/>
          </p:cNvPicPr>
          <p:nvPr>
            <p:ph type="pic" sz="quarter" idx="14"/>
          </p:nvPr>
        </p:nvPicPr>
        <p:blipFill rotWithShape="1">
          <a:blip r:embed="rId2"/>
          <a:srcRect l="5781" t="-5395" r="18109" b="5395"/>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47059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3">
            <a:extLst>
              <a:ext uri="{FF2B5EF4-FFF2-40B4-BE49-F238E27FC236}">
                <a16:creationId xmlns:a16="http://schemas.microsoft.com/office/drawing/2014/main" id="{194E0E40-2A6F-473C-66F2-B0160A7E650D}"/>
              </a:ext>
            </a:extLst>
          </p:cNvPr>
          <p:cNvSpPr txBox="1">
            <a:spLocks/>
          </p:cNvSpPr>
          <p:nvPr/>
        </p:nvSpPr>
        <p:spPr>
          <a:xfrm>
            <a:off x="5054049" y="1626002"/>
            <a:ext cx="3672166" cy="431526"/>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3200" dirty="0">
                <a:solidFill>
                  <a:srgbClr val="FBBD8A"/>
                </a:solidFill>
              </a:rPr>
              <a:t>EVANGELISATION</a:t>
            </a:r>
          </a:p>
        </p:txBody>
      </p:sp>
      <p:sp>
        <p:nvSpPr>
          <p:cNvPr id="7" name="Textplatzhalter 4">
            <a:extLst>
              <a:ext uri="{FF2B5EF4-FFF2-40B4-BE49-F238E27FC236}">
                <a16:creationId xmlns:a16="http://schemas.microsoft.com/office/drawing/2014/main" id="{369F070B-3098-DDAA-2C0C-7A78E5A8A7FC}"/>
              </a:ext>
            </a:extLst>
          </p:cNvPr>
          <p:cNvSpPr txBox="1">
            <a:spLocks/>
          </p:cNvSpPr>
          <p:nvPr/>
        </p:nvSpPr>
        <p:spPr>
          <a:xfrm>
            <a:off x="5054048" y="2329538"/>
            <a:ext cx="3672166" cy="2754841"/>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de-DE" sz="1800" b="1" dirty="0">
                <a:latin typeface="Montserrat" pitchFamily="2" charset="77"/>
              </a:rPr>
              <a:t>LEITERTAG AM 25. MÄRZ 2023 </a:t>
            </a:r>
            <a:br>
              <a:rPr lang="de-DE" sz="1800" b="1" dirty="0">
                <a:latin typeface="Montserrat" pitchFamily="2" charset="77"/>
              </a:rPr>
            </a:br>
            <a:r>
              <a:rPr lang="de-DE" sz="1800" b="1" dirty="0">
                <a:latin typeface="Montserrat" pitchFamily="2" charset="77"/>
              </a:rPr>
              <a:t>IN WILFERDINGEN</a:t>
            </a:r>
          </a:p>
          <a:p>
            <a:pPr marL="0" indent="0">
              <a:lnSpc>
                <a:spcPct val="100000"/>
              </a:lnSpc>
              <a:buNone/>
            </a:pPr>
            <a:r>
              <a:rPr lang="de-DE" u="none" strike="noStrike" dirty="0">
                <a:solidFill>
                  <a:srgbClr val="000000"/>
                </a:solidFill>
                <a:effectLst/>
              </a:rPr>
              <a:t>Der Tag für alle Mitarbeiter unserer Jugendarbeiten – neu motiviert werden, Evangelisation persönlich und in der Jugendarbeit zu leben!</a:t>
            </a:r>
          </a:p>
          <a:p>
            <a:pPr marL="0" indent="0">
              <a:lnSpc>
                <a:spcPct val="100000"/>
              </a:lnSpc>
              <a:buNone/>
            </a:pPr>
            <a:r>
              <a:rPr lang="de-DE" dirty="0"/>
              <a:t>Mehr Infos demnächst unter </a:t>
            </a:r>
            <a:r>
              <a:rPr lang="de-DE" dirty="0" err="1"/>
              <a:t>www.SWDEC.de</a:t>
            </a:r>
            <a:endParaRPr lang="de-DE" dirty="0"/>
          </a:p>
        </p:txBody>
      </p:sp>
      <p:pic>
        <p:nvPicPr>
          <p:cNvPr id="8" name="Grafik 7">
            <a:extLst>
              <a:ext uri="{FF2B5EF4-FFF2-40B4-BE49-F238E27FC236}">
                <a16:creationId xmlns:a16="http://schemas.microsoft.com/office/drawing/2014/main" id="{975826EB-C015-2C2C-8E94-6BFA59A2F209}"/>
              </a:ext>
            </a:extLst>
          </p:cNvPr>
          <p:cNvPicPr>
            <a:picLocks noChangeAspect="1"/>
          </p:cNvPicPr>
          <p:nvPr/>
        </p:nvPicPr>
        <p:blipFill>
          <a:blip r:embed="rId2"/>
          <a:stretch>
            <a:fillRect/>
          </a:stretch>
        </p:blipFill>
        <p:spPr>
          <a:xfrm>
            <a:off x="5054048" y="534184"/>
            <a:ext cx="4199043" cy="1028337"/>
          </a:xfrm>
          <a:prstGeom prst="rect">
            <a:avLst/>
          </a:prstGeom>
        </p:spPr>
      </p:pic>
      <p:pic>
        <p:nvPicPr>
          <p:cNvPr id="2" name="Grafik 1">
            <a:extLst>
              <a:ext uri="{FF2B5EF4-FFF2-40B4-BE49-F238E27FC236}">
                <a16:creationId xmlns:a16="http://schemas.microsoft.com/office/drawing/2014/main" id="{81811EDC-F8EA-6A87-8199-DD75FE148898}"/>
              </a:ext>
            </a:extLst>
          </p:cNvPr>
          <p:cNvPicPr>
            <a:picLocks noChangeAspect="1"/>
          </p:cNvPicPr>
          <p:nvPr/>
        </p:nvPicPr>
        <p:blipFill rotWithShape="1">
          <a:blip r:embed="rId3"/>
          <a:srcRect l="9565" t="10854" r="36410" b="3424"/>
          <a:stretch/>
        </p:blipFill>
        <p:spPr>
          <a:xfrm>
            <a:off x="-1558320" y="-102476"/>
            <a:ext cx="6071643" cy="5422483"/>
          </a:xfrm>
          <a:prstGeom prst="rect">
            <a:avLst/>
          </a:prstGeom>
        </p:spPr>
      </p:pic>
      <p:pic>
        <p:nvPicPr>
          <p:cNvPr id="9" name="Grafik 8">
            <a:extLst>
              <a:ext uri="{FF2B5EF4-FFF2-40B4-BE49-F238E27FC236}">
                <a16:creationId xmlns:a16="http://schemas.microsoft.com/office/drawing/2014/main" id="{CC94AB20-87A7-CC19-6597-0CFC98EE7413}"/>
              </a:ext>
            </a:extLst>
          </p:cNvPr>
          <p:cNvPicPr>
            <a:picLocks noChangeAspect="1"/>
          </p:cNvPicPr>
          <p:nvPr/>
        </p:nvPicPr>
        <p:blipFill rotWithShape="1">
          <a:blip r:embed="rId4"/>
          <a:srcRect l="8754" t="30621" r="3942" b="12651"/>
          <a:stretch/>
        </p:blipFill>
        <p:spPr>
          <a:xfrm>
            <a:off x="2588499" y="4442328"/>
            <a:ext cx="1408060" cy="1284101"/>
          </a:xfrm>
          <a:prstGeom prst="rect">
            <a:avLst/>
          </a:prstGeom>
        </p:spPr>
      </p:pic>
    </p:spTree>
    <p:extLst>
      <p:ext uri="{BB962C8B-B14F-4D97-AF65-F5344CB8AC3E}">
        <p14:creationId xmlns:p14="http://schemas.microsoft.com/office/powerpoint/2010/main" val="213828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4404048" y="458701"/>
            <a:ext cx="4401813" cy="420986"/>
          </a:xfrm>
        </p:spPr>
        <p:txBody>
          <a:bodyPr/>
          <a:lstStyle/>
          <a:p>
            <a:r>
              <a:rPr lang="de-DE" dirty="0" err="1"/>
              <a:t>studiEC</a:t>
            </a:r>
            <a:r>
              <a:rPr lang="de-DE" dirty="0"/>
              <a:t>-Freizeit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2. – 4. JUNI 2023</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p:txBody>
          <a:bodyPr/>
          <a:lstStyle/>
          <a:p>
            <a:r>
              <a:rPr lang="de-DE" dirty="0"/>
              <a:t>Zum Start vom Sommersemester im </a:t>
            </a:r>
            <a:br>
              <a:rPr lang="de-DE" dirty="0"/>
            </a:br>
            <a:r>
              <a:rPr lang="de-DE" dirty="0"/>
              <a:t>EC-Freizeit - und Schulungszentrum Dobel</a:t>
            </a:r>
          </a:p>
          <a:p>
            <a:r>
              <a:rPr lang="de-DE" dirty="0"/>
              <a:t>Anmeldung demnächst unter </a:t>
            </a:r>
            <a:r>
              <a:rPr lang="de-DE" dirty="0" err="1"/>
              <a:t>www.SWDEC.de</a:t>
            </a:r>
            <a:endParaRPr lang="de-DE" dirty="0"/>
          </a:p>
        </p:txBody>
      </p:sp>
      <p:pic>
        <p:nvPicPr>
          <p:cNvPr id="10" name="Bildplatzhalter 9">
            <a:extLst>
              <a:ext uri="{FF2B5EF4-FFF2-40B4-BE49-F238E27FC236}">
                <a16:creationId xmlns:a16="http://schemas.microsoft.com/office/drawing/2014/main" id="{4B5900E1-843B-9F4F-6C10-4CDBD282ED7D}"/>
              </a:ext>
            </a:extLst>
          </p:cNvPr>
          <p:cNvPicPr>
            <a:picLocks noGrp="1" noChangeAspect="1"/>
          </p:cNvPicPr>
          <p:nvPr>
            <p:ph type="pic" sz="quarter" idx="14"/>
          </p:nvPr>
        </p:nvPicPr>
        <p:blipFill rotWithShape="1">
          <a:blip r:embed="rId2"/>
          <a:srcRect l="-11317" t="-15676" r="12169"/>
          <a:stretch/>
        </p:blipFill>
        <p:spPr>
          <a:xfrm>
            <a:off x="-1473200" y="-668421"/>
            <a:ext cx="5644801" cy="4932234"/>
          </a:xfrm>
        </p:spPr>
      </p:pic>
      <p:pic>
        <p:nvPicPr>
          <p:cNvPr id="6" name="Grafik 5">
            <a:extLst>
              <a:ext uri="{FF2B5EF4-FFF2-40B4-BE49-F238E27FC236}">
                <a16:creationId xmlns:a16="http://schemas.microsoft.com/office/drawing/2014/main" id="{BE5A5BC2-C86F-884C-A50B-3D46A5BBA9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9679" y="3611247"/>
            <a:ext cx="2028145" cy="1849596"/>
          </a:xfrm>
          <a:prstGeom prst="rect">
            <a:avLst/>
          </a:prstGeom>
        </p:spPr>
      </p:pic>
      <p:sp>
        <p:nvSpPr>
          <p:cNvPr id="11" name="Sechseck 10">
            <a:extLst>
              <a:ext uri="{FF2B5EF4-FFF2-40B4-BE49-F238E27FC236}">
                <a16:creationId xmlns:a16="http://schemas.microsoft.com/office/drawing/2014/main" id="{F46E7609-F336-789E-6F1F-82DA8B8545C2}"/>
              </a:ext>
            </a:extLst>
          </p:cNvPr>
          <p:cNvSpPr/>
          <p:nvPr/>
        </p:nvSpPr>
        <p:spPr>
          <a:xfrm rot="21235096">
            <a:off x="3320933" y="989973"/>
            <a:ext cx="1375516" cy="1185790"/>
          </a:xfrm>
          <a:prstGeom prst="hexagon">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2" name="Textplatzhalter 3">
            <a:extLst>
              <a:ext uri="{FF2B5EF4-FFF2-40B4-BE49-F238E27FC236}">
                <a16:creationId xmlns:a16="http://schemas.microsoft.com/office/drawing/2014/main" id="{2D6DAFD1-991B-E057-DD8E-45B13DC1C97B}"/>
              </a:ext>
            </a:extLst>
          </p:cNvPr>
          <p:cNvSpPr txBox="1">
            <a:spLocks/>
          </p:cNvSpPr>
          <p:nvPr/>
        </p:nvSpPr>
        <p:spPr>
          <a:xfrm rot="21223903">
            <a:off x="3301500" y="1419410"/>
            <a:ext cx="1385369" cy="235717"/>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2000" b="1" dirty="0">
                <a:solidFill>
                  <a:schemeClr val="bg1"/>
                </a:solidFill>
                <a:latin typeface="Montserrat" pitchFamily="2" charset="77"/>
              </a:rPr>
              <a:t>NEU</a:t>
            </a:r>
          </a:p>
        </p:txBody>
      </p:sp>
    </p:spTree>
    <p:extLst>
      <p:ext uri="{BB962C8B-B14F-4D97-AF65-F5344CB8AC3E}">
        <p14:creationId xmlns:p14="http://schemas.microsoft.com/office/powerpoint/2010/main" val="261641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1F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1A2A57-9EA7-0318-0855-AD4512C78F56}"/>
              </a:ext>
            </a:extLst>
          </p:cNvPr>
          <p:cNvPicPr>
            <a:picLocks noChangeAspect="1"/>
          </p:cNvPicPr>
          <p:nvPr/>
        </p:nvPicPr>
        <p:blipFill>
          <a:blip r:embed="rId2"/>
          <a:stretch>
            <a:fillRect/>
          </a:stretch>
        </p:blipFill>
        <p:spPr>
          <a:xfrm>
            <a:off x="229507" y="0"/>
            <a:ext cx="5143500" cy="5143500"/>
          </a:xfrm>
          <a:prstGeom prst="rect">
            <a:avLst/>
          </a:prstGeom>
        </p:spPr>
      </p:pic>
      <p:sp>
        <p:nvSpPr>
          <p:cNvPr id="5" name="Textplatzhalter 4">
            <a:extLst>
              <a:ext uri="{FF2B5EF4-FFF2-40B4-BE49-F238E27FC236}">
                <a16:creationId xmlns:a16="http://schemas.microsoft.com/office/drawing/2014/main" id="{DB91598E-8387-98F0-6201-494BB7DA6CA8}"/>
              </a:ext>
            </a:extLst>
          </p:cNvPr>
          <p:cNvSpPr txBox="1">
            <a:spLocks/>
          </p:cNvSpPr>
          <p:nvPr/>
        </p:nvSpPr>
        <p:spPr>
          <a:xfrm>
            <a:off x="3897087" y="2492071"/>
            <a:ext cx="4840514" cy="2058158"/>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800"/>
              </a:lnSpc>
              <a:spcBef>
                <a:spcPts val="0"/>
              </a:spcBef>
              <a:buNone/>
            </a:pPr>
            <a:r>
              <a:rPr lang="de-DE" dirty="0"/>
              <a:t>Wir suchen dich als </a:t>
            </a:r>
          </a:p>
          <a:p>
            <a:pPr marL="0" indent="0" algn="ctr">
              <a:lnSpc>
                <a:spcPts val="1800"/>
              </a:lnSpc>
              <a:spcBef>
                <a:spcPts val="0"/>
              </a:spcBef>
              <a:buNone/>
            </a:pPr>
            <a:r>
              <a:rPr lang="de-DE" sz="1800" b="1" dirty="0">
                <a:latin typeface="Montserrat" pitchFamily="2" charset="77"/>
              </a:rPr>
              <a:t>MITARBEITERIN IN DER VERWALTUNG</a:t>
            </a:r>
            <a:r>
              <a:rPr lang="de-DE" dirty="0"/>
              <a:t> </a:t>
            </a:r>
          </a:p>
          <a:p>
            <a:pPr marL="0" indent="0" algn="ctr">
              <a:lnSpc>
                <a:spcPts val="1800"/>
              </a:lnSpc>
              <a:spcBef>
                <a:spcPts val="0"/>
              </a:spcBef>
              <a:buNone/>
            </a:pPr>
            <a:r>
              <a:rPr lang="de-DE" dirty="0"/>
              <a:t>in unserer Geschäftsstelle in Sielmingen. </a:t>
            </a:r>
          </a:p>
          <a:p>
            <a:pPr marL="0" indent="0" algn="ctr">
              <a:lnSpc>
                <a:spcPts val="1800"/>
              </a:lnSpc>
              <a:spcBef>
                <a:spcPts val="0"/>
              </a:spcBef>
              <a:buNone/>
            </a:pPr>
            <a:r>
              <a:rPr lang="de-DE" dirty="0"/>
              <a:t>Werde Teil unseres Teams und bewirb dich </a:t>
            </a:r>
            <a:br>
              <a:rPr lang="de-DE" dirty="0"/>
            </a:br>
            <a:r>
              <a:rPr lang="de-DE" dirty="0"/>
              <a:t>jetzt bei patrickveihelmann@swdec.de</a:t>
            </a:r>
          </a:p>
          <a:p>
            <a:pPr marL="0" indent="0" algn="ctr">
              <a:lnSpc>
                <a:spcPts val="1800"/>
              </a:lnSpc>
              <a:spcBef>
                <a:spcPts val="0"/>
              </a:spcBef>
              <a:buNone/>
            </a:pPr>
            <a:r>
              <a:rPr lang="de-DE" dirty="0"/>
              <a:t>Die Stellenanzeige findest du unter </a:t>
            </a:r>
            <a:br>
              <a:rPr lang="de-DE" dirty="0"/>
            </a:br>
            <a:r>
              <a:rPr lang="de-DE" dirty="0"/>
              <a:t>www.SWDEC.de / </a:t>
            </a:r>
            <a:r>
              <a:rPr lang="de-DE" dirty="0" err="1"/>
              <a:t>jobs</a:t>
            </a:r>
            <a:endParaRPr lang="de-DE" dirty="0"/>
          </a:p>
        </p:txBody>
      </p:sp>
      <p:pic>
        <p:nvPicPr>
          <p:cNvPr id="6" name="Grafik 5">
            <a:extLst>
              <a:ext uri="{FF2B5EF4-FFF2-40B4-BE49-F238E27FC236}">
                <a16:creationId xmlns:a16="http://schemas.microsoft.com/office/drawing/2014/main" id="{B6A8B4E4-C282-8841-4604-E2509B9226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7829" y="-742782"/>
            <a:ext cx="2922702" cy="2665400"/>
          </a:xfrm>
          <a:prstGeom prst="rect">
            <a:avLst/>
          </a:prstGeom>
        </p:spPr>
      </p:pic>
    </p:spTree>
    <p:extLst>
      <p:ext uri="{BB962C8B-B14F-4D97-AF65-F5344CB8AC3E}">
        <p14:creationId xmlns:p14="http://schemas.microsoft.com/office/powerpoint/2010/main" val="3998882660"/>
      </p:ext>
    </p:extLst>
  </p:cSld>
  <p:clrMapOvr>
    <a:masterClrMapping/>
  </p:clrMapOvr>
</p:sld>
</file>

<file path=ppt/theme/theme1.xml><?xml version="1.0" encoding="utf-8"?>
<a:theme xmlns:a="http://schemas.openxmlformats.org/drawingml/2006/main" name="SWD-EC">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2.xml><?xml version="1.0" encoding="utf-8"?>
<a:theme xmlns:a="http://schemas.openxmlformats.org/drawingml/2006/main" name="Blanko">
  <a:themeElements>
    <a:clrScheme name="Benutzerdefiniert 1">
      <a:dk1>
        <a:srgbClr val="282824"/>
      </a:dk1>
      <a:lt1>
        <a:srgbClr val="F8F5F3"/>
      </a:lt1>
      <a:dk2>
        <a:srgbClr val="282824"/>
      </a:dk2>
      <a:lt2>
        <a:srgbClr val="F8F5F3"/>
      </a:lt2>
      <a:accent1>
        <a:srgbClr val="92C255"/>
      </a:accent1>
      <a:accent2>
        <a:srgbClr val="B3B3B3"/>
      </a:accent2>
      <a:accent3>
        <a:srgbClr val="F59D4B"/>
      </a:accent3>
      <a:accent4>
        <a:srgbClr val="F08676"/>
      </a:accent4>
      <a:accent5>
        <a:srgbClr val="9185BE"/>
      </a:accent5>
      <a:accent6>
        <a:srgbClr val="619BAC"/>
      </a:accent6>
      <a:hlink>
        <a:srgbClr val="005586"/>
      </a:hlink>
      <a:folHlink>
        <a:srgbClr val="235534"/>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3.xml><?xml version="1.0" encoding="utf-8"?>
<a:theme xmlns:a="http://schemas.openxmlformats.org/drawingml/2006/main" name="1_ZEITRAUM">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4.xml><?xml version="1.0" encoding="utf-8"?>
<a:theme xmlns:a="http://schemas.openxmlformats.org/drawingml/2006/main" name="Dobel">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6" ma:contentTypeDescription="Ein neues Dokument erstellen." ma:contentTypeScope="" ma:versionID="e146e4cd43a5150354462c0154cd28b0">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9f04871fcd6e023d74b3d7949f7b7f91"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99c4fe3-d311-4622-9858-4b896ac6a871}" ma:internalName="TaxCatchAll" ma:showField="CatchAllData" ma:web="fb415a0a-e32c-405f-9db6-0c91bb6435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b415a0a-e32c-405f-9db6-0c91bb643590" xsi:nil="true"/>
    <lcf76f155ced4ddcb4097134ff3c332f xmlns="23060c5b-48d4-49c4-ac6f-24c59956c90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256F9A-0363-4CDF-96E5-06950687B2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15a0a-e32c-405f-9db6-0c91bb643590"/>
    <ds:schemaRef ds:uri="23060c5b-48d4-49c4-ac6f-24c59956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65BD67-9C74-4D04-84AA-F339425EA42C}">
  <ds:schemaRefs>
    <ds:schemaRef ds:uri="23060c5b-48d4-49c4-ac6f-24c59956c902"/>
    <ds:schemaRef ds:uri="http://schemas.microsoft.com/office/2006/metadata/properties"/>
    <ds:schemaRef ds:uri="http://purl.org/dc/elements/1.1/"/>
    <ds:schemaRef ds:uri="http://purl.org/dc/terms/"/>
    <ds:schemaRef ds:uri="fb415a0a-e32c-405f-9db6-0c91bb643590"/>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51F795-0893-485F-9DD4-B2ECF0D9C9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SWDEC_PPT_Design-neu</Template>
  <TotalTime>0</TotalTime>
  <Words>1192</Words>
  <Application>Microsoft Macintosh PowerPoint</Application>
  <PresentationFormat>Bildschirmpräsentation (16:9)</PresentationFormat>
  <Paragraphs>238</Paragraphs>
  <Slides>50</Slides>
  <Notes>3</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50</vt:i4>
      </vt:variant>
    </vt:vector>
  </HeadingPairs>
  <TitlesOfParts>
    <vt:vector size="61" baseType="lpstr">
      <vt:lpstr>Arial</vt:lpstr>
      <vt:lpstr>Calibri</vt:lpstr>
      <vt:lpstr>Calibri Light</vt:lpstr>
      <vt:lpstr>Gloss And Bloom</vt:lpstr>
      <vt:lpstr>Montserrat</vt:lpstr>
      <vt:lpstr>Montserrat Light</vt:lpstr>
      <vt:lpstr>Times New Roman</vt:lpstr>
      <vt:lpstr>SWD-EC</vt:lpstr>
      <vt:lpstr>Blanko</vt:lpstr>
      <vt:lpstr>1_ZEITRAUM</vt:lpstr>
      <vt:lpstr>Dobel</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Mitgliedschaft</vt:lpstr>
      <vt:lpstr>Entschieden für Christus</vt:lpstr>
      <vt:lpstr>PowerPoint-Präsentation</vt:lpstr>
      <vt:lpstr>PowerPoint-Präsentation</vt:lpstr>
      <vt:lpstr>Spendenzahlen 2022</vt:lpstr>
      <vt:lpstr>Spendenbedarf 2022</vt:lpstr>
      <vt:lpstr>Spendenprojekte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Aktuelle Infos</vt:lpstr>
      <vt:lpstr>PowerPoint-Präsentation</vt:lpstr>
      <vt:lpstr>Übernachtungen 2000 - 2022</vt:lpstr>
      <vt:lpstr>Anteil in % (2022)</vt:lpstr>
      <vt:lpstr>Umsatzentwicklung 2000 - 2022</vt:lpstr>
      <vt:lpstr>Kaiserhaus   2021 </vt:lpstr>
      <vt:lpstr>Chalet am Westweg *2022</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 Köpf</dc:creator>
  <cp:lastModifiedBy/>
  <cp:revision>1</cp:revision>
  <dcterms:created xsi:type="dcterms:W3CDTF">2020-09-08T14:12:52Z</dcterms:created>
  <dcterms:modified xsi:type="dcterms:W3CDTF">2022-12-09T13:01:18Z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0x01010023D0430F21BEB1448996C6613FA5F229</vt:lpwstr>
  </property>
  <property fmtid="{D5CDD505-2E9C-101B-9397-08002B2CF9AE}" pid="3" name="MediaServiceImageTags">
    <vt:lpwstr/>
  </property>
</Properties>
</file>