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82" r:id="rId4"/>
    <p:sldMasterId id="2147483840" r:id="rId5"/>
    <p:sldMasterId id="2147483877" r:id="rId6"/>
    <p:sldMasterId id="2147483795" r:id="rId7"/>
  </p:sldMasterIdLst>
  <p:notesMasterIdLst>
    <p:notesMasterId r:id="rId52"/>
  </p:notesMasterIdLst>
  <p:sldIdLst>
    <p:sldId id="360" r:id="rId8"/>
    <p:sldId id="358" r:id="rId9"/>
    <p:sldId id="348" r:id="rId10"/>
    <p:sldId id="333" r:id="rId11"/>
    <p:sldId id="262" r:id="rId12"/>
    <p:sldId id="421" r:id="rId13"/>
    <p:sldId id="356" r:id="rId14"/>
    <p:sldId id="355" r:id="rId15"/>
    <p:sldId id="366" r:id="rId16"/>
    <p:sldId id="367" r:id="rId17"/>
    <p:sldId id="368" r:id="rId18"/>
    <p:sldId id="378" r:id="rId19"/>
    <p:sldId id="359" r:id="rId20"/>
    <p:sldId id="308" r:id="rId21"/>
    <p:sldId id="373" r:id="rId22"/>
    <p:sldId id="416" r:id="rId23"/>
    <p:sldId id="315" r:id="rId24"/>
    <p:sldId id="306" r:id="rId25"/>
    <p:sldId id="370" r:id="rId26"/>
    <p:sldId id="324" r:id="rId27"/>
    <p:sldId id="372" r:id="rId28"/>
    <p:sldId id="422" r:id="rId29"/>
    <p:sldId id="325" r:id="rId30"/>
    <p:sldId id="419" r:id="rId31"/>
    <p:sldId id="326" r:id="rId32"/>
    <p:sldId id="323" r:id="rId33"/>
    <p:sldId id="420" r:id="rId34"/>
    <p:sldId id="353" r:id="rId35"/>
    <p:sldId id="305" r:id="rId36"/>
    <p:sldId id="316" r:id="rId37"/>
    <p:sldId id="336" r:id="rId38"/>
    <p:sldId id="343" r:id="rId39"/>
    <p:sldId id="317" r:id="rId40"/>
    <p:sldId id="314" r:id="rId41"/>
    <p:sldId id="318" r:id="rId42"/>
    <p:sldId id="311" r:id="rId43"/>
    <p:sldId id="342" r:id="rId44"/>
    <p:sldId id="417" r:id="rId45"/>
    <p:sldId id="351" r:id="rId46"/>
    <p:sldId id="361" r:id="rId47"/>
    <p:sldId id="364" r:id="rId48"/>
    <p:sldId id="418" r:id="rId49"/>
    <p:sldId id="363" r:id="rId50"/>
    <p:sldId id="365" r:id="rId51"/>
  </p:sldIdLst>
  <p:sldSz cx="9144000" cy="5143500" type="screen16x9"/>
  <p:notesSz cx="6858000" cy="9144000"/>
  <p:defaultTextStyle>
    <a:defPPr rtl="0">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B5B4"/>
    <a:srgbClr val="95C459"/>
    <a:srgbClr val="906E54"/>
    <a:srgbClr val="F7F1EC"/>
    <a:srgbClr val="282925"/>
    <a:srgbClr val="81C063"/>
    <a:srgbClr val="F3D6B3"/>
    <a:srgbClr val="E8D5C4"/>
    <a:srgbClr val="D8C3A7"/>
    <a:srgbClr val="FFF5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24"/>
    <p:restoredTop sz="96293"/>
  </p:normalViewPr>
  <p:slideViewPr>
    <p:cSldViewPr snapToGrid="0" snapToObjects="1">
      <p:cViewPr>
        <p:scale>
          <a:sx n="177" d="100"/>
          <a:sy n="177" d="100"/>
        </p:scale>
        <p:origin x="3728" y="1816"/>
      </p:cViewPr>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presProps" Target="presProps.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microsoft.com/office/2016/11/relationships/changesInfo" Target="changesInfos/changesInfo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ja Köpf" userId="ea56cea4-746c-4149-b52b-c55bc87b3752" providerId="ADAL" clId="{A688968D-224C-864E-9132-859E4AA90A71}"/>
    <pc:docChg chg="undo custSel addSld delSld modSld sldOrd">
      <pc:chgData name="Anja Köpf" userId="ea56cea4-746c-4149-b52b-c55bc87b3752" providerId="ADAL" clId="{A688968D-224C-864E-9132-859E4AA90A71}" dt="2022-03-28T12:18:08.458" v="597" actId="20577"/>
      <pc:docMkLst>
        <pc:docMk/>
      </pc:docMkLst>
      <pc:sldChg chg="del">
        <pc:chgData name="Anja Köpf" userId="ea56cea4-746c-4149-b52b-c55bc87b3752" providerId="ADAL" clId="{A688968D-224C-864E-9132-859E4AA90A71}" dt="2022-03-15T07:57:21.065" v="49" actId="2696"/>
        <pc:sldMkLst>
          <pc:docMk/>
          <pc:sldMk cId="3292214210" sldId="258"/>
        </pc:sldMkLst>
      </pc:sldChg>
      <pc:sldChg chg="addSp modSp mod">
        <pc:chgData name="Anja Köpf" userId="ea56cea4-746c-4149-b52b-c55bc87b3752" providerId="ADAL" clId="{A688968D-224C-864E-9132-859E4AA90A71}" dt="2022-03-15T07:55:41.875" v="46" actId="1076"/>
        <pc:sldMkLst>
          <pc:docMk/>
          <pc:sldMk cId="2615191761" sldId="262"/>
        </pc:sldMkLst>
        <pc:spChg chg="add mod">
          <ac:chgData name="Anja Köpf" userId="ea56cea4-746c-4149-b52b-c55bc87b3752" providerId="ADAL" clId="{A688968D-224C-864E-9132-859E4AA90A71}" dt="2022-03-15T07:55:41.875" v="46" actId="1076"/>
          <ac:spMkLst>
            <pc:docMk/>
            <pc:sldMk cId="2615191761" sldId="262"/>
            <ac:spMk id="8" creationId="{A30D66D7-2E4A-A34F-ABDC-64F3A649C57B}"/>
          </ac:spMkLst>
        </pc:spChg>
      </pc:sldChg>
      <pc:sldChg chg="modSp add mod">
        <pc:chgData name="Anja Köpf" userId="ea56cea4-746c-4149-b52b-c55bc87b3752" providerId="ADAL" clId="{A688968D-224C-864E-9132-859E4AA90A71}" dt="2022-03-15T07:58:38.599" v="56" actId="1037"/>
        <pc:sldMkLst>
          <pc:docMk/>
          <pc:sldMk cId="3859036307" sldId="312"/>
        </pc:sldMkLst>
        <pc:spChg chg="mod">
          <ac:chgData name="Anja Köpf" userId="ea56cea4-746c-4149-b52b-c55bc87b3752" providerId="ADAL" clId="{A688968D-224C-864E-9132-859E4AA90A71}" dt="2022-03-15T07:58:01.461" v="52" actId="14100"/>
          <ac:spMkLst>
            <pc:docMk/>
            <pc:sldMk cId="3859036307" sldId="312"/>
            <ac:spMk id="44" creationId="{09B0E3BA-FD98-3F43-9051-903F0AE84890}"/>
          </ac:spMkLst>
        </pc:spChg>
        <pc:spChg chg="mod">
          <ac:chgData name="Anja Köpf" userId="ea56cea4-746c-4149-b52b-c55bc87b3752" providerId="ADAL" clId="{A688968D-224C-864E-9132-859E4AA90A71}" dt="2022-03-15T07:58:38.599" v="56" actId="1037"/>
          <ac:spMkLst>
            <pc:docMk/>
            <pc:sldMk cId="3859036307" sldId="312"/>
            <ac:spMk id="50" creationId="{9DE7ED3B-F801-EC4A-A108-70F88443665B}"/>
          </ac:spMkLst>
        </pc:spChg>
      </pc:sldChg>
      <pc:sldChg chg="add del">
        <pc:chgData name="Anja Köpf" userId="ea56cea4-746c-4149-b52b-c55bc87b3752" providerId="ADAL" clId="{A688968D-224C-864E-9132-859E4AA90A71}" dt="2022-03-15T08:00:09.807" v="58" actId="2696"/>
        <pc:sldMkLst>
          <pc:docMk/>
          <pc:sldMk cId="234340898" sldId="340"/>
        </pc:sldMkLst>
      </pc:sldChg>
      <pc:sldChg chg="del">
        <pc:chgData name="Anja Köpf" userId="ea56cea4-746c-4149-b52b-c55bc87b3752" providerId="ADAL" clId="{A688968D-224C-864E-9132-859E4AA90A71}" dt="2022-03-15T07:59:55.852" v="57" actId="2696"/>
        <pc:sldMkLst>
          <pc:docMk/>
          <pc:sldMk cId="314605429" sldId="341"/>
        </pc:sldMkLst>
      </pc:sldChg>
      <pc:sldChg chg="addSp delSp modSp del mod">
        <pc:chgData name="Anja Köpf" userId="ea56cea4-746c-4149-b52b-c55bc87b3752" providerId="ADAL" clId="{A688968D-224C-864E-9132-859E4AA90A71}" dt="2022-03-15T08:03:43.100" v="137" actId="2696"/>
        <pc:sldMkLst>
          <pc:docMk/>
          <pc:sldMk cId="1606046751" sldId="342"/>
        </pc:sldMkLst>
        <pc:spChg chg="del">
          <ac:chgData name="Anja Köpf" userId="ea56cea4-746c-4149-b52b-c55bc87b3752" providerId="ADAL" clId="{A688968D-224C-864E-9132-859E4AA90A71}" dt="2022-03-15T08:01:20.794" v="89" actId="478"/>
          <ac:spMkLst>
            <pc:docMk/>
            <pc:sldMk cId="1606046751" sldId="342"/>
            <ac:spMk id="2" creationId="{2FAFFF68-7A55-4D45-986C-90B660A2704B}"/>
          </ac:spMkLst>
        </pc:spChg>
        <pc:spChg chg="mod">
          <ac:chgData name="Anja Köpf" userId="ea56cea4-746c-4149-b52b-c55bc87b3752" providerId="ADAL" clId="{A688968D-224C-864E-9132-859E4AA90A71}" dt="2022-03-15T08:00:33.579" v="70" actId="20577"/>
          <ac:spMkLst>
            <pc:docMk/>
            <pc:sldMk cId="1606046751" sldId="342"/>
            <ac:spMk id="3" creationId="{64E1BFE4-7C30-334A-9147-0A4946BCCB73}"/>
          </ac:spMkLst>
        </pc:spChg>
        <pc:spChg chg="mod">
          <ac:chgData name="Anja Köpf" userId="ea56cea4-746c-4149-b52b-c55bc87b3752" providerId="ADAL" clId="{A688968D-224C-864E-9132-859E4AA90A71}" dt="2022-03-15T08:01:18.847" v="88"/>
          <ac:spMkLst>
            <pc:docMk/>
            <pc:sldMk cId="1606046751" sldId="342"/>
            <ac:spMk id="4" creationId="{A9D23F81-B0BE-BA46-974F-F32380B519B3}"/>
          </ac:spMkLst>
        </pc:spChg>
        <pc:spChg chg="add del mod">
          <ac:chgData name="Anja Köpf" userId="ea56cea4-746c-4149-b52b-c55bc87b3752" providerId="ADAL" clId="{A688968D-224C-864E-9132-859E4AA90A71}" dt="2022-03-15T08:01:22.131" v="90" actId="478"/>
          <ac:spMkLst>
            <pc:docMk/>
            <pc:sldMk cId="1606046751" sldId="342"/>
            <ac:spMk id="6" creationId="{4D4F18A8-8422-6F40-BE0A-E7702FD6079B}"/>
          </ac:spMkLst>
        </pc:spChg>
        <pc:spChg chg="add del mod">
          <ac:chgData name="Anja Köpf" userId="ea56cea4-746c-4149-b52b-c55bc87b3752" providerId="ADAL" clId="{A688968D-224C-864E-9132-859E4AA90A71}" dt="2022-03-15T08:02:04.904" v="94" actId="478"/>
          <ac:spMkLst>
            <pc:docMk/>
            <pc:sldMk cId="1606046751" sldId="342"/>
            <ac:spMk id="11" creationId="{7AA88EAB-233D-2E45-BBD7-58A6EE491E88}"/>
          </ac:spMkLst>
        </pc:spChg>
        <pc:picChg chg="add mod">
          <ac:chgData name="Anja Köpf" userId="ea56cea4-746c-4149-b52b-c55bc87b3752" providerId="ADAL" clId="{A688968D-224C-864E-9132-859E4AA90A71}" dt="2022-03-15T08:02:10.637" v="95" actId="1076"/>
          <ac:picMkLst>
            <pc:docMk/>
            <pc:sldMk cId="1606046751" sldId="342"/>
            <ac:picMk id="9" creationId="{5A7E15FF-77AA-BF4B-813C-5F762587551F}"/>
          </ac:picMkLst>
        </pc:picChg>
        <pc:picChg chg="del">
          <ac:chgData name="Anja Köpf" userId="ea56cea4-746c-4149-b52b-c55bc87b3752" providerId="ADAL" clId="{A688968D-224C-864E-9132-859E4AA90A71}" dt="2022-03-15T08:02:04.052" v="93" actId="478"/>
          <ac:picMkLst>
            <pc:docMk/>
            <pc:sldMk cId="1606046751" sldId="342"/>
            <ac:picMk id="10" creationId="{C69DCAE6-0C36-784D-9C59-2303663D83FA}"/>
          </ac:picMkLst>
        </pc:picChg>
      </pc:sldChg>
      <pc:sldChg chg="modSp mod ord">
        <pc:chgData name="Anja Köpf" userId="ea56cea4-746c-4149-b52b-c55bc87b3752" providerId="ADAL" clId="{A688968D-224C-864E-9132-859E4AA90A71}" dt="2022-03-15T08:20:22.041" v="396" actId="20578"/>
        <pc:sldMkLst>
          <pc:docMk/>
          <pc:sldMk cId="2161319828" sldId="348"/>
        </pc:sldMkLst>
        <pc:spChg chg="mod">
          <ac:chgData name="Anja Köpf" userId="ea56cea4-746c-4149-b52b-c55bc87b3752" providerId="ADAL" clId="{A688968D-224C-864E-9132-859E4AA90A71}" dt="2022-03-15T07:53:26.237" v="0" actId="20577"/>
          <ac:spMkLst>
            <pc:docMk/>
            <pc:sldMk cId="2161319828" sldId="348"/>
            <ac:spMk id="4" creationId="{20C23D0F-06B5-1F4A-9CFC-06893376BAC1}"/>
          </ac:spMkLst>
        </pc:spChg>
      </pc:sldChg>
      <pc:sldChg chg="del">
        <pc:chgData name="Anja Köpf" userId="ea56cea4-746c-4149-b52b-c55bc87b3752" providerId="ADAL" clId="{A688968D-224C-864E-9132-859E4AA90A71}" dt="2022-03-15T07:53:29.897" v="1" actId="2696"/>
        <pc:sldMkLst>
          <pc:docMk/>
          <pc:sldMk cId="722117369" sldId="350"/>
        </pc:sldMkLst>
      </pc:sldChg>
      <pc:sldChg chg="modSp mod ord">
        <pc:chgData name="Anja Köpf" userId="ea56cea4-746c-4149-b52b-c55bc87b3752" providerId="ADAL" clId="{A688968D-224C-864E-9132-859E4AA90A71}" dt="2022-03-15T08:21:30.158" v="401" actId="20578"/>
        <pc:sldMkLst>
          <pc:docMk/>
          <pc:sldMk cId="249274898" sldId="356"/>
        </pc:sldMkLst>
        <pc:spChg chg="mod">
          <ac:chgData name="Anja Köpf" userId="ea56cea4-746c-4149-b52b-c55bc87b3752" providerId="ADAL" clId="{A688968D-224C-864E-9132-859E4AA90A71}" dt="2022-03-15T08:21:27.254" v="400" actId="20577"/>
          <ac:spMkLst>
            <pc:docMk/>
            <pc:sldMk cId="249274898" sldId="356"/>
            <ac:spMk id="4" creationId="{A9D23F81-B0BE-BA46-974F-F32380B519B3}"/>
          </ac:spMkLst>
        </pc:spChg>
      </pc:sldChg>
      <pc:sldChg chg="ord">
        <pc:chgData name="Anja Köpf" userId="ea56cea4-746c-4149-b52b-c55bc87b3752" providerId="ADAL" clId="{A688968D-224C-864E-9132-859E4AA90A71}" dt="2022-03-15T08:20:49.433" v="397" actId="20578"/>
        <pc:sldMkLst>
          <pc:docMk/>
          <pc:sldMk cId="2836667029" sldId="358"/>
        </pc:sldMkLst>
      </pc:sldChg>
      <pc:sldChg chg="addSp delSp modSp mod">
        <pc:chgData name="Anja Köpf" userId="ea56cea4-746c-4149-b52b-c55bc87b3752" providerId="ADAL" clId="{A688968D-224C-864E-9132-859E4AA90A71}" dt="2022-03-15T08:36:12.174" v="414" actId="18131"/>
        <pc:sldMkLst>
          <pc:docMk/>
          <pc:sldMk cId="3468581251" sldId="359"/>
        </pc:sldMkLst>
        <pc:spChg chg="add del mod">
          <ac:chgData name="Anja Köpf" userId="ea56cea4-746c-4149-b52b-c55bc87b3752" providerId="ADAL" clId="{A688968D-224C-864E-9132-859E4AA90A71}" dt="2022-03-15T08:29:55.198" v="403" actId="931"/>
          <ac:spMkLst>
            <pc:docMk/>
            <pc:sldMk cId="3468581251" sldId="359"/>
            <ac:spMk id="7" creationId="{6F15958D-FBCC-7C4C-B952-2B21684FC3A1}"/>
          </ac:spMkLst>
        </pc:spChg>
        <pc:picChg chg="mod">
          <ac:chgData name="Anja Köpf" userId="ea56cea4-746c-4149-b52b-c55bc87b3752" providerId="ADAL" clId="{A688968D-224C-864E-9132-859E4AA90A71}" dt="2022-03-15T08:31:22.962" v="411" actId="166"/>
          <ac:picMkLst>
            <pc:docMk/>
            <pc:sldMk cId="3468581251" sldId="359"/>
            <ac:picMk id="6" creationId="{BE5A5BC2-C86F-884C-A50B-3D46A5BBA9D4}"/>
          </ac:picMkLst>
        </pc:picChg>
        <pc:picChg chg="del">
          <ac:chgData name="Anja Köpf" userId="ea56cea4-746c-4149-b52b-c55bc87b3752" providerId="ADAL" clId="{A688968D-224C-864E-9132-859E4AA90A71}" dt="2022-03-15T08:29:46.460" v="402" actId="478"/>
          <ac:picMkLst>
            <pc:docMk/>
            <pc:sldMk cId="3468581251" sldId="359"/>
            <ac:picMk id="9" creationId="{26D58AEF-505F-BA47-8117-51667799E06F}"/>
          </ac:picMkLst>
        </pc:picChg>
        <pc:picChg chg="add mod modCrop">
          <ac:chgData name="Anja Köpf" userId="ea56cea4-746c-4149-b52b-c55bc87b3752" providerId="ADAL" clId="{A688968D-224C-864E-9132-859E4AA90A71}" dt="2022-03-15T08:36:12.174" v="414" actId="18131"/>
          <ac:picMkLst>
            <pc:docMk/>
            <pc:sldMk cId="3468581251" sldId="359"/>
            <ac:picMk id="10" creationId="{50506BAD-7101-A045-816D-FFBA9BBDA1B7}"/>
          </ac:picMkLst>
        </pc:picChg>
      </pc:sldChg>
      <pc:sldChg chg="add del">
        <pc:chgData name="Anja Köpf" userId="ea56cea4-746c-4149-b52b-c55bc87b3752" providerId="ADAL" clId="{A688968D-224C-864E-9132-859E4AA90A71}" dt="2022-03-15T08:03:40.308" v="136" actId="2696"/>
        <pc:sldMkLst>
          <pc:docMk/>
          <pc:sldMk cId="4103241669" sldId="361"/>
        </pc:sldMkLst>
      </pc:sldChg>
      <pc:sldChg chg="modSp add del mod">
        <pc:chgData name="Anja Köpf" userId="ea56cea4-746c-4149-b52b-c55bc87b3752" providerId="ADAL" clId="{A688968D-224C-864E-9132-859E4AA90A71}" dt="2022-03-15T08:10:35.212" v="386" actId="2696"/>
        <pc:sldMkLst>
          <pc:docMk/>
          <pc:sldMk cId="1117852912" sldId="362"/>
        </pc:sldMkLst>
        <pc:picChg chg="mod">
          <ac:chgData name="Anja Köpf" userId="ea56cea4-746c-4149-b52b-c55bc87b3752" providerId="ADAL" clId="{A688968D-224C-864E-9132-859E4AA90A71}" dt="2022-03-15T08:05:01.795" v="143" actId="1076"/>
          <ac:picMkLst>
            <pc:docMk/>
            <pc:sldMk cId="1117852912" sldId="362"/>
            <ac:picMk id="7" creationId="{00000000-0000-0000-0000-000000000000}"/>
          </ac:picMkLst>
        </pc:picChg>
      </pc:sldChg>
      <pc:sldChg chg="addSp delSp modSp add mod">
        <pc:chgData name="Anja Köpf" userId="ea56cea4-746c-4149-b52b-c55bc87b3752" providerId="ADAL" clId="{A688968D-224C-864E-9132-859E4AA90A71}" dt="2022-03-15T08:19:48.705" v="395" actId="166"/>
        <pc:sldMkLst>
          <pc:docMk/>
          <pc:sldMk cId="148754545" sldId="363"/>
        </pc:sldMkLst>
        <pc:spChg chg="mod">
          <ac:chgData name="Anja Köpf" userId="ea56cea4-746c-4149-b52b-c55bc87b3752" providerId="ADAL" clId="{A688968D-224C-864E-9132-859E4AA90A71}" dt="2022-03-15T08:09:39.583" v="377" actId="20577"/>
          <ac:spMkLst>
            <pc:docMk/>
            <pc:sldMk cId="148754545" sldId="363"/>
            <ac:spMk id="2" creationId="{2FAFFF68-7A55-4D45-986C-90B660A2704B}"/>
          </ac:spMkLst>
        </pc:spChg>
        <pc:spChg chg="del">
          <ac:chgData name="Anja Köpf" userId="ea56cea4-746c-4149-b52b-c55bc87b3752" providerId="ADAL" clId="{A688968D-224C-864E-9132-859E4AA90A71}" dt="2022-03-15T08:06:07.231" v="237" actId="478"/>
          <ac:spMkLst>
            <pc:docMk/>
            <pc:sldMk cId="148754545" sldId="363"/>
            <ac:spMk id="4" creationId="{A9D23F81-B0BE-BA46-974F-F32380B519B3}"/>
          </ac:spMkLst>
        </pc:spChg>
        <pc:spChg chg="add del mod">
          <ac:chgData name="Anja Köpf" userId="ea56cea4-746c-4149-b52b-c55bc87b3752" providerId="ADAL" clId="{A688968D-224C-864E-9132-859E4AA90A71}" dt="2022-03-15T08:06:08.055" v="238" actId="478"/>
          <ac:spMkLst>
            <pc:docMk/>
            <pc:sldMk cId="148754545" sldId="363"/>
            <ac:spMk id="6" creationId="{05F11956-3D9E-364B-BC35-094882DDE2D3}"/>
          </ac:spMkLst>
        </pc:spChg>
        <pc:spChg chg="add del mod">
          <ac:chgData name="Anja Köpf" userId="ea56cea4-746c-4149-b52b-c55bc87b3752" providerId="ADAL" clId="{A688968D-224C-864E-9132-859E4AA90A71}" dt="2022-03-15T08:19:08.210" v="391" actId="931"/>
          <ac:spMkLst>
            <pc:docMk/>
            <pc:sldMk cId="148754545" sldId="363"/>
            <ac:spMk id="13" creationId="{DD359D03-91B3-9749-B1B9-894E65879362}"/>
          </ac:spMkLst>
        </pc:spChg>
        <pc:picChg chg="add mod modCrop">
          <ac:chgData name="Anja Köpf" userId="ea56cea4-746c-4149-b52b-c55bc87b3752" providerId="ADAL" clId="{A688968D-224C-864E-9132-859E4AA90A71}" dt="2022-03-15T08:08:52.289" v="355" actId="1035"/>
          <ac:picMkLst>
            <pc:docMk/>
            <pc:sldMk cId="148754545" sldId="363"/>
            <ac:picMk id="7" creationId="{309B2D5E-278A-3A4C-A550-3310638F18D2}"/>
          </ac:picMkLst>
        </pc:picChg>
        <pc:picChg chg="mod">
          <ac:chgData name="Anja Köpf" userId="ea56cea4-746c-4149-b52b-c55bc87b3752" providerId="ADAL" clId="{A688968D-224C-864E-9132-859E4AA90A71}" dt="2022-03-15T08:19:48.705" v="395" actId="166"/>
          <ac:picMkLst>
            <pc:docMk/>
            <pc:sldMk cId="148754545" sldId="363"/>
            <ac:picMk id="8" creationId="{875AD1B5-52D0-324F-A4D0-A2F9CD5E8F3B}"/>
          </ac:picMkLst>
        </pc:picChg>
        <pc:picChg chg="del">
          <ac:chgData name="Anja Köpf" userId="ea56cea4-746c-4149-b52b-c55bc87b3752" providerId="ADAL" clId="{A688968D-224C-864E-9132-859E4AA90A71}" dt="2022-03-15T08:19:00.584" v="390" actId="478"/>
          <ac:picMkLst>
            <pc:docMk/>
            <pc:sldMk cId="148754545" sldId="363"/>
            <ac:picMk id="10" creationId="{C69DCAE6-0C36-784D-9C59-2303663D83FA}"/>
          </ac:picMkLst>
        </pc:picChg>
        <pc:picChg chg="add mod modCrop">
          <ac:chgData name="Anja Köpf" userId="ea56cea4-746c-4149-b52b-c55bc87b3752" providerId="ADAL" clId="{A688968D-224C-864E-9132-859E4AA90A71}" dt="2022-03-15T08:09:05.198" v="360" actId="1076"/>
          <ac:picMkLst>
            <pc:docMk/>
            <pc:sldMk cId="148754545" sldId="363"/>
            <ac:picMk id="11" creationId="{974AAB11-16D5-FE47-B848-F97B8D899412}"/>
          </ac:picMkLst>
        </pc:picChg>
        <pc:picChg chg="add del mod">
          <ac:chgData name="Anja Köpf" userId="ea56cea4-746c-4149-b52b-c55bc87b3752" providerId="ADAL" clId="{A688968D-224C-864E-9132-859E4AA90A71}" dt="2022-03-15T08:18:56.104" v="389" actId="478"/>
          <ac:picMkLst>
            <pc:docMk/>
            <pc:sldMk cId="148754545" sldId="363"/>
            <ac:picMk id="12" creationId="{BAE790A2-9886-954E-9ED1-8237306104A3}"/>
          </ac:picMkLst>
        </pc:picChg>
        <pc:picChg chg="add mod modCrop">
          <ac:chgData name="Anja Köpf" userId="ea56cea4-746c-4149-b52b-c55bc87b3752" providerId="ADAL" clId="{A688968D-224C-864E-9132-859E4AA90A71}" dt="2022-03-15T08:19:39.711" v="394" actId="18131"/>
          <ac:picMkLst>
            <pc:docMk/>
            <pc:sldMk cId="148754545" sldId="363"/>
            <ac:picMk id="15" creationId="{C581F98E-8242-6B47-8310-E0373F856F33}"/>
          </ac:picMkLst>
        </pc:picChg>
      </pc:sldChg>
      <pc:sldChg chg="addSp delSp modSp new mod modClrScheme chgLayout">
        <pc:chgData name="Anja Köpf" userId="ea56cea4-746c-4149-b52b-c55bc87b3752" providerId="ADAL" clId="{A688968D-224C-864E-9132-859E4AA90A71}" dt="2022-03-15T08:03:55.494" v="140" actId="167"/>
        <pc:sldMkLst>
          <pc:docMk/>
          <pc:sldMk cId="1254586162" sldId="364"/>
        </pc:sldMkLst>
        <pc:spChg chg="del mod ord">
          <ac:chgData name="Anja Köpf" userId="ea56cea4-746c-4149-b52b-c55bc87b3752" providerId="ADAL" clId="{A688968D-224C-864E-9132-859E4AA90A71}" dt="2022-03-15T08:02:28.292" v="97" actId="700"/>
          <ac:spMkLst>
            <pc:docMk/>
            <pc:sldMk cId="1254586162" sldId="364"/>
            <ac:spMk id="2" creationId="{7E48131D-4F2D-A74C-9D30-AA80EDC98F4D}"/>
          </ac:spMkLst>
        </pc:spChg>
        <pc:spChg chg="del">
          <ac:chgData name="Anja Köpf" userId="ea56cea4-746c-4149-b52b-c55bc87b3752" providerId="ADAL" clId="{A688968D-224C-864E-9132-859E4AA90A71}" dt="2022-03-15T08:02:28.292" v="97" actId="700"/>
          <ac:spMkLst>
            <pc:docMk/>
            <pc:sldMk cId="1254586162" sldId="364"/>
            <ac:spMk id="3" creationId="{6E8B36E8-58AA-1143-8E8A-63E0DAF34854}"/>
          </ac:spMkLst>
        </pc:spChg>
        <pc:spChg chg="del mod ord">
          <ac:chgData name="Anja Köpf" userId="ea56cea4-746c-4149-b52b-c55bc87b3752" providerId="ADAL" clId="{A688968D-224C-864E-9132-859E4AA90A71}" dt="2022-03-15T08:02:28.292" v="97" actId="700"/>
          <ac:spMkLst>
            <pc:docMk/>
            <pc:sldMk cId="1254586162" sldId="364"/>
            <ac:spMk id="4" creationId="{58367A5F-17A5-FB4E-9C3D-080085FB6242}"/>
          </ac:spMkLst>
        </pc:spChg>
        <pc:spChg chg="add mod ord">
          <ac:chgData name="Anja Köpf" userId="ea56cea4-746c-4149-b52b-c55bc87b3752" providerId="ADAL" clId="{A688968D-224C-864E-9132-859E4AA90A71}" dt="2022-03-15T08:03:05.388" v="134" actId="20577"/>
          <ac:spMkLst>
            <pc:docMk/>
            <pc:sldMk cId="1254586162" sldId="364"/>
            <ac:spMk id="5" creationId="{86B5993D-EE9F-F34E-9AFA-E95EBC2D7849}"/>
          </ac:spMkLst>
        </pc:spChg>
        <pc:spChg chg="add mod ord">
          <ac:chgData name="Anja Köpf" userId="ea56cea4-746c-4149-b52b-c55bc87b3752" providerId="ADAL" clId="{A688968D-224C-864E-9132-859E4AA90A71}" dt="2022-03-15T08:02:49.609" v="129" actId="1076"/>
          <ac:spMkLst>
            <pc:docMk/>
            <pc:sldMk cId="1254586162" sldId="364"/>
            <ac:spMk id="6" creationId="{A4DA60AE-8FFE-EC42-987E-2E7039136168}"/>
          </ac:spMkLst>
        </pc:spChg>
        <pc:spChg chg="add del mod ord">
          <ac:chgData name="Anja Köpf" userId="ea56cea4-746c-4149-b52b-c55bc87b3752" providerId="ADAL" clId="{A688968D-224C-864E-9132-859E4AA90A71}" dt="2022-03-15T08:02:50.782" v="130" actId="478"/>
          <ac:spMkLst>
            <pc:docMk/>
            <pc:sldMk cId="1254586162" sldId="364"/>
            <ac:spMk id="7" creationId="{251BF7F8-D989-FF43-A279-822B753F6864}"/>
          </ac:spMkLst>
        </pc:spChg>
        <pc:picChg chg="add mod">
          <ac:chgData name="Anja Köpf" userId="ea56cea4-746c-4149-b52b-c55bc87b3752" providerId="ADAL" clId="{A688968D-224C-864E-9132-859E4AA90A71}" dt="2022-03-15T08:03:27.429" v="135" actId="1076"/>
          <ac:picMkLst>
            <pc:docMk/>
            <pc:sldMk cId="1254586162" sldId="364"/>
            <ac:picMk id="8" creationId="{571D498A-169C-3545-9BED-A213729FDC67}"/>
          </ac:picMkLst>
        </pc:picChg>
        <pc:picChg chg="add mod">
          <ac:chgData name="Anja Köpf" userId="ea56cea4-746c-4149-b52b-c55bc87b3752" providerId="ADAL" clId="{A688968D-224C-864E-9132-859E4AA90A71}" dt="2022-03-15T08:03:55.494" v="140" actId="167"/>
          <ac:picMkLst>
            <pc:docMk/>
            <pc:sldMk cId="1254586162" sldId="364"/>
            <ac:picMk id="9" creationId="{33DE5D1E-9FD4-BB4D-A6D5-854DCDBFDFBF}"/>
          </ac:picMkLst>
        </pc:picChg>
      </pc:sldChg>
      <pc:sldChg chg="add">
        <pc:chgData name="Anja Köpf" userId="ea56cea4-746c-4149-b52b-c55bc87b3752" providerId="ADAL" clId="{A688968D-224C-864E-9132-859E4AA90A71}" dt="2022-03-15T08:04:45.246" v="141" actId="2890"/>
        <pc:sldMkLst>
          <pc:docMk/>
          <pc:sldMk cId="2412069139" sldId="365"/>
        </pc:sldMkLst>
      </pc:sldChg>
      <pc:sldChg chg="addSp delSp modSp add mod">
        <pc:chgData name="Anja Köpf" userId="ea56cea4-746c-4149-b52b-c55bc87b3752" providerId="ADAL" clId="{A688968D-224C-864E-9132-859E4AA90A71}" dt="2022-03-28T12:18:08.458" v="597" actId="20577"/>
        <pc:sldMkLst>
          <pc:docMk/>
          <pc:sldMk cId="3550110463" sldId="366"/>
        </pc:sldMkLst>
        <pc:spChg chg="mod">
          <ac:chgData name="Anja Köpf" userId="ea56cea4-746c-4149-b52b-c55bc87b3752" providerId="ADAL" clId="{A688968D-224C-864E-9132-859E4AA90A71}" dt="2022-03-28T08:41:57.417" v="426" actId="20577"/>
          <ac:spMkLst>
            <pc:docMk/>
            <pc:sldMk cId="3550110463" sldId="366"/>
            <ac:spMk id="3" creationId="{64E1BFE4-7C30-334A-9147-0A4946BCCB73}"/>
          </ac:spMkLst>
        </pc:spChg>
        <pc:spChg chg="mod">
          <ac:chgData name="Anja Köpf" userId="ea56cea4-746c-4149-b52b-c55bc87b3752" providerId="ADAL" clId="{A688968D-224C-864E-9132-859E4AA90A71}" dt="2022-03-28T08:42:01.987" v="428" actId="20577"/>
          <ac:spMkLst>
            <pc:docMk/>
            <pc:sldMk cId="3550110463" sldId="366"/>
            <ac:spMk id="4" creationId="{A9D23F81-B0BE-BA46-974F-F32380B519B3}"/>
          </ac:spMkLst>
        </pc:spChg>
        <pc:spChg chg="mod">
          <ac:chgData name="Anja Köpf" userId="ea56cea4-746c-4149-b52b-c55bc87b3752" providerId="ADAL" clId="{A688968D-224C-864E-9132-859E4AA90A71}" dt="2022-03-28T08:48:01.563" v="522" actId="20577"/>
          <ac:spMkLst>
            <pc:docMk/>
            <pc:sldMk cId="3550110463" sldId="366"/>
            <ac:spMk id="5" creationId="{F3FC55E8-161C-F548-B74A-DB3944147623}"/>
          </ac:spMkLst>
        </pc:spChg>
        <pc:spChg chg="add del mod">
          <ac:chgData name="Anja Köpf" userId="ea56cea4-746c-4149-b52b-c55bc87b3752" providerId="ADAL" clId="{A688968D-224C-864E-9132-859E4AA90A71}" dt="2022-03-28T08:50:16.782" v="524" actId="931"/>
          <ac:spMkLst>
            <pc:docMk/>
            <pc:sldMk cId="3550110463" sldId="366"/>
            <ac:spMk id="7" creationId="{583AA5D6-A871-314E-8ED8-F27D5B13CF99}"/>
          </ac:spMkLst>
        </pc:spChg>
        <pc:spChg chg="add mod">
          <ac:chgData name="Anja Köpf" userId="ea56cea4-746c-4149-b52b-c55bc87b3752" providerId="ADAL" clId="{A688968D-224C-864E-9132-859E4AA90A71}" dt="2022-03-28T12:18:08.458" v="597" actId="20577"/>
          <ac:spMkLst>
            <pc:docMk/>
            <pc:sldMk cId="3550110463" sldId="366"/>
            <ac:spMk id="11" creationId="{7E66B405-C959-084D-BBAF-CFDAC11A3AB0}"/>
          </ac:spMkLst>
        </pc:spChg>
        <pc:picChg chg="mod">
          <ac:chgData name="Anja Köpf" userId="ea56cea4-746c-4149-b52b-c55bc87b3752" providerId="ADAL" clId="{A688968D-224C-864E-9132-859E4AA90A71}" dt="2022-03-28T08:50:31.133" v="527" actId="166"/>
          <ac:picMkLst>
            <pc:docMk/>
            <pc:sldMk cId="3550110463" sldId="366"/>
            <ac:picMk id="6" creationId="{BE5A5BC2-C86F-884C-A50B-3D46A5BBA9D4}"/>
          </ac:picMkLst>
        </pc:picChg>
        <pc:picChg chg="add mod modCrop">
          <ac:chgData name="Anja Köpf" userId="ea56cea4-746c-4149-b52b-c55bc87b3752" providerId="ADAL" clId="{A688968D-224C-864E-9132-859E4AA90A71}" dt="2022-03-28T08:50:42.489" v="528" actId="18131"/>
          <ac:picMkLst>
            <pc:docMk/>
            <pc:sldMk cId="3550110463" sldId="366"/>
            <ac:picMk id="9" creationId="{AF0C1714-7B8F-9D45-9EB0-BA6723459E19}"/>
          </ac:picMkLst>
        </pc:picChg>
        <pc:picChg chg="del">
          <ac:chgData name="Anja Köpf" userId="ea56cea4-746c-4149-b52b-c55bc87b3752" providerId="ADAL" clId="{A688968D-224C-864E-9132-859E4AA90A71}" dt="2022-03-28T08:50:06.181" v="523" actId="478"/>
          <ac:picMkLst>
            <pc:docMk/>
            <pc:sldMk cId="3550110463" sldId="366"/>
            <ac:picMk id="10" creationId="{3F10DCA1-4C6F-CF4F-A45A-2B45151BB245}"/>
          </ac:picMkLst>
        </pc:picChg>
      </pc:sldChg>
    </pc:docChg>
  </pc:docChgLst>
  <pc:docChgLst>
    <pc:chgData name="Anja Köpf" userId="ea56cea4-746c-4149-b52b-c55bc87b3752" providerId="ADAL" clId="{31C19C80-8108-774F-9942-253D113FA702}"/>
    <pc:docChg chg="undo custSel addSld delSld modSld sldOrd">
      <pc:chgData name="Anja Köpf" userId="ea56cea4-746c-4149-b52b-c55bc87b3752" providerId="ADAL" clId="{31C19C80-8108-774F-9942-253D113FA702}" dt="2022-04-29T15:20:36.248" v="978" actId="166"/>
      <pc:docMkLst>
        <pc:docMk/>
      </pc:docMkLst>
      <pc:sldChg chg="ord">
        <pc:chgData name="Anja Köpf" userId="ea56cea4-746c-4149-b52b-c55bc87b3752" providerId="ADAL" clId="{31C19C80-8108-774F-9942-253D113FA702}" dt="2022-04-22T05:17:49.973" v="149" actId="20578"/>
        <pc:sldMkLst>
          <pc:docMk/>
          <pc:sldMk cId="2615191761" sldId="262"/>
        </pc:sldMkLst>
      </pc:sldChg>
      <pc:sldChg chg="add del">
        <pc:chgData name="Anja Köpf" userId="ea56cea4-746c-4149-b52b-c55bc87b3752" providerId="ADAL" clId="{31C19C80-8108-774F-9942-253D113FA702}" dt="2022-04-27T12:41:54.344" v="356" actId="2696"/>
        <pc:sldMkLst>
          <pc:docMk/>
          <pc:sldMk cId="1891379889" sldId="271"/>
        </pc:sldMkLst>
      </pc:sldChg>
      <pc:sldChg chg="add">
        <pc:chgData name="Anja Köpf" userId="ea56cea4-746c-4149-b52b-c55bc87b3752" providerId="ADAL" clId="{31C19C80-8108-774F-9942-253D113FA702}" dt="2022-04-27T13:04:23.802" v="759"/>
        <pc:sldMkLst>
          <pc:docMk/>
          <pc:sldMk cId="2899847949" sldId="308"/>
        </pc:sldMkLst>
      </pc:sldChg>
      <pc:sldChg chg="del">
        <pc:chgData name="Anja Köpf" userId="ea56cea4-746c-4149-b52b-c55bc87b3752" providerId="ADAL" clId="{31C19C80-8108-774F-9942-253D113FA702}" dt="2022-04-22T05:29:31.431" v="340" actId="2696"/>
        <pc:sldMkLst>
          <pc:docMk/>
          <pc:sldMk cId="3859036307" sldId="312"/>
        </pc:sldMkLst>
      </pc:sldChg>
      <pc:sldChg chg="modSp add mod">
        <pc:chgData name="Anja Köpf" userId="ea56cea4-746c-4149-b52b-c55bc87b3752" providerId="ADAL" clId="{31C19C80-8108-774F-9942-253D113FA702}" dt="2022-04-27T13:09:56.262" v="800" actId="20577"/>
        <pc:sldMkLst>
          <pc:docMk/>
          <pc:sldMk cId="3131301153" sldId="323"/>
        </pc:sldMkLst>
        <pc:spChg chg="mod">
          <ac:chgData name="Anja Köpf" userId="ea56cea4-746c-4149-b52b-c55bc87b3752" providerId="ADAL" clId="{31C19C80-8108-774F-9942-253D113FA702}" dt="2022-04-27T13:09:56.262" v="800" actId="20577"/>
          <ac:spMkLst>
            <pc:docMk/>
            <pc:sldMk cId="3131301153" sldId="323"/>
            <ac:spMk id="7" creationId="{06B83F49-71D0-41EA-B538-162147F1C6F0}"/>
          </ac:spMkLst>
        </pc:spChg>
        <pc:spChg chg="mod">
          <ac:chgData name="Anja Köpf" userId="ea56cea4-746c-4149-b52b-c55bc87b3752" providerId="ADAL" clId="{31C19C80-8108-774F-9942-253D113FA702}" dt="2022-04-27T13:09:45.426" v="798" actId="207"/>
          <ac:spMkLst>
            <pc:docMk/>
            <pc:sldMk cId="3131301153" sldId="323"/>
            <ac:spMk id="50" creationId="{245DA372-321A-4E9B-8837-4798BC4E56B1}"/>
          </ac:spMkLst>
        </pc:spChg>
        <pc:spChg chg="mod">
          <ac:chgData name="Anja Köpf" userId="ea56cea4-746c-4149-b52b-c55bc87b3752" providerId="ADAL" clId="{31C19C80-8108-774F-9942-253D113FA702}" dt="2022-04-27T13:09:47.810" v="799" actId="207"/>
          <ac:spMkLst>
            <pc:docMk/>
            <pc:sldMk cId="3131301153" sldId="323"/>
            <ac:spMk id="51" creationId="{4B5D7772-5C37-4766-BBD6-E3D92F42675C}"/>
          </ac:spMkLst>
        </pc:spChg>
        <pc:spChg chg="mod">
          <ac:chgData name="Anja Köpf" userId="ea56cea4-746c-4149-b52b-c55bc87b3752" providerId="ADAL" clId="{31C19C80-8108-774F-9942-253D113FA702}" dt="2022-04-27T13:09:28.546" v="794" actId="207"/>
          <ac:spMkLst>
            <pc:docMk/>
            <pc:sldMk cId="3131301153" sldId="323"/>
            <ac:spMk id="53" creationId="{9B39C4C3-6DE3-475D-8880-28FA5036AB29}"/>
          </ac:spMkLst>
        </pc:spChg>
        <pc:spChg chg="mod">
          <ac:chgData name="Anja Köpf" userId="ea56cea4-746c-4149-b52b-c55bc87b3752" providerId="ADAL" clId="{31C19C80-8108-774F-9942-253D113FA702}" dt="2022-04-27T13:09:34.829" v="795" actId="207"/>
          <ac:spMkLst>
            <pc:docMk/>
            <pc:sldMk cId="3131301153" sldId="323"/>
            <ac:spMk id="54" creationId="{DB6A76B5-BBB2-476F-9849-C0EC8A8BE30D}"/>
          </ac:spMkLst>
        </pc:spChg>
        <pc:spChg chg="mod">
          <ac:chgData name="Anja Köpf" userId="ea56cea4-746c-4149-b52b-c55bc87b3752" providerId="ADAL" clId="{31C19C80-8108-774F-9942-253D113FA702}" dt="2022-04-27T13:09:37.685" v="796" actId="207"/>
          <ac:spMkLst>
            <pc:docMk/>
            <pc:sldMk cId="3131301153" sldId="323"/>
            <ac:spMk id="56" creationId="{D7F37313-439F-403C-956E-640D41355DB4}"/>
          </ac:spMkLst>
        </pc:spChg>
        <pc:spChg chg="mod">
          <ac:chgData name="Anja Köpf" userId="ea56cea4-746c-4149-b52b-c55bc87b3752" providerId="ADAL" clId="{31C19C80-8108-774F-9942-253D113FA702}" dt="2022-04-27T13:09:40.067" v="797" actId="207"/>
          <ac:spMkLst>
            <pc:docMk/>
            <pc:sldMk cId="3131301153" sldId="323"/>
            <ac:spMk id="57" creationId="{CF404401-9A7C-4B70-9FE5-3C5FF4C63356}"/>
          </ac:spMkLst>
        </pc:spChg>
        <pc:spChg chg="mod">
          <ac:chgData name="Anja Köpf" userId="ea56cea4-746c-4149-b52b-c55bc87b3752" providerId="ADAL" clId="{31C19C80-8108-774F-9942-253D113FA702}" dt="2022-04-27T13:08:49.975" v="782" actId="207"/>
          <ac:spMkLst>
            <pc:docMk/>
            <pc:sldMk cId="3131301153" sldId="323"/>
            <ac:spMk id="59" creationId="{ACF2A0A4-BF0C-4CE4-BBD9-E7AC2DA3F472}"/>
          </ac:spMkLst>
        </pc:spChg>
        <pc:spChg chg="mod">
          <ac:chgData name="Anja Köpf" userId="ea56cea4-746c-4149-b52b-c55bc87b3752" providerId="ADAL" clId="{31C19C80-8108-774F-9942-253D113FA702}" dt="2022-04-27T13:08:53.218" v="783" actId="207"/>
          <ac:spMkLst>
            <pc:docMk/>
            <pc:sldMk cId="3131301153" sldId="323"/>
            <ac:spMk id="60" creationId="{FAC367BC-8150-457B-93F5-7680A315892D}"/>
          </ac:spMkLst>
        </pc:spChg>
        <pc:spChg chg="mod">
          <ac:chgData name="Anja Köpf" userId="ea56cea4-746c-4149-b52b-c55bc87b3752" providerId="ADAL" clId="{31C19C80-8108-774F-9942-253D113FA702}" dt="2022-04-27T13:09:01.998" v="786" actId="207"/>
          <ac:spMkLst>
            <pc:docMk/>
            <pc:sldMk cId="3131301153" sldId="323"/>
            <ac:spMk id="62" creationId="{F408CB01-49CF-4CA4-94EF-FB2D4236829C}"/>
          </ac:spMkLst>
        </pc:spChg>
        <pc:spChg chg="mod">
          <ac:chgData name="Anja Köpf" userId="ea56cea4-746c-4149-b52b-c55bc87b3752" providerId="ADAL" clId="{31C19C80-8108-774F-9942-253D113FA702}" dt="2022-04-27T13:09:04.581" v="787" actId="207"/>
          <ac:spMkLst>
            <pc:docMk/>
            <pc:sldMk cId="3131301153" sldId="323"/>
            <ac:spMk id="63" creationId="{D67AF30B-56F8-4F18-B16B-663B1E01E40C}"/>
          </ac:spMkLst>
        </pc:spChg>
        <pc:spChg chg="mod">
          <ac:chgData name="Anja Köpf" userId="ea56cea4-746c-4149-b52b-c55bc87b3752" providerId="ADAL" clId="{31C19C80-8108-774F-9942-253D113FA702}" dt="2022-04-27T13:08:56.267" v="784" actId="207"/>
          <ac:spMkLst>
            <pc:docMk/>
            <pc:sldMk cId="3131301153" sldId="323"/>
            <ac:spMk id="65" creationId="{0EADA473-584D-45A5-B574-E09DE40DE0C3}"/>
          </ac:spMkLst>
        </pc:spChg>
        <pc:spChg chg="mod">
          <ac:chgData name="Anja Köpf" userId="ea56cea4-746c-4149-b52b-c55bc87b3752" providerId="ADAL" clId="{31C19C80-8108-774F-9942-253D113FA702}" dt="2022-04-27T13:08:58.962" v="785" actId="207"/>
          <ac:spMkLst>
            <pc:docMk/>
            <pc:sldMk cId="3131301153" sldId="323"/>
            <ac:spMk id="66" creationId="{F9D3C1EE-04B5-4D09-AE8C-7273B10876C4}"/>
          </ac:spMkLst>
        </pc:spChg>
        <pc:spChg chg="mod">
          <ac:chgData name="Anja Köpf" userId="ea56cea4-746c-4149-b52b-c55bc87b3752" providerId="ADAL" clId="{31C19C80-8108-774F-9942-253D113FA702}" dt="2022-04-27T13:09:07.958" v="788" actId="207"/>
          <ac:spMkLst>
            <pc:docMk/>
            <pc:sldMk cId="3131301153" sldId="323"/>
            <ac:spMk id="68" creationId="{34992866-E019-4EF9-AD16-6ADB8B01C79D}"/>
          </ac:spMkLst>
        </pc:spChg>
        <pc:spChg chg="mod">
          <ac:chgData name="Anja Köpf" userId="ea56cea4-746c-4149-b52b-c55bc87b3752" providerId="ADAL" clId="{31C19C80-8108-774F-9942-253D113FA702}" dt="2022-04-27T13:09:10.792" v="789" actId="207"/>
          <ac:spMkLst>
            <pc:docMk/>
            <pc:sldMk cId="3131301153" sldId="323"/>
            <ac:spMk id="69" creationId="{CAD55D71-70F6-43F0-AD71-DA7B28A3FA3C}"/>
          </ac:spMkLst>
        </pc:spChg>
        <pc:spChg chg="mod">
          <ac:chgData name="Anja Köpf" userId="ea56cea4-746c-4149-b52b-c55bc87b3752" providerId="ADAL" clId="{31C19C80-8108-774F-9942-253D113FA702}" dt="2022-04-27T13:09:18.830" v="792" actId="207"/>
          <ac:spMkLst>
            <pc:docMk/>
            <pc:sldMk cId="3131301153" sldId="323"/>
            <ac:spMk id="71" creationId="{3DD23806-5A96-4C87-8158-58A89BD00353}"/>
          </ac:spMkLst>
        </pc:spChg>
        <pc:spChg chg="mod">
          <ac:chgData name="Anja Köpf" userId="ea56cea4-746c-4149-b52b-c55bc87b3752" providerId="ADAL" clId="{31C19C80-8108-774F-9942-253D113FA702}" dt="2022-04-27T13:09:21.369" v="793" actId="207"/>
          <ac:spMkLst>
            <pc:docMk/>
            <pc:sldMk cId="3131301153" sldId="323"/>
            <ac:spMk id="72" creationId="{03176262-ACAF-4476-889B-4A09316CD877}"/>
          </ac:spMkLst>
        </pc:spChg>
        <pc:spChg chg="mod">
          <ac:chgData name="Anja Köpf" userId="ea56cea4-746c-4149-b52b-c55bc87b3752" providerId="ADAL" clId="{31C19C80-8108-774F-9942-253D113FA702}" dt="2022-04-27T13:09:13.934" v="790" actId="207"/>
          <ac:spMkLst>
            <pc:docMk/>
            <pc:sldMk cId="3131301153" sldId="323"/>
            <ac:spMk id="74" creationId="{F3D1D4BD-4502-4F0A-95B7-EAA081D9E76F}"/>
          </ac:spMkLst>
        </pc:spChg>
        <pc:spChg chg="mod">
          <ac:chgData name="Anja Köpf" userId="ea56cea4-746c-4149-b52b-c55bc87b3752" providerId="ADAL" clId="{31C19C80-8108-774F-9942-253D113FA702}" dt="2022-04-27T13:09:16.512" v="791" actId="207"/>
          <ac:spMkLst>
            <pc:docMk/>
            <pc:sldMk cId="3131301153" sldId="323"/>
            <ac:spMk id="75" creationId="{718C9AE1-5B79-42FD-97F9-E49AB6ABD346}"/>
          </ac:spMkLst>
        </pc:spChg>
      </pc:sldChg>
      <pc:sldChg chg="add modAnim">
        <pc:chgData name="Anja Köpf" userId="ea56cea4-746c-4149-b52b-c55bc87b3752" providerId="ADAL" clId="{31C19C80-8108-774F-9942-253D113FA702}" dt="2022-04-27T13:05:55.163" v="762"/>
        <pc:sldMkLst>
          <pc:docMk/>
          <pc:sldMk cId="158667123" sldId="325"/>
        </pc:sldMkLst>
      </pc:sldChg>
      <pc:sldChg chg="modSp add mod">
        <pc:chgData name="Anja Köpf" userId="ea56cea4-746c-4149-b52b-c55bc87b3752" providerId="ADAL" clId="{31C19C80-8108-774F-9942-253D113FA702}" dt="2022-04-27T13:08:19.891" v="781" actId="207"/>
        <pc:sldMkLst>
          <pc:docMk/>
          <pc:sldMk cId="2007018470" sldId="326"/>
        </pc:sldMkLst>
        <pc:spChg chg="mod">
          <ac:chgData name="Anja Köpf" userId="ea56cea4-746c-4149-b52b-c55bc87b3752" providerId="ADAL" clId="{31C19C80-8108-774F-9942-253D113FA702}" dt="2022-04-27T13:08:15.708" v="780" actId="207"/>
          <ac:spMkLst>
            <pc:docMk/>
            <pc:sldMk cId="2007018470" sldId="326"/>
            <ac:spMk id="13" creationId="{A5A2DD11-1FA1-4018-A119-FC83A7D96964}"/>
          </ac:spMkLst>
        </pc:spChg>
        <pc:spChg chg="mod">
          <ac:chgData name="Anja Köpf" userId="ea56cea4-746c-4149-b52b-c55bc87b3752" providerId="ADAL" clId="{31C19C80-8108-774F-9942-253D113FA702}" dt="2022-04-27T13:08:19.891" v="781" actId="207"/>
          <ac:spMkLst>
            <pc:docMk/>
            <pc:sldMk cId="2007018470" sldId="326"/>
            <ac:spMk id="14" creationId="{73B42159-D778-49CE-8A7A-D72E25960E54}"/>
          </ac:spMkLst>
        </pc:spChg>
        <pc:spChg chg="mod">
          <ac:chgData name="Anja Köpf" userId="ea56cea4-746c-4149-b52b-c55bc87b3752" providerId="ADAL" clId="{31C19C80-8108-774F-9942-253D113FA702}" dt="2022-04-27T13:08:04.514" v="776" actId="207"/>
          <ac:spMkLst>
            <pc:docMk/>
            <pc:sldMk cId="2007018470" sldId="326"/>
            <ac:spMk id="17" creationId="{4ACDE6FB-6C8A-4C02-A007-B83C2C72A795}"/>
          </ac:spMkLst>
        </pc:spChg>
        <pc:spChg chg="mod">
          <ac:chgData name="Anja Köpf" userId="ea56cea4-746c-4149-b52b-c55bc87b3752" providerId="ADAL" clId="{31C19C80-8108-774F-9942-253D113FA702}" dt="2022-04-27T13:08:07.225" v="777" actId="207"/>
          <ac:spMkLst>
            <pc:docMk/>
            <pc:sldMk cId="2007018470" sldId="326"/>
            <ac:spMk id="18" creationId="{859B266A-ABE2-45B1-A9E4-9F34058A2B7A}"/>
          </ac:spMkLst>
        </pc:spChg>
        <pc:spChg chg="mod">
          <ac:chgData name="Anja Köpf" userId="ea56cea4-746c-4149-b52b-c55bc87b3752" providerId="ADAL" clId="{31C19C80-8108-774F-9942-253D113FA702}" dt="2022-04-27T13:08:10.419" v="778" actId="207"/>
          <ac:spMkLst>
            <pc:docMk/>
            <pc:sldMk cId="2007018470" sldId="326"/>
            <ac:spMk id="20" creationId="{F4CA5CBC-B045-4F36-953D-26A8821BE30D}"/>
          </ac:spMkLst>
        </pc:spChg>
        <pc:spChg chg="mod">
          <ac:chgData name="Anja Köpf" userId="ea56cea4-746c-4149-b52b-c55bc87b3752" providerId="ADAL" clId="{31C19C80-8108-774F-9942-253D113FA702}" dt="2022-04-27T13:08:12.744" v="779" actId="207"/>
          <ac:spMkLst>
            <pc:docMk/>
            <pc:sldMk cId="2007018470" sldId="326"/>
            <ac:spMk id="21" creationId="{C1335AD7-305C-487F-BA5C-AAED849C43B8}"/>
          </ac:spMkLst>
        </pc:spChg>
      </pc:sldChg>
      <pc:sldChg chg="del">
        <pc:chgData name="Anja Köpf" userId="ea56cea4-746c-4149-b52b-c55bc87b3752" providerId="ADAL" clId="{31C19C80-8108-774F-9942-253D113FA702}" dt="2022-04-27T13:10:27.002" v="807" actId="2696"/>
        <pc:sldMkLst>
          <pc:docMk/>
          <pc:sldMk cId="1158238608" sldId="327"/>
        </pc:sldMkLst>
      </pc:sldChg>
      <pc:sldChg chg="add del ord">
        <pc:chgData name="Anja Köpf" userId="ea56cea4-746c-4149-b52b-c55bc87b3752" providerId="ADAL" clId="{31C19C80-8108-774F-9942-253D113FA702}" dt="2022-04-27T12:41:30.450" v="353" actId="20578"/>
        <pc:sldMkLst>
          <pc:docMk/>
          <pc:sldMk cId="1154036314" sldId="333"/>
        </pc:sldMkLst>
      </pc:sldChg>
      <pc:sldChg chg="addSp delSp modSp add mod">
        <pc:chgData name="Anja Köpf" userId="ea56cea4-746c-4149-b52b-c55bc87b3752" providerId="ADAL" clId="{31C19C80-8108-774F-9942-253D113FA702}" dt="2022-04-27T12:50:18.310" v="509" actId="14100"/>
        <pc:sldMkLst>
          <pc:docMk/>
          <pc:sldMk cId="4103241669" sldId="342"/>
        </pc:sldMkLst>
        <pc:spChg chg="del">
          <ac:chgData name="Anja Köpf" userId="ea56cea4-746c-4149-b52b-c55bc87b3752" providerId="ADAL" clId="{31C19C80-8108-774F-9942-253D113FA702}" dt="2022-04-27T12:48:39.548" v="478" actId="478"/>
          <ac:spMkLst>
            <pc:docMk/>
            <pc:sldMk cId="4103241669" sldId="342"/>
            <ac:spMk id="3" creationId="{64E1BFE4-7C30-334A-9147-0A4946BCCB73}"/>
          </ac:spMkLst>
        </pc:spChg>
        <pc:spChg chg="add del mod">
          <ac:chgData name="Anja Köpf" userId="ea56cea4-746c-4149-b52b-c55bc87b3752" providerId="ADAL" clId="{31C19C80-8108-774F-9942-253D113FA702}" dt="2022-04-27T12:48:43.292" v="479" actId="478"/>
          <ac:spMkLst>
            <pc:docMk/>
            <pc:sldMk cId="4103241669" sldId="342"/>
            <ac:spMk id="4" creationId="{D3654D8B-C77D-17C0-707C-F2355D4A1959}"/>
          </ac:spMkLst>
        </pc:spChg>
        <pc:spChg chg="mod">
          <ac:chgData name="Anja Köpf" userId="ea56cea4-746c-4149-b52b-c55bc87b3752" providerId="ADAL" clId="{31C19C80-8108-774F-9942-253D113FA702}" dt="2022-04-27T12:49:26.720" v="502" actId="1076"/>
          <ac:spMkLst>
            <pc:docMk/>
            <pc:sldMk cId="4103241669" sldId="342"/>
            <ac:spMk id="9" creationId="{00000000-0000-0000-0000-000000000000}"/>
          </ac:spMkLst>
        </pc:spChg>
        <pc:spChg chg="add mod">
          <ac:chgData name="Anja Köpf" userId="ea56cea4-746c-4149-b52b-c55bc87b3752" providerId="ADAL" clId="{31C19C80-8108-774F-9942-253D113FA702}" dt="2022-04-27T12:50:18.310" v="509" actId="14100"/>
          <ac:spMkLst>
            <pc:docMk/>
            <pc:sldMk cId="4103241669" sldId="342"/>
            <ac:spMk id="10" creationId="{FB9C8807-C54F-F3CC-C4CC-AA1558EBCA50}"/>
          </ac:spMkLst>
        </pc:spChg>
        <pc:picChg chg="mod">
          <ac:chgData name="Anja Köpf" userId="ea56cea4-746c-4149-b52b-c55bc87b3752" providerId="ADAL" clId="{31C19C80-8108-774F-9942-253D113FA702}" dt="2022-04-27T12:50:08.960" v="507" actId="14100"/>
          <ac:picMkLst>
            <pc:docMk/>
            <pc:sldMk cId="4103241669" sldId="342"/>
            <ac:picMk id="7" creationId="{00000000-0000-0000-0000-000000000000}"/>
          </ac:picMkLst>
        </pc:picChg>
        <pc:picChg chg="mod">
          <ac:chgData name="Anja Köpf" userId="ea56cea4-746c-4149-b52b-c55bc87b3752" providerId="ADAL" clId="{31C19C80-8108-774F-9942-253D113FA702}" dt="2022-04-27T12:50:05.426" v="506" actId="1076"/>
          <ac:picMkLst>
            <pc:docMk/>
            <pc:sldMk cId="4103241669" sldId="342"/>
            <ac:picMk id="8" creationId="{00000000-0000-0000-0000-000000000000}"/>
          </ac:picMkLst>
        </pc:picChg>
        <pc:picChg chg="add del mod">
          <ac:chgData name="Anja Köpf" userId="ea56cea4-746c-4149-b52b-c55bc87b3752" providerId="ADAL" clId="{31C19C80-8108-774F-9942-253D113FA702}" dt="2022-04-27T12:50:10.323" v="508" actId="478"/>
          <ac:picMkLst>
            <pc:docMk/>
            <pc:sldMk cId="4103241669" sldId="342"/>
            <ac:picMk id="11" creationId="{B0A53AFA-0BA8-D61B-7359-7C977AC5739A}"/>
          </ac:picMkLst>
        </pc:picChg>
      </pc:sldChg>
      <pc:sldChg chg="addSp delSp modSp add mod">
        <pc:chgData name="Anja Köpf" userId="ea56cea4-746c-4149-b52b-c55bc87b3752" providerId="ADAL" clId="{31C19C80-8108-774F-9942-253D113FA702}" dt="2022-04-27T12:53:12.236" v="595" actId="20577"/>
        <pc:sldMkLst>
          <pc:docMk/>
          <pc:sldMk cId="4159652443" sldId="351"/>
        </pc:sldMkLst>
        <pc:spChg chg="del">
          <ac:chgData name="Anja Köpf" userId="ea56cea4-746c-4149-b52b-c55bc87b3752" providerId="ADAL" clId="{31C19C80-8108-774F-9942-253D113FA702}" dt="2022-04-27T12:52:46.228" v="568" actId="478"/>
          <ac:spMkLst>
            <pc:docMk/>
            <pc:sldMk cId="4159652443" sldId="351"/>
            <ac:spMk id="3" creationId="{64E1BFE4-7C30-334A-9147-0A4946BCCB73}"/>
          </ac:spMkLst>
        </pc:spChg>
        <pc:spChg chg="add del mod">
          <ac:chgData name="Anja Köpf" userId="ea56cea4-746c-4149-b52b-c55bc87b3752" providerId="ADAL" clId="{31C19C80-8108-774F-9942-253D113FA702}" dt="2022-04-27T12:52:47.553" v="569" actId="478"/>
          <ac:spMkLst>
            <pc:docMk/>
            <pc:sldMk cId="4159652443" sldId="351"/>
            <ac:spMk id="5" creationId="{D51B507D-5E01-A27A-BD8A-4DAA576AD57B}"/>
          </ac:spMkLst>
        </pc:spChg>
        <pc:spChg chg="del">
          <ac:chgData name="Anja Köpf" userId="ea56cea4-746c-4149-b52b-c55bc87b3752" providerId="ADAL" clId="{31C19C80-8108-774F-9942-253D113FA702}" dt="2022-04-27T12:53:03.825" v="580" actId="478"/>
          <ac:spMkLst>
            <pc:docMk/>
            <pc:sldMk cId="4159652443" sldId="351"/>
            <ac:spMk id="9" creationId="{00000000-0000-0000-0000-000000000000}"/>
          </ac:spMkLst>
        </pc:spChg>
        <pc:spChg chg="add mod">
          <ac:chgData name="Anja Köpf" userId="ea56cea4-746c-4149-b52b-c55bc87b3752" providerId="ADAL" clId="{31C19C80-8108-774F-9942-253D113FA702}" dt="2022-04-27T12:52:56.672" v="579" actId="20577"/>
          <ac:spMkLst>
            <pc:docMk/>
            <pc:sldMk cId="4159652443" sldId="351"/>
            <ac:spMk id="11" creationId="{B81922C6-F017-0ABD-6093-F2D1C0186665}"/>
          </ac:spMkLst>
        </pc:spChg>
        <pc:spChg chg="add del mod">
          <ac:chgData name="Anja Köpf" userId="ea56cea4-746c-4149-b52b-c55bc87b3752" providerId="ADAL" clId="{31C19C80-8108-774F-9942-253D113FA702}" dt="2022-04-27T12:53:05.644" v="581" actId="478"/>
          <ac:spMkLst>
            <pc:docMk/>
            <pc:sldMk cId="4159652443" sldId="351"/>
            <ac:spMk id="13" creationId="{44A7D0BF-6F50-101B-6197-9F2D91DEE80A}"/>
          </ac:spMkLst>
        </pc:spChg>
        <pc:spChg chg="add mod">
          <ac:chgData name="Anja Köpf" userId="ea56cea4-746c-4149-b52b-c55bc87b3752" providerId="ADAL" clId="{31C19C80-8108-774F-9942-253D113FA702}" dt="2022-04-27T12:53:12.236" v="595" actId="20577"/>
          <ac:spMkLst>
            <pc:docMk/>
            <pc:sldMk cId="4159652443" sldId="351"/>
            <ac:spMk id="14" creationId="{CC81D0B4-F9A8-81BD-9C25-B0F466697957}"/>
          </ac:spMkLst>
        </pc:spChg>
        <pc:picChg chg="mod modCrop">
          <ac:chgData name="Anja Köpf" userId="ea56cea4-746c-4149-b52b-c55bc87b3752" providerId="ADAL" clId="{31C19C80-8108-774F-9942-253D113FA702}" dt="2022-04-27T12:52:42.486" v="567" actId="732"/>
          <ac:picMkLst>
            <pc:docMk/>
            <pc:sldMk cId="4159652443" sldId="351"/>
            <ac:picMk id="2" creationId="{00000000-0000-0000-0000-000000000000}"/>
          </ac:picMkLst>
        </pc:picChg>
        <pc:picChg chg="mod">
          <ac:chgData name="Anja Köpf" userId="ea56cea4-746c-4149-b52b-c55bc87b3752" providerId="ADAL" clId="{31C19C80-8108-774F-9942-253D113FA702}" dt="2022-04-27T12:52:02.403" v="556" actId="14100"/>
          <ac:picMkLst>
            <pc:docMk/>
            <pc:sldMk cId="4159652443" sldId="351"/>
            <ac:picMk id="6" creationId="{00000000-0000-0000-0000-000000000000}"/>
          </ac:picMkLst>
        </pc:picChg>
        <pc:picChg chg="mod">
          <ac:chgData name="Anja Köpf" userId="ea56cea4-746c-4149-b52b-c55bc87b3752" providerId="ADAL" clId="{31C19C80-8108-774F-9942-253D113FA702}" dt="2022-04-27T12:52:06.890" v="558" actId="1076"/>
          <ac:picMkLst>
            <pc:docMk/>
            <pc:sldMk cId="4159652443" sldId="351"/>
            <ac:picMk id="7" creationId="{00000000-0000-0000-0000-000000000000}"/>
          </ac:picMkLst>
        </pc:picChg>
        <pc:picChg chg="add del mod">
          <ac:chgData name="Anja Köpf" userId="ea56cea4-746c-4149-b52b-c55bc87b3752" providerId="ADAL" clId="{31C19C80-8108-774F-9942-253D113FA702}" dt="2022-04-27T12:51:14.716" v="547" actId="478"/>
          <ac:picMkLst>
            <pc:docMk/>
            <pc:sldMk cId="4159652443" sldId="351"/>
            <ac:picMk id="8" creationId="{A85FE1B7-0C2E-882D-5215-D0DA1D80E128}"/>
          </ac:picMkLst>
        </pc:picChg>
        <pc:picChg chg="add del mod">
          <ac:chgData name="Anja Köpf" userId="ea56cea4-746c-4149-b52b-c55bc87b3752" providerId="ADAL" clId="{31C19C80-8108-774F-9942-253D113FA702}" dt="2022-04-27T12:51:24.036" v="550" actId="478"/>
          <ac:picMkLst>
            <pc:docMk/>
            <pc:sldMk cId="4159652443" sldId="351"/>
            <ac:picMk id="10" creationId="{FB158FA0-1466-8532-B987-DDDC26E4F026}"/>
          </ac:picMkLst>
        </pc:picChg>
      </pc:sldChg>
      <pc:sldChg chg="del">
        <pc:chgData name="Anja Köpf" userId="ea56cea4-746c-4149-b52b-c55bc87b3752" providerId="ADAL" clId="{31C19C80-8108-774F-9942-253D113FA702}" dt="2022-04-22T04:50:34.862" v="2" actId="2696"/>
        <pc:sldMkLst>
          <pc:docMk/>
          <pc:sldMk cId="730483770" sldId="354"/>
        </pc:sldMkLst>
      </pc:sldChg>
      <pc:sldChg chg="modSp mod">
        <pc:chgData name="Anja Köpf" userId="ea56cea4-746c-4149-b52b-c55bc87b3752" providerId="ADAL" clId="{31C19C80-8108-774F-9942-253D113FA702}" dt="2022-04-27T13:35:20.053" v="938" actId="20577"/>
        <pc:sldMkLst>
          <pc:docMk/>
          <pc:sldMk cId="761070712" sldId="355"/>
        </pc:sldMkLst>
        <pc:spChg chg="mod">
          <ac:chgData name="Anja Köpf" userId="ea56cea4-746c-4149-b52b-c55bc87b3752" providerId="ADAL" clId="{31C19C80-8108-774F-9942-253D113FA702}" dt="2022-04-27T13:35:20.053" v="938" actId="20577"/>
          <ac:spMkLst>
            <pc:docMk/>
            <pc:sldMk cId="761070712" sldId="355"/>
            <ac:spMk id="5" creationId="{F3FC55E8-161C-F548-B74A-DB3944147623}"/>
          </ac:spMkLst>
        </pc:spChg>
      </pc:sldChg>
      <pc:sldChg chg="del">
        <pc:chgData name="Anja Köpf" userId="ea56cea4-746c-4149-b52b-c55bc87b3752" providerId="ADAL" clId="{31C19C80-8108-774F-9942-253D113FA702}" dt="2022-04-22T04:50:32.389" v="1" actId="2696"/>
        <pc:sldMkLst>
          <pc:docMk/>
          <pc:sldMk cId="1726130839" sldId="357"/>
        </pc:sldMkLst>
      </pc:sldChg>
      <pc:sldChg chg="modSp mod">
        <pc:chgData name="Anja Köpf" userId="ea56cea4-746c-4149-b52b-c55bc87b3752" providerId="ADAL" clId="{31C19C80-8108-774F-9942-253D113FA702}" dt="2022-04-27T13:34:39.605" v="917" actId="20577"/>
        <pc:sldMkLst>
          <pc:docMk/>
          <pc:sldMk cId="2836667029" sldId="358"/>
        </pc:sldMkLst>
        <pc:spChg chg="mod">
          <ac:chgData name="Anja Köpf" userId="ea56cea4-746c-4149-b52b-c55bc87b3752" providerId="ADAL" clId="{31C19C80-8108-774F-9942-253D113FA702}" dt="2022-04-27T13:34:39.605" v="917" actId="20577"/>
          <ac:spMkLst>
            <pc:docMk/>
            <pc:sldMk cId="2836667029" sldId="358"/>
            <ac:spMk id="5" creationId="{F3FC55E8-161C-F548-B74A-DB3944147623}"/>
          </ac:spMkLst>
        </pc:spChg>
      </pc:sldChg>
      <pc:sldChg chg="modSp mod">
        <pc:chgData name="Anja Köpf" userId="ea56cea4-746c-4149-b52b-c55bc87b3752" providerId="ADAL" clId="{31C19C80-8108-774F-9942-253D113FA702}" dt="2022-04-27T13:35:40.240" v="939" actId="20577"/>
        <pc:sldMkLst>
          <pc:docMk/>
          <pc:sldMk cId="3468581251" sldId="359"/>
        </pc:sldMkLst>
        <pc:spChg chg="mod">
          <ac:chgData name="Anja Köpf" userId="ea56cea4-746c-4149-b52b-c55bc87b3752" providerId="ADAL" clId="{31C19C80-8108-774F-9942-253D113FA702}" dt="2022-04-27T13:35:40.240" v="939" actId="20577"/>
          <ac:spMkLst>
            <pc:docMk/>
            <pc:sldMk cId="3468581251" sldId="359"/>
            <ac:spMk id="5" creationId="{F3FC55E8-161C-F548-B74A-DB3944147623}"/>
          </ac:spMkLst>
        </pc:spChg>
      </pc:sldChg>
      <pc:sldChg chg="addSp delSp modSp add mod">
        <pc:chgData name="Anja Köpf" userId="ea56cea4-746c-4149-b52b-c55bc87b3752" providerId="ADAL" clId="{31C19C80-8108-774F-9942-253D113FA702}" dt="2022-04-27T12:56:15.269" v="651" actId="1076"/>
        <pc:sldMkLst>
          <pc:docMk/>
          <pc:sldMk cId="255426338" sldId="361"/>
        </pc:sldMkLst>
        <pc:spChg chg="del">
          <ac:chgData name="Anja Köpf" userId="ea56cea4-746c-4149-b52b-c55bc87b3752" providerId="ADAL" clId="{31C19C80-8108-774F-9942-253D113FA702}" dt="2022-04-27T12:53:27.964" v="596" actId="478"/>
          <ac:spMkLst>
            <pc:docMk/>
            <pc:sldMk cId="255426338" sldId="361"/>
            <ac:spMk id="3" creationId="{64E1BFE4-7C30-334A-9147-0A4946BCCB73}"/>
          </ac:spMkLst>
        </pc:spChg>
        <pc:spChg chg="del">
          <ac:chgData name="Anja Köpf" userId="ea56cea4-746c-4149-b52b-c55bc87b3752" providerId="ADAL" clId="{31C19C80-8108-774F-9942-253D113FA702}" dt="2022-04-27T12:53:42.212" v="618" actId="478"/>
          <ac:spMkLst>
            <pc:docMk/>
            <pc:sldMk cId="255426338" sldId="361"/>
            <ac:spMk id="9" creationId="{00000000-0000-0000-0000-000000000000}"/>
          </ac:spMkLst>
        </pc:spChg>
        <pc:spChg chg="add del mod">
          <ac:chgData name="Anja Köpf" userId="ea56cea4-746c-4149-b52b-c55bc87b3752" providerId="ADAL" clId="{31C19C80-8108-774F-9942-253D113FA702}" dt="2022-04-27T12:53:29.515" v="597" actId="478"/>
          <ac:spMkLst>
            <pc:docMk/>
            <pc:sldMk cId="255426338" sldId="361"/>
            <ac:spMk id="11" creationId="{CC0E35ED-61E0-4D0D-D28A-259B75C025D1}"/>
          </ac:spMkLst>
        </pc:spChg>
        <pc:spChg chg="add mod">
          <ac:chgData name="Anja Köpf" userId="ea56cea4-746c-4149-b52b-c55bc87b3752" providerId="ADAL" clId="{31C19C80-8108-774F-9942-253D113FA702}" dt="2022-04-27T12:53:36.938" v="617" actId="20577"/>
          <ac:spMkLst>
            <pc:docMk/>
            <pc:sldMk cId="255426338" sldId="361"/>
            <ac:spMk id="12" creationId="{F78CE1E8-CA9A-308C-8EA4-B1764EAB0FA7}"/>
          </ac:spMkLst>
        </pc:spChg>
        <pc:spChg chg="add del mod">
          <ac:chgData name="Anja Köpf" userId="ea56cea4-746c-4149-b52b-c55bc87b3752" providerId="ADAL" clId="{31C19C80-8108-774F-9942-253D113FA702}" dt="2022-04-27T12:53:44.253" v="619" actId="478"/>
          <ac:spMkLst>
            <pc:docMk/>
            <pc:sldMk cId="255426338" sldId="361"/>
            <ac:spMk id="14" creationId="{C1832291-EC13-728D-072A-ABE25B6EA920}"/>
          </ac:spMkLst>
        </pc:spChg>
        <pc:spChg chg="add mod">
          <ac:chgData name="Anja Köpf" userId="ea56cea4-746c-4149-b52b-c55bc87b3752" providerId="ADAL" clId="{31C19C80-8108-774F-9942-253D113FA702}" dt="2022-04-27T12:53:57.328" v="627" actId="20577"/>
          <ac:spMkLst>
            <pc:docMk/>
            <pc:sldMk cId="255426338" sldId="361"/>
            <ac:spMk id="15" creationId="{28FC4203-8FB5-5AB2-F97F-5A96A6BD7A19}"/>
          </ac:spMkLst>
        </pc:spChg>
        <pc:picChg chg="mod">
          <ac:chgData name="Anja Köpf" userId="ea56cea4-746c-4149-b52b-c55bc87b3752" providerId="ADAL" clId="{31C19C80-8108-774F-9942-253D113FA702}" dt="2022-04-27T12:56:15.269" v="651" actId="1076"/>
          <ac:picMkLst>
            <pc:docMk/>
            <pc:sldMk cId="255426338" sldId="361"/>
            <ac:picMk id="2" creationId="{00000000-0000-0000-0000-000000000000}"/>
          </ac:picMkLst>
        </pc:picChg>
        <pc:picChg chg="mod">
          <ac:chgData name="Anja Köpf" userId="ea56cea4-746c-4149-b52b-c55bc87b3752" providerId="ADAL" clId="{31C19C80-8108-774F-9942-253D113FA702}" dt="2022-04-27T12:55:25.657" v="643" actId="1076"/>
          <ac:picMkLst>
            <pc:docMk/>
            <pc:sldMk cId="255426338" sldId="361"/>
            <ac:picMk id="4" creationId="{00000000-0000-0000-0000-000000000000}"/>
          </ac:picMkLst>
        </pc:picChg>
        <pc:picChg chg="mod modCrop">
          <ac:chgData name="Anja Köpf" userId="ea56cea4-746c-4149-b52b-c55bc87b3752" providerId="ADAL" clId="{31C19C80-8108-774F-9942-253D113FA702}" dt="2022-04-27T12:54:52.201" v="635" actId="732"/>
          <ac:picMkLst>
            <pc:docMk/>
            <pc:sldMk cId="255426338" sldId="361"/>
            <ac:picMk id="5" creationId="{00000000-0000-0000-0000-000000000000}"/>
          </ac:picMkLst>
        </pc:picChg>
        <pc:picChg chg="mod modCrop">
          <ac:chgData name="Anja Köpf" userId="ea56cea4-746c-4149-b52b-c55bc87b3752" providerId="ADAL" clId="{31C19C80-8108-774F-9942-253D113FA702}" dt="2022-04-27T12:55:42.887" v="648" actId="732"/>
          <ac:picMkLst>
            <pc:docMk/>
            <pc:sldMk cId="255426338" sldId="361"/>
            <ac:picMk id="6" creationId="{00000000-0000-0000-0000-000000000000}"/>
          </ac:picMkLst>
        </pc:picChg>
        <pc:picChg chg="mod">
          <ac:chgData name="Anja Köpf" userId="ea56cea4-746c-4149-b52b-c55bc87b3752" providerId="ADAL" clId="{31C19C80-8108-774F-9942-253D113FA702}" dt="2022-04-27T12:55:29.440" v="644" actId="1076"/>
          <ac:picMkLst>
            <pc:docMk/>
            <pc:sldMk cId="255426338" sldId="361"/>
            <ac:picMk id="7" creationId="{00000000-0000-0000-0000-000000000000}"/>
          </ac:picMkLst>
        </pc:picChg>
        <pc:picChg chg="mod">
          <ac:chgData name="Anja Köpf" userId="ea56cea4-746c-4149-b52b-c55bc87b3752" providerId="ADAL" clId="{31C19C80-8108-774F-9942-253D113FA702}" dt="2022-04-27T12:54:35.423" v="632" actId="1076"/>
          <ac:picMkLst>
            <pc:docMk/>
            <pc:sldMk cId="255426338" sldId="361"/>
            <ac:picMk id="8" creationId="{00000000-0000-0000-0000-000000000000}"/>
          </ac:picMkLst>
        </pc:picChg>
        <pc:picChg chg="add del mod">
          <ac:chgData name="Anja Köpf" userId="ea56cea4-746c-4149-b52b-c55bc87b3752" providerId="ADAL" clId="{31C19C80-8108-774F-9942-253D113FA702}" dt="2022-04-27T12:54:37.467" v="633" actId="478"/>
          <ac:picMkLst>
            <pc:docMk/>
            <pc:sldMk cId="255426338" sldId="361"/>
            <ac:picMk id="16" creationId="{C727C013-11E5-2BEF-82BB-A954475ED341}"/>
          </ac:picMkLst>
        </pc:picChg>
      </pc:sldChg>
      <pc:sldChg chg="addSp delSp modSp mod ord">
        <pc:chgData name="Anja Köpf" userId="ea56cea4-746c-4149-b52b-c55bc87b3752" providerId="ADAL" clId="{31C19C80-8108-774F-9942-253D113FA702}" dt="2022-04-27T12:57:31.479" v="659" actId="20578"/>
        <pc:sldMkLst>
          <pc:docMk/>
          <pc:sldMk cId="1254586162" sldId="364"/>
        </pc:sldMkLst>
        <pc:picChg chg="add mod">
          <ac:chgData name="Anja Köpf" userId="ea56cea4-746c-4149-b52b-c55bc87b3752" providerId="ADAL" clId="{31C19C80-8108-774F-9942-253D113FA702}" dt="2022-04-27T12:57:16.355" v="657" actId="14100"/>
          <ac:picMkLst>
            <pc:docMk/>
            <pc:sldMk cId="1254586162" sldId="364"/>
            <ac:picMk id="7" creationId="{DC039F04-D9DE-168A-4DD0-BB68682137BF}"/>
          </ac:picMkLst>
        </pc:picChg>
        <pc:picChg chg="del">
          <ac:chgData name="Anja Köpf" userId="ea56cea4-746c-4149-b52b-c55bc87b3752" providerId="ADAL" clId="{31C19C80-8108-774F-9942-253D113FA702}" dt="2022-04-27T12:57:09.412" v="656" actId="478"/>
          <ac:picMkLst>
            <pc:docMk/>
            <pc:sldMk cId="1254586162" sldId="364"/>
            <ac:picMk id="8" creationId="{571D498A-169C-3545-9BED-A213729FDC67}"/>
          </ac:picMkLst>
        </pc:picChg>
        <pc:picChg chg="mod">
          <ac:chgData name="Anja Köpf" userId="ea56cea4-746c-4149-b52b-c55bc87b3752" providerId="ADAL" clId="{31C19C80-8108-774F-9942-253D113FA702}" dt="2022-04-27T12:57:18.617" v="658" actId="1076"/>
          <ac:picMkLst>
            <pc:docMk/>
            <pc:sldMk cId="1254586162" sldId="364"/>
            <ac:picMk id="9" creationId="{33DE5D1E-9FD4-BB4D-A6D5-854DCDBFDFBF}"/>
          </ac:picMkLst>
        </pc:picChg>
      </pc:sldChg>
      <pc:sldChg chg="modSp mod">
        <pc:chgData name="Anja Köpf" userId="ea56cea4-746c-4149-b52b-c55bc87b3752" providerId="ADAL" clId="{31C19C80-8108-774F-9942-253D113FA702}" dt="2022-04-27T12:45:11.679" v="467" actId="20577"/>
        <pc:sldMkLst>
          <pc:docMk/>
          <pc:sldMk cId="2412069139" sldId="365"/>
        </pc:sldMkLst>
        <pc:spChg chg="mod">
          <ac:chgData name="Anja Köpf" userId="ea56cea4-746c-4149-b52b-c55bc87b3752" providerId="ADAL" clId="{31C19C80-8108-774F-9942-253D113FA702}" dt="2022-04-27T12:45:11.679" v="467" actId="20577"/>
          <ac:spMkLst>
            <pc:docMk/>
            <pc:sldMk cId="2412069139" sldId="365"/>
            <ac:spMk id="2" creationId="{2FAFFF68-7A55-4D45-986C-90B660A2704B}"/>
          </ac:spMkLst>
        </pc:spChg>
        <pc:spChg chg="mod">
          <ac:chgData name="Anja Köpf" userId="ea56cea4-746c-4149-b52b-c55bc87b3752" providerId="ADAL" clId="{31C19C80-8108-774F-9942-253D113FA702}" dt="2022-04-27T12:44:22.924" v="451" actId="20577"/>
          <ac:spMkLst>
            <pc:docMk/>
            <pc:sldMk cId="2412069139" sldId="365"/>
            <ac:spMk id="4" creationId="{A9D23F81-B0BE-BA46-974F-F32380B519B3}"/>
          </ac:spMkLst>
        </pc:spChg>
      </pc:sldChg>
      <pc:sldChg chg="addSp delSp modSp mod">
        <pc:chgData name="Anja Köpf" userId="ea56cea4-746c-4149-b52b-c55bc87b3752" providerId="ADAL" clId="{31C19C80-8108-774F-9942-253D113FA702}" dt="2022-04-22T04:59:44.872" v="56" actId="20577"/>
        <pc:sldMkLst>
          <pc:docMk/>
          <pc:sldMk cId="3550110463" sldId="366"/>
        </pc:sldMkLst>
        <pc:spChg chg="mod">
          <ac:chgData name="Anja Köpf" userId="ea56cea4-746c-4149-b52b-c55bc87b3752" providerId="ADAL" clId="{31C19C80-8108-774F-9942-253D113FA702}" dt="2022-04-22T04:50:57.289" v="12" actId="20577"/>
          <ac:spMkLst>
            <pc:docMk/>
            <pc:sldMk cId="3550110463" sldId="366"/>
            <ac:spMk id="3" creationId="{64E1BFE4-7C30-334A-9147-0A4946BCCB73}"/>
          </ac:spMkLst>
        </pc:spChg>
        <pc:spChg chg="mod">
          <ac:chgData name="Anja Köpf" userId="ea56cea4-746c-4149-b52b-c55bc87b3752" providerId="ADAL" clId="{31C19C80-8108-774F-9942-253D113FA702}" dt="2022-04-22T04:51:00.757" v="14" actId="20577"/>
          <ac:spMkLst>
            <pc:docMk/>
            <pc:sldMk cId="3550110463" sldId="366"/>
            <ac:spMk id="4" creationId="{A9D23F81-B0BE-BA46-974F-F32380B519B3}"/>
          </ac:spMkLst>
        </pc:spChg>
        <pc:spChg chg="mod">
          <ac:chgData name="Anja Köpf" userId="ea56cea4-746c-4149-b52b-c55bc87b3752" providerId="ADAL" clId="{31C19C80-8108-774F-9942-253D113FA702}" dt="2022-04-22T04:59:44.872" v="56" actId="20577"/>
          <ac:spMkLst>
            <pc:docMk/>
            <pc:sldMk cId="3550110463" sldId="366"/>
            <ac:spMk id="5" creationId="{F3FC55E8-161C-F548-B74A-DB3944147623}"/>
          </ac:spMkLst>
        </pc:spChg>
        <pc:spChg chg="add del mod">
          <ac:chgData name="Anja Köpf" userId="ea56cea4-746c-4149-b52b-c55bc87b3752" providerId="ADAL" clId="{31C19C80-8108-774F-9942-253D113FA702}" dt="2022-04-22T04:57:43.693" v="16" actId="931"/>
          <ac:spMkLst>
            <pc:docMk/>
            <pc:sldMk cId="3550110463" sldId="366"/>
            <ac:spMk id="7" creationId="{813E2654-53B7-B269-EF1F-3FE873AF5F86}"/>
          </ac:spMkLst>
        </pc:spChg>
        <pc:spChg chg="del">
          <ac:chgData name="Anja Köpf" userId="ea56cea4-746c-4149-b52b-c55bc87b3752" providerId="ADAL" clId="{31C19C80-8108-774F-9942-253D113FA702}" dt="2022-04-22T04:58:24.352" v="22" actId="478"/>
          <ac:spMkLst>
            <pc:docMk/>
            <pc:sldMk cId="3550110463" sldId="366"/>
            <ac:spMk id="11" creationId="{7E66B405-C959-084D-BBAF-CFDAC11A3AB0}"/>
          </ac:spMkLst>
        </pc:spChg>
        <pc:picChg chg="mod">
          <ac:chgData name="Anja Köpf" userId="ea56cea4-746c-4149-b52b-c55bc87b3752" providerId="ADAL" clId="{31C19C80-8108-774F-9942-253D113FA702}" dt="2022-04-22T04:57:58.080" v="18" actId="166"/>
          <ac:picMkLst>
            <pc:docMk/>
            <pc:sldMk cId="3550110463" sldId="366"/>
            <ac:picMk id="6" creationId="{BE5A5BC2-C86F-884C-A50B-3D46A5BBA9D4}"/>
          </ac:picMkLst>
        </pc:picChg>
        <pc:picChg chg="del">
          <ac:chgData name="Anja Köpf" userId="ea56cea4-746c-4149-b52b-c55bc87b3752" providerId="ADAL" clId="{31C19C80-8108-774F-9942-253D113FA702}" dt="2022-04-22T04:57:36.449" v="15" actId="478"/>
          <ac:picMkLst>
            <pc:docMk/>
            <pc:sldMk cId="3550110463" sldId="366"/>
            <ac:picMk id="9" creationId="{AF0C1714-7B8F-9D45-9EB0-BA6723459E19}"/>
          </ac:picMkLst>
        </pc:picChg>
        <pc:picChg chg="add mod modCrop">
          <ac:chgData name="Anja Köpf" userId="ea56cea4-746c-4149-b52b-c55bc87b3752" providerId="ADAL" clId="{31C19C80-8108-774F-9942-253D113FA702}" dt="2022-04-22T04:58:20.212" v="21" actId="18131"/>
          <ac:picMkLst>
            <pc:docMk/>
            <pc:sldMk cId="3550110463" sldId="366"/>
            <ac:picMk id="10" creationId="{8D74C9EF-3970-1BF5-E967-8EBA4FB29A87}"/>
          </ac:picMkLst>
        </pc:picChg>
      </pc:sldChg>
      <pc:sldChg chg="add">
        <pc:chgData name="Anja Köpf" userId="ea56cea4-746c-4149-b52b-c55bc87b3752" providerId="ADAL" clId="{31C19C80-8108-774F-9942-253D113FA702}" dt="2022-04-22T04:50:50.387" v="3" actId="2890"/>
        <pc:sldMkLst>
          <pc:docMk/>
          <pc:sldMk cId="131746264" sldId="367"/>
        </pc:sldMkLst>
      </pc:sldChg>
      <pc:sldChg chg="addSp delSp modSp add mod">
        <pc:chgData name="Anja Köpf" userId="ea56cea4-746c-4149-b52b-c55bc87b3752" providerId="ADAL" clId="{31C19C80-8108-774F-9942-253D113FA702}" dt="2022-04-22T05:04:21.034" v="106" actId="478"/>
        <pc:sldMkLst>
          <pc:docMk/>
          <pc:sldMk cId="814199738" sldId="368"/>
        </pc:sldMkLst>
        <pc:spChg chg="mod">
          <ac:chgData name="Anja Köpf" userId="ea56cea4-746c-4149-b52b-c55bc87b3752" providerId="ADAL" clId="{31C19C80-8108-774F-9942-253D113FA702}" dt="2022-04-22T05:00:15.990" v="69" actId="20577"/>
          <ac:spMkLst>
            <pc:docMk/>
            <pc:sldMk cId="814199738" sldId="368"/>
            <ac:spMk id="3" creationId="{64E1BFE4-7C30-334A-9147-0A4946BCCB73}"/>
          </ac:spMkLst>
        </pc:spChg>
        <pc:spChg chg="mod">
          <ac:chgData name="Anja Köpf" userId="ea56cea4-746c-4149-b52b-c55bc87b3752" providerId="ADAL" clId="{31C19C80-8108-774F-9942-253D113FA702}" dt="2022-04-22T05:00:19.768" v="71" actId="20577"/>
          <ac:spMkLst>
            <pc:docMk/>
            <pc:sldMk cId="814199738" sldId="368"/>
            <ac:spMk id="4" creationId="{A9D23F81-B0BE-BA46-974F-F32380B519B3}"/>
          </ac:spMkLst>
        </pc:spChg>
        <pc:spChg chg="mod">
          <ac:chgData name="Anja Köpf" userId="ea56cea4-746c-4149-b52b-c55bc87b3752" providerId="ADAL" clId="{31C19C80-8108-774F-9942-253D113FA702}" dt="2022-04-22T05:02:01.875" v="100" actId="20577"/>
          <ac:spMkLst>
            <pc:docMk/>
            <pc:sldMk cId="814199738" sldId="368"/>
            <ac:spMk id="5" creationId="{F3FC55E8-161C-F548-B74A-DB3944147623}"/>
          </ac:spMkLst>
        </pc:spChg>
        <pc:spChg chg="add del mod">
          <ac:chgData name="Anja Köpf" userId="ea56cea4-746c-4149-b52b-c55bc87b3752" providerId="ADAL" clId="{31C19C80-8108-774F-9942-253D113FA702}" dt="2022-04-22T05:03:33.626" v="102" actId="931"/>
          <ac:spMkLst>
            <pc:docMk/>
            <pc:sldMk cId="814199738" sldId="368"/>
            <ac:spMk id="7" creationId="{BD5B7446-63D0-3658-A750-5EAE6B7291CB}"/>
          </ac:spMkLst>
        </pc:spChg>
        <pc:spChg chg="del">
          <ac:chgData name="Anja Köpf" userId="ea56cea4-746c-4149-b52b-c55bc87b3752" providerId="ADAL" clId="{31C19C80-8108-774F-9942-253D113FA702}" dt="2022-04-22T05:04:21.034" v="106" actId="478"/>
          <ac:spMkLst>
            <pc:docMk/>
            <pc:sldMk cId="814199738" sldId="368"/>
            <ac:spMk id="11" creationId="{7E66B405-C959-084D-BBAF-CFDAC11A3AB0}"/>
          </ac:spMkLst>
        </pc:spChg>
        <pc:picChg chg="mod">
          <ac:chgData name="Anja Köpf" userId="ea56cea4-746c-4149-b52b-c55bc87b3752" providerId="ADAL" clId="{31C19C80-8108-774F-9942-253D113FA702}" dt="2022-04-22T05:04:18.561" v="105" actId="166"/>
          <ac:picMkLst>
            <pc:docMk/>
            <pc:sldMk cId="814199738" sldId="368"/>
            <ac:picMk id="6" creationId="{BE5A5BC2-C86F-884C-A50B-3D46A5BBA9D4}"/>
          </ac:picMkLst>
        </pc:picChg>
        <pc:picChg chg="del">
          <ac:chgData name="Anja Köpf" userId="ea56cea4-746c-4149-b52b-c55bc87b3752" providerId="ADAL" clId="{31C19C80-8108-774F-9942-253D113FA702}" dt="2022-04-22T05:03:24.570" v="101" actId="478"/>
          <ac:picMkLst>
            <pc:docMk/>
            <pc:sldMk cId="814199738" sldId="368"/>
            <ac:picMk id="9" creationId="{AF0C1714-7B8F-9D45-9EB0-BA6723459E19}"/>
          </ac:picMkLst>
        </pc:picChg>
        <pc:picChg chg="add mod modCrop">
          <ac:chgData name="Anja Köpf" userId="ea56cea4-746c-4149-b52b-c55bc87b3752" providerId="ADAL" clId="{31C19C80-8108-774F-9942-253D113FA702}" dt="2022-04-22T05:04:06.379" v="104" actId="18131"/>
          <ac:picMkLst>
            <pc:docMk/>
            <pc:sldMk cId="814199738" sldId="368"/>
            <ac:picMk id="10" creationId="{7E85B003-A2B7-678A-4F85-CA7297844892}"/>
          </ac:picMkLst>
        </pc:picChg>
      </pc:sldChg>
      <pc:sldChg chg="addSp delSp modSp new del mod">
        <pc:chgData name="Anja Köpf" userId="ea56cea4-746c-4149-b52b-c55bc87b3752" providerId="ADAL" clId="{31C19C80-8108-774F-9942-253D113FA702}" dt="2022-04-22T05:17:40.411" v="148" actId="2696"/>
        <pc:sldMkLst>
          <pc:docMk/>
          <pc:sldMk cId="2495991898" sldId="369"/>
        </pc:sldMkLst>
        <pc:spChg chg="add del">
          <ac:chgData name="Anja Köpf" userId="ea56cea4-746c-4149-b52b-c55bc87b3752" providerId="ADAL" clId="{31C19C80-8108-774F-9942-253D113FA702}" dt="2022-04-22T05:09:18.595" v="123" actId="478"/>
          <ac:spMkLst>
            <pc:docMk/>
            <pc:sldMk cId="2495991898" sldId="369"/>
            <ac:spMk id="2" creationId="{1FAEB073-A184-D72F-E862-CCB4C9CC602B}"/>
          </ac:spMkLst>
        </pc:spChg>
        <pc:spChg chg="add del">
          <ac:chgData name="Anja Köpf" userId="ea56cea4-746c-4149-b52b-c55bc87b3752" providerId="ADAL" clId="{31C19C80-8108-774F-9942-253D113FA702}" dt="2022-04-22T05:09:19.497" v="124" actId="478"/>
          <ac:spMkLst>
            <pc:docMk/>
            <pc:sldMk cId="2495991898" sldId="369"/>
            <ac:spMk id="3" creationId="{C5897234-149D-AD48-EFC7-7063E452FAA1}"/>
          </ac:spMkLst>
        </pc:spChg>
        <pc:spChg chg="add del">
          <ac:chgData name="Anja Köpf" userId="ea56cea4-746c-4149-b52b-c55bc87b3752" providerId="ADAL" clId="{31C19C80-8108-774F-9942-253D113FA702}" dt="2022-04-22T05:09:20.332" v="125" actId="478"/>
          <ac:spMkLst>
            <pc:docMk/>
            <pc:sldMk cId="2495991898" sldId="369"/>
            <ac:spMk id="4" creationId="{7C5345FC-973A-F26A-2238-23E1DC043262}"/>
          </ac:spMkLst>
        </pc:spChg>
        <pc:picChg chg="add mod modCrop">
          <ac:chgData name="Anja Köpf" userId="ea56cea4-746c-4149-b52b-c55bc87b3752" providerId="ADAL" clId="{31C19C80-8108-774F-9942-253D113FA702}" dt="2022-04-22T05:09:54.077" v="128" actId="1076"/>
          <ac:picMkLst>
            <pc:docMk/>
            <pc:sldMk cId="2495991898" sldId="369"/>
            <ac:picMk id="6" creationId="{9B3AFD56-19CB-69F6-171F-3D665D0F7D86}"/>
          </ac:picMkLst>
        </pc:picChg>
      </pc:sldChg>
      <pc:sldChg chg="addSp modSp new mod ord">
        <pc:chgData name="Anja Köpf" userId="ea56cea4-746c-4149-b52b-c55bc87b3752" providerId="ADAL" clId="{31C19C80-8108-774F-9942-253D113FA702}" dt="2022-04-22T05:32:18.556" v="351" actId="20578"/>
        <pc:sldMkLst>
          <pc:docMk/>
          <pc:sldMk cId="3582925858" sldId="370"/>
        </pc:sldMkLst>
        <pc:picChg chg="add mod modCrop">
          <ac:chgData name="Anja Köpf" userId="ea56cea4-746c-4149-b52b-c55bc87b3752" providerId="ADAL" clId="{31C19C80-8108-774F-9942-253D113FA702}" dt="2022-04-22T05:17:20.495" v="147" actId="732"/>
          <ac:picMkLst>
            <pc:docMk/>
            <pc:sldMk cId="3582925858" sldId="370"/>
            <ac:picMk id="2" creationId="{C3417871-F46C-5FCA-D5E6-15ABBBFCE83A}"/>
          </ac:picMkLst>
        </pc:picChg>
      </pc:sldChg>
      <pc:sldChg chg="addSp delSp modSp add del mod">
        <pc:chgData name="Anja Köpf" userId="ea56cea4-746c-4149-b52b-c55bc87b3752" providerId="ADAL" clId="{31C19C80-8108-774F-9942-253D113FA702}" dt="2022-04-27T12:42:00.388" v="357" actId="2696"/>
        <pc:sldMkLst>
          <pc:docMk/>
          <pc:sldMk cId="4077567792" sldId="371"/>
        </pc:sldMkLst>
        <pc:spChg chg="mod">
          <ac:chgData name="Anja Köpf" userId="ea56cea4-746c-4149-b52b-c55bc87b3752" providerId="ADAL" clId="{31C19C80-8108-774F-9942-253D113FA702}" dt="2022-04-22T05:18:24.407" v="168" actId="20577"/>
          <ac:spMkLst>
            <pc:docMk/>
            <pc:sldMk cId="4077567792" sldId="371"/>
            <ac:spMk id="3" creationId="{64E1BFE4-7C30-334A-9147-0A4946BCCB73}"/>
          </ac:spMkLst>
        </pc:spChg>
        <pc:spChg chg="mod">
          <ac:chgData name="Anja Köpf" userId="ea56cea4-746c-4149-b52b-c55bc87b3752" providerId="ADAL" clId="{31C19C80-8108-774F-9942-253D113FA702}" dt="2022-04-22T05:21:58.333" v="255" actId="1076"/>
          <ac:spMkLst>
            <pc:docMk/>
            <pc:sldMk cId="4077567792" sldId="371"/>
            <ac:spMk id="4" creationId="{A9D23F81-B0BE-BA46-974F-F32380B519B3}"/>
          </ac:spMkLst>
        </pc:spChg>
        <pc:spChg chg="mod">
          <ac:chgData name="Anja Köpf" userId="ea56cea4-746c-4149-b52b-c55bc87b3752" providerId="ADAL" clId="{31C19C80-8108-774F-9942-253D113FA702}" dt="2022-04-22T05:22:41.746" v="332" actId="20577"/>
          <ac:spMkLst>
            <pc:docMk/>
            <pc:sldMk cId="4077567792" sldId="371"/>
            <ac:spMk id="5" creationId="{BB5D44A4-369C-414C-BD31-0DB3A210D6FE}"/>
          </ac:spMkLst>
        </pc:spChg>
        <pc:spChg chg="add del mod">
          <ac:chgData name="Anja Köpf" userId="ea56cea4-746c-4149-b52b-c55bc87b3752" providerId="ADAL" clId="{31C19C80-8108-774F-9942-253D113FA702}" dt="2022-04-22T05:26:26.106" v="334" actId="931"/>
          <ac:spMkLst>
            <pc:docMk/>
            <pc:sldMk cId="4077567792" sldId="371"/>
            <ac:spMk id="6" creationId="{5EDD4E82-3D27-BC85-362E-D3F1C5B5E354}"/>
          </ac:spMkLst>
        </pc:spChg>
        <pc:picChg chg="mod">
          <ac:chgData name="Anja Köpf" userId="ea56cea4-746c-4149-b52b-c55bc87b3752" providerId="ADAL" clId="{31C19C80-8108-774F-9942-253D113FA702}" dt="2022-04-22T05:26:57.448" v="338" actId="166"/>
          <ac:picMkLst>
            <pc:docMk/>
            <pc:sldMk cId="4077567792" sldId="371"/>
            <ac:picMk id="8" creationId="{875AD1B5-52D0-324F-A4D0-A2F9CD5E8F3B}"/>
          </ac:picMkLst>
        </pc:picChg>
        <pc:picChg chg="add mod modCrop">
          <ac:chgData name="Anja Köpf" userId="ea56cea4-746c-4149-b52b-c55bc87b3752" providerId="ADAL" clId="{31C19C80-8108-774F-9942-253D113FA702}" dt="2022-04-22T05:26:48.818" v="337" actId="18131"/>
          <ac:picMkLst>
            <pc:docMk/>
            <pc:sldMk cId="4077567792" sldId="371"/>
            <ac:picMk id="9" creationId="{F7791054-B470-EC2E-3D7D-FC970D63144B}"/>
          </ac:picMkLst>
        </pc:picChg>
        <pc:picChg chg="del">
          <ac:chgData name="Anja Köpf" userId="ea56cea4-746c-4149-b52b-c55bc87b3752" providerId="ADAL" clId="{31C19C80-8108-774F-9942-253D113FA702}" dt="2022-04-22T05:26:17.833" v="333" actId="478"/>
          <ac:picMkLst>
            <pc:docMk/>
            <pc:sldMk cId="4077567792" sldId="371"/>
            <ac:picMk id="11" creationId="{E6BDB9AE-81A1-1045-B150-EC849F8B8615}"/>
          </ac:picMkLst>
        </pc:picChg>
      </pc:sldChg>
      <pc:sldChg chg="addSp modSp add mod">
        <pc:chgData name="Anja Köpf" userId="ea56cea4-746c-4149-b52b-c55bc87b3752" providerId="ADAL" clId="{31C19C80-8108-774F-9942-253D113FA702}" dt="2022-04-22T05:31:01.906" v="350" actId="1076"/>
        <pc:sldMkLst>
          <pc:docMk/>
          <pc:sldMk cId="3826444879" sldId="372"/>
        </pc:sldMkLst>
        <pc:spChg chg="mod">
          <ac:chgData name="Anja Köpf" userId="ea56cea4-746c-4149-b52b-c55bc87b3752" providerId="ADAL" clId="{31C19C80-8108-774F-9942-253D113FA702}" dt="2022-04-22T05:29:56.700" v="342" actId="207"/>
          <ac:spMkLst>
            <pc:docMk/>
            <pc:sldMk cId="3826444879" sldId="372"/>
            <ac:spMk id="44" creationId="{09B0E3BA-FD98-3F43-9051-903F0AE84890}"/>
          </ac:spMkLst>
        </pc:spChg>
        <pc:spChg chg="mod">
          <ac:chgData name="Anja Köpf" userId="ea56cea4-746c-4149-b52b-c55bc87b3752" providerId="ADAL" clId="{31C19C80-8108-774F-9942-253D113FA702}" dt="2022-04-22T05:31:01.906" v="350" actId="1076"/>
          <ac:spMkLst>
            <pc:docMk/>
            <pc:sldMk cId="3826444879" sldId="372"/>
            <ac:spMk id="50" creationId="{9DE7ED3B-F801-EC4A-A108-70F88443665B}"/>
          </ac:spMkLst>
        </pc:spChg>
        <pc:cxnChg chg="mod">
          <ac:chgData name="Anja Köpf" userId="ea56cea4-746c-4149-b52b-c55bc87b3752" providerId="ADAL" clId="{31C19C80-8108-774F-9942-253D113FA702}" dt="2022-04-22T05:30:21.733" v="343" actId="14100"/>
          <ac:cxnSpMkLst>
            <pc:docMk/>
            <pc:sldMk cId="3826444879" sldId="372"/>
            <ac:cxnSpMk id="39" creationId="{3EA208B4-D072-0244-A9A7-CDDBE112FB41}"/>
          </ac:cxnSpMkLst>
        </pc:cxnChg>
        <pc:cxnChg chg="add mod">
          <ac:chgData name="Anja Köpf" userId="ea56cea4-746c-4149-b52b-c55bc87b3752" providerId="ADAL" clId="{31C19C80-8108-774F-9942-253D113FA702}" dt="2022-04-22T05:30:54.172" v="349" actId="167"/>
          <ac:cxnSpMkLst>
            <pc:docMk/>
            <pc:sldMk cId="3826444879" sldId="372"/>
            <ac:cxnSpMk id="63" creationId="{9B0E2872-E792-1B26-E62E-B37386C4D152}"/>
          </ac:cxnSpMkLst>
        </pc:cxnChg>
      </pc:sldChg>
      <pc:sldChg chg="add">
        <pc:chgData name="Anja Köpf" userId="ea56cea4-746c-4149-b52b-c55bc87b3752" providerId="ADAL" clId="{31C19C80-8108-774F-9942-253D113FA702}" dt="2022-04-27T12:41:41.175" v="354"/>
        <pc:sldMkLst>
          <pc:docMk/>
          <pc:sldMk cId="572914302" sldId="373"/>
        </pc:sldMkLst>
      </pc:sldChg>
      <pc:sldChg chg="add del ord">
        <pc:chgData name="Anja Köpf" userId="ea56cea4-746c-4149-b52b-c55bc87b3752" providerId="ADAL" clId="{31C19C80-8108-774F-9942-253D113FA702}" dt="2022-04-27T13:34:02.832" v="916" actId="2696"/>
        <pc:sldMkLst>
          <pc:docMk/>
          <pc:sldMk cId="1623394430" sldId="376"/>
        </pc:sldMkLst>
      </pc:sldChg>
      <pc:sldChg chg="add">
        <pc:chgData name="Anja Köpf" userId="ea56cea4-746c-4149-b52b-c55bc87b3752" providerId="ADAL" clId="{31C19C80-8108-774F-9942-253D113FA702}" dt="2022-04-27T13:03:22.152" v="756"/>
        <pc:sldMkLst>
          <pc:docMk/>
          <pc:sldMk cId="2841644453" sldId="378"/>
        </pc:sldMkLst>
      </pc:sldChg>
      <pc:sldChg chg="addSp delSp modSp add mod">
        <pc:chgData name="Anja Köpf" userId="ea56cea4-746c-4149-b52b-c55bc87b3752" providerId="ADAL" clId="{31C19C80-8108-774F-9942-253D113FA702}" dt="2022-04-29T15:20:36.248" v="978" actId="166"/>
        <pc:sldMkLst>
          <pc:docMk/>
          <pc:sldMk cId="742321543" sldId="416"/>
        </pc:sldMkLst>
        <pc:spChg chg="add del mod">
          <ac:chgData name="Anja Köpf" userId="ea56cea4-746c-4149-b52b-c55bc87b3752" providerId="ADAL" clId="{31C19C80-8108-774F-9942-253D113FA702}" dt="2022-04-29T15:19:57.347" v="973" actId="931"/>
          <ac:spMkLst>
            <pc:docMk/>
            <pc:sldMk cId="742321543" sldId="416"/>
            <ac:spMk id="6" creationId="{99C7093D-B286-4F07-4DE8-27CCEA1DF8C1}"/>
          </ac:spMkLst>
        </pc:spChg>
        <pc:picChg chg="mod">
          <ac:chgData name="Anja Köpf" userId="ea56cea4-746c-4149-b52b-c55bc87b3752" providerId="ADAL" clId="{31C19C80-8108-774F-9942-253D113FA702}" dt="2022-04-29T15:20:36.248" v="978" actId="166"/>
          <ac:picMkLst>
            <pc:docMk/>
            <pc:sldMk cId="742321543" sldId="416"/>
            <ac:picMk id="8" creationId="{875AD1B5-52D0-324F-A4D0-A2F9CD5E8F3B}"/>
          </ac:picMkLst>
        </pc:picChg>
        <pc:picChg chg="del">
          <ac:chgData name="Anja Köpf" userId="ea56cea4-746c-4149-b52b-c55bc87b3752" providerId="ADAL" clId="{31C19C80-8108-774F-9942-253D113FA702}" dt="2022-04-29T15:19:45.635" v="972" actId="478"/>
          <ac:picMkLst>
            <pc:docMk/>
            <pc:sldMk cId="742321543" sldId="416"/>
            <ac:picMk id="9" creationId="{F7791054-B470-EC2E-3D7D-FC970D63144B}"/>
          </ac:picMkLst>
        </pc:picChg>
        <pc:picChg chg="add mod modCrop">
          <ac:chgData name="Anja Köpf" userId="ea56cea4-746c-4149-b52b-c55bc87b3752" providerId="ADAL" clId="{31C19C80-8108-774F-9942-253D113FA702}" dt="2022-04-29T15:20:19.330" v="977"/>
          <ac:picMkLst>
            <pc:docMk/>
            <pc:sldMk cId="742321543" sldId="416"/>
            <ac:picMk id="10" creationId="{8EDFE7E7-9739-F355-E4C2-DE2287BE70F2}"/>
          </ac:picMkLst>
        </pc:picChg>
      </pc:sldChg>
      <pc:sldChg chg="addSp delSp modSp add mod">
        <pc:chgData name="Anja Köpf" userId="ea56cea4-746c-4149-b52b-c55bc87b3752" providerId="ADAL" clId="{31C19C80-8108-774F-9942-253D113FA702}" dt="2022-04-27T12:51:46.451" v="553" actId="732"/>
        <pc:sldMkLst>
          <pc:docMk/>
          <pc:sldMk cId="2737896761" sldId="417"/>
        </pc:sldMkLst>
        <pc:spChg chg="del">
          <ac:chgData name="Anja Köpf" userId="ea56cea4-746c-4149-b52b-c55bc87b3752" providerId="ADAL" clId="{31C19C80-8108-774F-9942-253D113FA702}" dt="2022-04-27T12:50:23.825" v="510" actId="478"/>
          <ac:spMkLst>
            <pc:docMk/>
            <pc:sldMk cId="2737896761" sldId="417"/>
            <ac:spMk id="3" creationId="{64E1BFE4-7C30-334A-9147-0A4946BCCB73}"/>
          </ac:spMkLst>
        </pc:spChg>
        <pc:spChg chg="add del mod">
          <ac:chgData name="Anja Köpf" userId="ea56cea4-746c-4149-b52b-c55bc87b3752" providerId="ADAL" clId="{31C19C80-8108-774F-9942-253D113FA702}" dt="2022-04-27T12:50:26.096" v="511" actId="478"/>
          <ac:spMkLst>
            <pc:docMk/>
            <pc:sldMk cId="2737896761" sldId="417"/>
            <ac:spMk id="8" creationId="{48096610-2E52-767B-3A1C-92A6A57E91A0}"/>
          </ac:spMkLst>
        </pc:spChg>
        <pc:spChg chg="del">
          <ac:chgData name="Anja Köpf" userId="ea56cea4-746c-4149-b52b-c55bc87b3752" providerId="ADAL" clId="{31C19C80-8108-774F-9942-253D113FA702}" dt="2022-04-27T12:50:45.493" v="536" actId="478"/>
          <ac:spMkLst>
            <pc:docMk/>
            <pc:sldMk cId="2737896761" sldId="417"/>
            <ac:spMk id="9" creationId="{00000000-0000-0000-0000-000000000000}"/>
          </ac:spMkLst>
        </pc:spChg>
        <pc:spChg chg="add mod">
          <ac:chgData name="Anja Köpf" userId="ea56cea4-746c-4149-b52b-c55bc87b3752" providerId="ADAL" clId="{31C19C80-8108-774F-9942-253D113FA702}" dt="2022-04-27T12:50:43.305" v="535" actId="14100"/>
          <ac:spMkLst>
            <pc:docMk/>
            <pc:sldMk cId="2737896761" sldId="417"/>
            <ac:spMk id="10" creationId="{2768777D-3707-0E05-ECEE-FD84B944DF77}"/>
          </ac:spMkLst>
        </pc:spChg>
        <pc:spChg chg="add del mod">
          <ac:chgData name="Anja Köpf" userId="ea56cea4-746c-4149-b52b-c55bc87b3752" providerId="ADAL" clId="{31C19C80-8108-774F-9942-253D113FA702}" dt="2022-04-27T12:50:47.220" v="537" actId="478"/>
          <ac:spMkLst>
            <pc:docMk/>
            <pc:sldMk cId="2737896761" sldId="417"/>
            <ac:spMk id="12" creationId="{871B8439-473E-090D-A2CF-13A18EF34D83}"/>
          </ac:spMkLst>
        </pc:spChg>
        <pc:spChg chg="add mod">
          <ac:chgData name="Anja Köpf" userId="ea56cea4-746c-4149-b52b-c55bc87b3752" providerId="ADAL" clId="{31C19C80-8108-774F-9942-253D113FA702}" dt="2022-04-27T12:50:56.339" v="544" actId="20577"/>
          <ac:spMkLst>
            <pc:docMk/>
            <pc:sldMk cId="2737896761" sldId="417"/>
            <ac:spMk id="13" creationId="{3E629172-5B88-F8C0-2CCD-5234800F592D}"/>
          </ac:spMkLst>
        </pc:spChg>
        <pc:picChg chg="mod modCrop">
          <ac:chgData name="Anja Köpf" userId="ea56cea4-746c-4149-b52b-c55bc87b3752" providerId="ADAL" clId="{31C19C80-8108-774F-9942-253D113FA702}" dt="2022-04-27T12:51:46.451" v="553" actId="732"/>
          <ac:picMkLst>
            <pc:docMk/>
            <pc:sldMk cId="2737896761" sldId="417"/>
            <ac:picMk id="6" creationId="{00000000-0000-0000-0000-000000000000}"/>
          </ac:picMkLst>
        </pc:picChg>
      </pc:sldChg>
      <pc:sldChg chg="addSp delSp modSp add mod">
        <pc:chgData name="Anja Köpf" userId="ea56cea4-746c-4149-b52b-c55bc87b3752" providerId="ADAL" clId="{31C19C80-8108-774F-9942-253D113FA702}" dt="2022-04-27T13:01:40.587" v="755" actId="1076"/>
        <pc:sldMkLst>
          <pc:docMk/>
          <pc:sldMk cId="1619160005" sldId="418"/>
        </pc:sldMkLst>
        <pc:spChg chg="add del mod">
          <ac:chgData name="Anja Köpf" userId="ea56cea4-746c-4149-b52b-c55bc87b3752" providerId="ADAL" clId="{31C19C80-8108-774F-9942-253D113FA702}" dt="2022-04-27T12:58:17.159" v="662" actId="478"/>
          <ac:spMkLst>
            <pc:docMk/>
            <pc:sldMk cId="1619160005" sldId="418"/>
            <ac:spMk id="3" creationId="{CE1206CD-BCDD-70D5-462C-CA38872B05DC}"/>
          </ac:spMkLst>
        </pc:spChg>
        <pc:spChg chg="del">
          <ac:chgData name="Anja Köpf" userId="ea56cea4-746c-4149-b52b-c55bc87b3752" providerId="ADAL" clId="{31C19C80-8108-774F-9942-253D113FA702}" dt="2022-04-27T12:58:15.475" v="661" actId="478"/>
          <ac:spMkLst>
            <pc:docMk/>
            <pc:sldMk cId="1619160005" sldId="418"/>
            <ac:spMk id="7" creationId="{00000000-0000-0000-0000-000000000000}"/>
          </ac:spMkLst>
        </pc:spChg>
        <pc:spChg chg="add del mod">
          <ac:chgData name="Anja Köpf" userId="ea56cea4-746c-4149-b52b-c55bc87b3752" providerId="ADAL" clId="{31C19C80-8108-774F-9942-253D113FA702}" dt="2022-04-27T12:58:21.620" v="664" actId="478"/>
          <ac:spMkLst>
            <pc:docMk/>
            <pc:sldMk cId="1619160005" sldId="418"/>
            <ac:spMk id="10" creationId="{944FB2A3-0EF5-852D-6C76-D93B4ED30690}"/>
          </ac:spMkLst>
        </pc:spChg>
        <pc:spChg chg="add mod">
          <ac:chgData name="Anja Köpf" userId="ea56cea4-746c-4149-b52b-c55bc87b3752" providerId="ADAL" clId="{31C19C80-8108-774F-9942-253D113FA702}" dt="2022-04-27T13:00:08.113" v="714" actId="14100"/>
          <ac:spMkLst>
            <pc:docMk/>
            <pc:sldMk cId="1619160005" sldId="418"/>
            <ac:spMk id="11" creationId="{1E7C4809-E7D3-6030-7141-13781361F6C4}"/>
          </ac:spMkLst>
        </pc:spChg>
        <pc:spChg chg="add mod">
          <ac:chgData name="Anja Köpf" userId="ea56cea4-746c-4149-b52b-c55bc87b3752" providerId="ADAL" clId="{31C19C80-8108-774F-9942-253D113FA702}" dt="2022-04-27T13:00:57.705" v="744" actId="3064"/>
          <ac:spMkLst>
            <pc:docMk/>
            <pc:sldMk cId="1619160005" sldId="418"/>
            <ac:spMk id="12" creationId="{2345C700-1FB1-FC38-57C4-C75CB07DC408}"/>
          </ac:spMkLst>
        </pc:spChg>
        <pc:picChg chg="mod">
          <ac:chgData name="Anja Köpf" userId="ea56cea4-746c-4149-b52b-c55bc87b3752" providerId="ADAL" clId="{31C19C80-8108-774F-9942-253D113FA702}" dt="2022-04-27T13:01:24.903" v="750" actId="14100"/>
          <ac:picMkLst>
            <pc:docMk/>
            <pc:sldMk cId="1619160005" sldId="418"/>
            <ac:picMk id="5" creationId="{00000000-0000-0000-0000-000000000000}"/>
          </ac:picMkLst>
        </pc:picChg>
        <pc:picChg chg="mod">
          <ac:chgData name="Anja Köpf" userId="ea56cea4-746c-4149-b52b-c55bc87b3752" providerId="ADAL" clId="{31C19C80-8108-774F-9942-253D113FA702}" dt="2022-04-27T13:01:30.127" v="752" actId="1076"/>
          <ac:picMkLst>
            <pc:docMk/>
            <pc:sldMk cId="1619160005" sldId="418"/>
            <ac:picMk id="6" creationId="{00000000-0000-0000-0000-000000000000}"/>
          </ac:picMkLst>
        </pc:picChg>
        <pc:picChg chg="mod">
          <ac:chgData name="Anja Köpf" userId="ea56cea4-746c-4149-b52b-c55bc87b3752" providerId="ADAL" clId="{31C19C80-8108-774F-9942-253D113FA702}" dt="2022-04-27T13:01:37.668" v="754" actId="14100"/>
          <ac:picMkLst>
            <pc:docMk/>
            <pc:sldMk cId="1619160005" sldId="418"/>
            <ac:picMk id="8" creationId="{00000000-0000-0000-0000-000000000000}"/>
          </ac:picMkLst>
        </pc:picChg>
        <pc:picChg chg="mod">
          <ac:chgData name="Anja Köpf" userId="ea56cea4-746c-4149-b52b-c55bc87b3752" providerId="ADAL" clId="{31C19C80-8108-774F-9942-253D113FA702}" dt="2022-04-27T13:01:40.587" v="755" actId="1076"/>
          <ac:picMkLst>
            <pc:docMk/>
            <pc:sldMk cId="1619160005" sldId="418"/>
            <ac:picMk id="9" creationId="{00000000-0000-0000-0000-000000000000}"/>
          </ac:picMkLst>
        </pc:picChg>
        <pc:picChg chg="add del mod">
          <ac:chgData name="Anja Köpf" userId="ea56cea4-746c-4149-b52b-c55bc87b3752" providerId="ADAL" clId="{31C19C80-8108-774F-9942-253D113FA702}" dt="2022-04-27T13:01:08.156" v="746" actId="478"/>
          <ac:picMkLst>
            <pc:docMk/>
            <pc:sldMk cId="1619160005" sldId="418"/>
            <ac:picMk id="13" creationId="{9CEDEC45-53E1-66BC-535D-D9014C9B718D}"/>
          </ac:picMkLst>
        </pc:picChg>
      </pc:sldChg>
      <pc:sldChg chg="modSp add mod">
        <pc:chgData name="Anja Köpf" userId="ea56cea4-746c-4149-b52b-c55bc87b3752" providerId="ADAL" clId="{31C19C80-8108-774F-9942-253D113FA702}" dt="2022-04-27T13:07:03.634" v="775" actId="1076"/>
        <pc:sldMkLst>
          <pc:docMk/>
          <pc:sldMk cId="2665066475" sldId="419"/>
        </pc:sldMkLst>
        <pc:spChg chg="mod">
          <ac:chgData name="Anja Köpf" userId="ea56cea4-746c-4149-b52b-c55bc87b3752" providerId="ADAL" clId="{31C19C80-8108-774F-9942-253D113FA702}" dt="2022-04-27T13:06:17.901" v="764" actId="14100"/>
          <ac:spMkLst>
            <pc:docMk/>
            <pc:sldMk cId="2665066475" sldId="419"/>
            <ac:spMk id="3" creationId="{D7FB99A5-E639-4AFC-8B4A-13506AD0C65B}"/>
          </ac:spMkLst>
        </pc:spChg>
        <pc:spChg chg="mod">
          <ac:chgData name="Anja Köpf" userId="ea56cea4-746c-4149-b52b-c55bc87b3752" providerId="ADAL" clId="{31C19C80-8108-774F-9942-253D113FA702}" dt="2022-04-27T13:06:50.317" v="771" actId="1076"/>
          <ac:spMkLst>
            <pc:docMk/>
            <pc:sldMk cId="2665066475" sldId="419"/>
            <ac:spMk id="4" creationId="{C7B5DF27-23CF-4601-BB6A-9B7B0E9DBBB6}"/>
          </ac:spMkLst>
        </pc:spChg>
        <pc:spChg chg="mod">
          <ac:chgData name="Anja Köpf" userId="ea56cea4-746c-4149-b52b-c55bc87b3752" providerId="ADAL" clId="{31C19C80-8108-774F-9942-253D113FA702}" dt="2022-04-27T13:06:38.714" v="768" actId="2711"/>
          <ac:spMkLst>
            <pc:docMk/>
            <pc:sldMk cId="2665066475" sldId="419"/>
            <ac:spMk id="6" creationId="{48E6C4C3-357D-46B7-AA1A-3344C07394C0}"/>
          </ac:spMkLst>
        </pc:spChg>
        <pc:spChg chg="mod">
          <ac:chgData name="Anja Köpf" userId="ea56cea4-746c-4149-b52b-c55bc87b3752" providerId="ADAL" clId="{31C19C80-8108-774F-9942-253D113FA702}" dt="2022-04-27T13:06:59.261" v="774" actId="1076"/>
          <ac:spMkLst>
            <pc:docMk/>
            <pc:sldMk cId="2665066475" sldId="419"/>
            <ac:spMk id="7" creationId="{188D98DF-59D4-47B5-A02C-470C3E9EE5E1}"/>
          </ac:spMkLst>
        </pc:spChg>
        <pc:spChg chg="mod">
          <ac:chgData name="Anja Köpf" userId="ea56cea4-746c-4149-b52b-c55bc87b3752" providerId="ADAL" clId="{31C19C80-8108-774F-9942-253D113FA702}" dt="2022-04-27T13:06:56.097" v="773" actId="1076"/>
          <ac:spMkLst>
            <pc:docMk/>
            <pc:sldMk cId="2665066475" sldId="419"/>
            <ac:spMk id="9" creationId="{6B635E5C-7D9D-40A9-8E86-92CC4279BC33}"/>
          </ac:spMkLst>
        </pc:spChg>
        <pc:spChg chg="mod">
          <ac:chgData name="Anja Köpf" userId="ea56cea4-746c-4149-b52b-c55bc87b3752" providerId="ADAL" clId="{31C19C80-8108-774F-9942-253D113FA702}" dt="2022-04-27T13:06:53.567" v="772" actId="1076"/>
          <ac:spMkLst>
            <pc:docMk/>
            <pc:sldMk cId="2665066475" sldId="419"/>
            <ac:spMk id="10" creationId="{FB58A3D4-67B2-4634-BE68-AA97D1106FF0}"/>
          </ac:spMkLst>
        </pc:spChg>
        <pc:spChg chg="mod">
          <ac:chgData name="Anja Köpf" userId="ea56cea4-746c-4149-b52b-c55bc87b3752" providerId="ADAL" clId="{31C19C80-8108-774F-9942-253D113FA702}" dt="2022-04-27T13:06:45.531" v="770" actId="2711"/>
          <ac:spMkLst>
            <pc:docMk/>
            <pc:sldMk cId="2665066475" sldId="419"/>
            <ac:spMk id="12" creationId="{A2CA0CF6-0542-447C-AD9D-520E70423E3D}"/>
          </ac:spMkLst>
        </pc:spChg>
        <pc:spChg chg="mod">
          <ac:chgData name="Anja Köpf" userId="ea56cea4-746c-4149-b52b-c55bc87b3752" providerId="ADAL" clId="{31C19C80-8108-774F-9942-253D113FA702}" dt="2022-04-27T13:07:03.634" v="775" actId="1076"/>
          <ac:spMkLst>
            <pc:docMk/>
            <pc:sldMk cId="2665066475" sldId="419"/>
            <ac:spMk id="13" creationId="{EE66FE3D-8164-47B6-AEEA-AC7BF436F57B}"/>
          </ac:spMkLst>
        </pc:spChg>
      </pc:sldChg>
      <pc:sldChg chg="modSp add mod">
        <pc:chgData name="Anja Köpf" userId="ea56cea4-746c-4149-b52b-c55bc87b3752" providerId="ADAL" clId="{31C19C80-8108-774F-9942-253D113FA702}" dt="2022-04-27T13:10:14.408" v="806" actId="1037"/>
        <pc:sldMkLst>
          <pc:docMk/>
          <pc:sldMk cId="1829340040" sldId="420"/>
        </pc:sldMkLst>
        <pc:picChg chg="mod">
          <ac:chgData name="Anja Köpf" userId="ea56cea4-746c-4149-b52b-c55bc87b3752" providerId="ADAL" clId="{31C19C80-8108-774F-9942-253D113FA702}" dt="2022-04-27T13:10:14.408" v="806" actId="1037"/>
          <ac:picMkLst>
            <pc:docMk/>
            <pc:sldMk cId="1829340040" sldId="420"/>
            <ac:picMk id="10" creationId="{3B60A7C8-A96E-4C2E-8A05-1390331A15F1}"/>
          </ac:picMkLst>
        </pc:picChg>
      </pc:sldChg>
      <pc:sldChg chg="addSp delSp modSp add mod ord">
        <pc:chgData name="Anja Köpf" userId="ea56cea4-746c-4149-b52b-c55bc87b3752" providerId="ADAL" clId="{31C19C80-8108-774F-9942-253D113FA702}" dt="2022-04-27T13:33:39.101" v="912" actId="20578"/>
        <pc:sldMkLst>
          <pc:docMk/>
          <pc:sldMk cId="3143444862" sldId="421"/>
        </pc:sldMkLst>
        <pc:spChg chg="mod">
          <ac:chgData name="Anja Köpf" userId="ea56cea4-746c-4149-b52b-c55bc87b3752" providerId="ADAL" clId="{31C19C80-8108-774F-9942-253D113FA702}" dt="2022-04-27T13:28:10.143" v="829" actId="20577"/>
          <ac:spMkLst>
            <pc:docMk/>
            <pc:sldMk cId="3143444862" sldId="421"/>
            <ac:spMk id="3" creationId="{64E1BFE4-7C30-334A-9147-0A4946BCCB73}"/>
          </ac:spMkLst>
        </pc:spChg>
        <pc:spChg chg="del mod">
          <ac:chgData name="Anja Köpf" userId="ea56cea4-746c-4149-b52b-c55bc87b3752" providerId="ADAL" clId="{31C19C80-8108-774F-9942-253D113FA702}" dt="2022-04-27T13:30:42.587" v="842" actId="478"/>
          <ac:spMkLst>
            <pc:docMk/>
            <pc:sldMk cId="3143444862" sldId="421"/>
            <ac:spMk id="4" creationId="{A9D23F81-B0BE-BA46-974F-F32380B519B3}"/>
          </ac:spMkLst>
        </pc:spChg>
        <pc:spChg chg="mod">
          <ac:chgData name="Anja Köpf" userId="ea56cea4-746c-4149-b52b-c55bc87b3752" providerId="ADAL" clId="{31C19C80-8108-774F-9942-253D113FA702}" dt="2022-04-27T13:33:07.489" v="910" actId="20577"/>
          <ac:spMkLst>
            <pc:docMk/>
            <pc:sldMk cId="3143444862" sldId="421"/>
            <ac:spMk id="5" creationId="{BB5D44A4-369C-414C-BD31-0DB3A210D6FE}"/>
          </ac:spMkLst>
        </pc:spChg>
        <pc:spChg chg="add del mod">
          <ac:chgData name="Anja Köpf" userId="ea56cea4-746c-4149-b52b-c55bc87b3752" providerId="ADAL" clId="{31C19C80-8108-774F-9942-253D113FA702}" dt="2022-04-27T13:30:03.636" v="831" actId="931"/>
          <ac:spMkLst>
            <pc:docMk/>
            <pc:sldMk cId="3143444862" sldId="421"/>
            <ac:spMk id="6" creationId="{CECDD144-D748-E98E-DC82-1125D6ED6DEA}"/>
          </ac:spMkLst>
        </pc:spChg>
        <pc:spChg chg="add mod">
          <ac:chgData name="Anja Köpf" userId="ea56cea4-746c-4149-b52b-c55bc87b3752" providerId="ADAL" clId="{31C19C80-8108-774F-9942-253D113FA702}" dt="2022-04-27T13:30:51.251" v="850"/>
          <ac:spMkLst>
            <pc:docMk/>
            <pc:sldMk cId="3143444862" sldId="421"/>
            <ac:spMk id="12" creationId="{EB42EAD6-8978-3564-75CA-ECFBF3C6D1EE}"/>
          </ac:spMkLst>
        </pc:spChg>
        <pc:picChg chg="mod">
          <ac:chgData name="Anja Köpf" userId="ea56cea4-746c-4149-b52b-c55bc87b3752" providerId="ADAL" clId="{31C19C80-8108-774F-9942-253D113FA702}" dt="2022-04-27T13:30:30.628" v="834" actId="166"/>
          <ac:picMkLst>
            <pc:docMk/>
            <pc:sldMk cId="3143444862" sldId="421"/>
            <ac:picMk id="8" creationId="{875AD1B5-52D0-324F-A4D0-A2F9CD5E8F3B}"/>
          </ac:picMkLst>
        </pc:picChg>
        <pc:picChg chg="del">
          <ac:chgData name="Anja Köpf" userId="ea56cea4-746c-4149-b52b-c55bc87b3752" providerId="ADAL" clId="{31C19C80-8108-774F-9942-253D113FA702}" dt="2022-04-27T13:29:51.780" v="830" actId="478"/>
          <ac:picMkLst>
            <pc:docMk/>
            <pc:sldMk cId="3143444862" sldId="421"/>
            <ac:picMk id="9" creationId="{6AE1BC6B-76DB-6D19-14AF-7813DA696B56}"/>
          </ac:picMkLst>
        </pc:picChg>
        <pc:picChg chg="add mod modCrop">
          <ac:chgData name="Anja Köpf" userId="ea56cea4-746c-4149-b52b-c55bc87b3752" providerId="ADAL" clId="{31C19C80-8108-774F-9942-253D113FA702}" dt="2022-04-27T13:30:18.755" v="833" actId="18131"/>
          <ac:picMkLst>
            <pc:docMk/>
            <pc:sldMk cId="3143444862" sldId="421"/>
            <ac:picMk id="10" creationId="{01AFD89D-488A-D2D3-DAF1-C15ED71FE3ED}"/>
          </ac:picMkLst>
        </pc:picChg>
      </pc:sldChg>
      <pc:sldChg chg="addSp delSp modSp add mod ord">
        <pc:chgData name="Anja Köpf" userId="ea56cea4-746c-4149-b52b-c55bc87b3752" providerId="ADAL" clId="{31C19C80-8108-774F-9942-253D113FA702}" dt="2022-04-27T13:39:32.377" v="971" actId="1076"/>
        <pc:sldMkLst>
          <pc:docMk/>
          <pc:sldMk cId="3805272674" sldId="422"/>
        </pc:sldMkLst>
        <pc:spChg chg="del mod">
          <ac:chgData name="Anja Köpf" userId="ea56cea4-746c-4149-b52b-c55bc87b3752" providerId="ADAL" clId="{31C19C80-8108-774F-9942-253D113FA702}" dt="2022-04-27T13:39:20.247" v="966" actId="478"/>
          <ac:spMkLst>
            <pc:docMk/>
            <pc:sldMk cId="3805272674" sldId="422"/>
            <ac:spMk id="5" creationId="{B05D087C-CC88-2743-A7D7-A040F04DD94D}"/>
          </ac:spMkLst>
        </pc:spChg>
        <pc:spChg chg="add del mod">
          <ac:chgData name="Anja Köpf" userId="ea56cea4-746c-4149-b52b-c55bc87b3752" providerId="ADAL" clId="{31C19C80-8108-774F-9942-253D113FA702}" dt="2022-04-27T13:39:21.907" v="967" actId="478"/>
          <ac:spMkLst>
            <pc:docMk/>
            <pc:sldMk cId="3805272674" sldId="422"/>
            <ac:spMk id="6" creationId="{1E2DA087-92C1-0B48-DC1C-2F657E70D754}"/>
          </ac:spMkLst>
        </pc:spChg>
        <pc:picChg chg="add del mod">
          <ac:chgData name="Anja Köpf" userId="ea56cea4-746c-4149-b52b-c55bc87b3752" providerId="ADAL" clId="{31C19C80-8108-774F-9942-253D113FA702}" dt="2022-04-27T13:39:22.496" v="968" actId="478"/>
          <ac:picMkLst>
            <pc:docMk/>
            <pc:sldMk cId="3805272674" sldId="422"/>
            <ac:picMk id="3" creationId="{34F4B604-403F-6444-B03F-CB14316FA349}"/>
          </ac:picMkLst>
        </pc:picChg>
        <pc:picChg chg="add mod">
          <ac:chgData name="Anja Köpf" userId="ea56cea4-746c-4149-b52b-c55bc87b3752" providerId="ADAL" clId="{31C19C80-8108-774F-9942-253D113FA702}" dt="2022-04-27T13:39:32.377" v="971" actId="1076"/>
          <ac:picMkLst>
            <pc:docMk/>
            <pc:sldMk cId="3805272674" sldId="422"/>
            <ac:picMk id="8" creationId="{DED052AB-A3DF-8F6A-D16F-B8D66495A853}"/>
          </ac:picMkLst>
        </pc:picChg>
      </pc:sldChg>
    </pc:docChg>
  </pc:docChgLst>
  <pc:docChgLst>
    <pc:chgData name="Anja Köpf" userId="ea56cea4-746c-4149-b52b-c55bc87b3752" providerId="ADAL" clId="{7825DBAD-F8DC-2146-A4E4-B82D6C536418}"/>
    <pc:docChg chg="undo custSel addSld delSld modSld sldOrd">
      <pc:chgData name="Anja Köpf" userId="ea56cea4-746c-4149-b52b-c55bc87b3752" providerId="ADAL" clId="{7825DBAD-F8DC-2146-A4E4-B82D6C536418}" dt="2022-02-03T14:20:09.405" v="946" actId="20577"/>
      <pc:docMkLst>
        <pc:docMk/>
      </pc:docMkLst>
      <pc:sldChg chg="addSp delSp modSp add mod ord modClrScheme chgLayout">
        <pc:chgData name="Anja Köpf" userId="ea56cea4-746c-4149-b52b-c55bc87b3752" providerId="ADAL" clId="{7825DBAD-F8DC-2146-A4E4-B82D6C536418}" dt="2022-02-03T13:27:18.421" v="818" actId="1076"/>
        <pc:sldMkLst>
          <pc:docMk/>
          <pc:sldMk cId="3292214210" sldId="258"/>
        </pc:sldMkLst>
        <pc:spChg chg="mod">
          <ac:chgData name="Anja Köpf" userId="ea56cea4-746c-4149-b52b-c55bc87b3752" providerId="ADAL" clId="{7825DBAD-F8DC-2146-A4E4-B82D6C536418}" dt="2022-02-03T13:21:57.571" v="765" actId="167"/>
          <ac:spMkLst>
            <pc:docMk/>
            <pc:sldMk cId="3292214210" sldId="258"/>
            <ac:spMk id="45" creationId="{0B8D6B99-CCB0-9B40-A8FE-22F12D2F31DA}"/>
          </ac:spMkLst>
        </pc:spChg>
        <pc:spChg chg="mod">
          <ac:chgData name="Anja Köpf" userId="ea56cea4-746c-4149-b52b-c55bc87b3752" providerId="ADAL" clId="{7825DBAD-F8DC-2146-A4E4-B82D6C536418}" dt="2022-02-03T11:29:49.088" v="703" actId="1076"/>
          <ac:spMkLst>
            <pc:docMk/>
            <pc:sldMk cId="3292214210" sldId="258"/>
            <ac:spMk id="46" creationId="{BFFCB189-9180-7241-84DA-ED50562BAB7A}"/>
          </ac:spMkLst>
        </pc:spChg>
        <pc:spChg chg="add del mod">
          <ac:chgData name="Anja Köpf" userId="ea56cea4-746c-4149-b52b-c55bc87b3752" providerId="ADAL" clId="{7825DBAD-F8DC-2146-A4E4-B82D6C536418}" dt="2022-02-03T12:52:59.028" v="710" actId="478"/>
          <ac:spMkLst>
            <pc:docMk/>
            <pc:sldMk cId="3292214210" sldId="258"/>
            <ac:spMk id="47" creationId="{2FFB9D1B-6602-E545-8AA9-0A750C87903F}"/>
          </ac:spMkLst>
        </pc:spChg>
        <pc:spChg chg="mod">
          <ac:chgData name="Anja Köpf" userId="ea56cea4-746c-4149-b52b-c55bc87b3752" providerId="ADAL" clId="{7825DBAD-F8DC-2146-A4E4-B82D6C536418}" dt="2022-02-03T13:24:43.146" v="786" actId="1076"/>
          <ac:spMkLst>
            <pc:docMk/>
            <pc:sldMk cId="3292214210" sldId="258"/>
            <ac:spMk id="48" creationId="{2EC6DD24-EA43-BF47-8ABA-1E12BF6A510B}"/>
          </ac:spMkLst>
        </pc:spChg>
        <pc:spChg chg="mod">
          <ac:chgData name="Anja Köpf" userId="ea56cea4-746c-4149-b52b-c55bc87b3752" providerId="ADAL" clId="{7825DBAD-F8DC-2146-A4E4-B82D6C536418}" dt="2022-02-03T13:26:22.668" v="812" actId="1076"/>
          <ac:spMkLst>
            <pc:docMk/>
            <pc:sldMk cId="3292214210" sldId="258"/>
            <ac:spMk id="49" creationId="{50F714F6-F26D-104B-BDB1-C09252963BFF}"/>
          </ac:spMkLst>
        </pc:spChg>
        <pc:spChg chg="add mod">
          <ac:chgData name="Anja Köpf" userId="ea56cea4-746c-4149-b52b-c55bc87b3752" providerId="ADAL" clId="{7825DBAD-F8DC-2146-A4E4-B82D6C536418}" dt="2022-02-03T13:27:18.421" v="818" actId="1076"/>
          <ac:spMkLst>
            <pc:docMk/>
            <pc:sldMk cId="3292214210" sldId="258"/>
            <ac:spMk id="50" creationId="{A57D0DE3-C2A5-9449-A922-1845C28D9BCB}"/>
          </ac:spMkLst>
        </pc:spChg>
        <pc:spChg chg="mod">
          <ac:chgData name="Anja Köpf" userId="ea56cea4-746c-4149-b52b-c55bc87b3752" providerId="ADAL" clId="{7825DBAD-F8DC-2146-A4E4-B82D6C536418}" dt="2022-02-03T13:19:33.007" v="749" actId="207"/>
          <ac:spMkLst>
            <pc:docMk/>
            <pc:sldMk cId="3292214210" sldId="258"/>
            <ac:spMk id="53" creationId="{DBCE6226-F8CA-B44D-8BDC-8024B7B83662}"/>
          </ac:spMkLst>
        </pc:spChg>
        <pc:spChg chg="mod">
          <ac:chgData name="Anja Köpf" userId="ea56cea4-746c-4149-b52b-c55bc87b3752" providerId="ADAL" clId="{7825DBAD-F8DC-2146-A4E4-B82D6C536418}" dt="2022-02-03T13:26:15.094" v="809" actId="20577"/>
          <ac:spMkLst>
            <pc:docMk/>
            <pc:sldMk cId="3292214210" sldId="258"/>
            <ac:spMk id="54" creationId="{C1B238FF-6194-6D44-A8F0-92770CBC4FAC}"/>
          </ac:spMkLst>
        </pc:spChg>
        <pc:spChg chg="mod">
          <ac:chgData name="Anja Köpf" userId="ea56cea4-746c-4149-b52b-c55bc87b3752" providerId="ADAL" clId="{7825DBAD-F8DC-2146-A4E4-B82D6C536418}" dt="2022-02-03T11:29:38.775" v="702" actId="20577"/>
          <ac:spMkLst>
            <pc:docMk/>
            <pc:sldMk cId="3292214210" sldId="258"/>
            <ac:spMk id="55" creationId="{F1FA5AA5-18D7-CA40-927C-7A931BA96ADF}"/>
          </ac:spMkLst>
        </pc:spChg>
        <pc:spChg chg="add mod">
          <ac:chgData name="Anja Köpf" userId="ea56cea4-746c-4149-b52b-c55bc87b3752" providerId="ADAL" clId="{7825DBAD-F8DC-2146-A4E4-B82D6C536418}" dt="2022-02-03T13:21:27.708" v="761" actId="167"/>
          <ac:spMkLst>
            <pc:docMk/>
            <pc:sldMk cId="3292214210" sldId="258"/>
            <ac:spMk id="58" creationId="{EE637CF0-719B-3847-8FDE-0A042F1AF811}"/>
          </ac:spMkLst>
        </pc:spChg>
        <pc:spChg chg="add mod">
          <ac:chgData name="Anja Köpf" userId="ea56cea4-746c-4149-b52b-c55bc87b3752" providerId="ADAL" clId="{7825DBAD-F8DC-2146-A4E4-B82D6C536418}" dt="2022-02-03T13:26:00.054" v="806" actId="20577"/>
          <ac:spMkLst>
            <pc:docMk/>
            <pc:sldMk cId="3292214210" sldId="258"/>
            <ac:spMk id="59" creationId="{9C52C191-6104-5B4F-ADF4-576DC2416F15}"/>
          </ac:spMkLst>
        </pc:spChg>
        <pc:cxnChg chg="mod">
          <ac:chgData name="Anja Köpf" userId="ea56cea4-746c-4149-b52b-c55bc87b3752" providerId="ADAL" clId="{7825DBAD-F8DC-2146-A4E4-B82D6C536418}" dt="2022-02-03T13:22:05.177" v="766" actId="167"/>
          <ac:cxnSpMkLst>
            <pc:docMk/>
            <pc:sldMk cId="3292214210" sldId="258"/>
            <ac:cxnSpMk id="51" creationId="{4F48F2B5-21C6-EB41-99E1-51D313187D89}"/>
          </ac:cxnSpMkLst>
        </pc:cxnChg>
        <pc:cxnChg chg="add mod">
          <ac:chgData name="Anja Köpf" userId="ea56cea4-746c-4149-b52b-c55bc87b3752" providerId="ADAL" clId="{7825DBAD-F8DC-2146-A4E4-B82D6C536418}" dt="2022-02-03T13:27:06.038" v="817" actId="14100"/>
          <ac:cxnSpMkLst>
            <pc:docMk/>
            <pc:sldMk cId="3292214210" sldId="258"/>
            <ac:cxnSpMk id="60" creationId="{0482F073-EC0D-5848-8676-4DCD12BD3891}"/>
          </ac:cxnSpMkLst>
        </pc:cxnChg>
      </pc:sldChg>
      <pc:sldChg chg="ord">
        <pc:chgData name="Anja Köpf" userId="ea56cea4-746c-4149-b52b-c55bc87b3752" providerId="ADAL" clId="{7825DBAD-F8DC-2146-A4E4-B82D6C536418}" dt="2022-01-28T14:18:12.006" v="289" actId="20578"/>
        <pc:sldMkLst>
          <pc:docMk/>
          <pc:sldMk cId="2615191761" sldId="262"/>
        </pc:sldMkLst>
      </pc:sldChg>
      <pc:sldChg chg="del">
        <pc:chgData name="Anja Köpf" userId="ea56cea4-746c-4149-b52b-c55bc87b3752" providerId="ADAL" clId="{7825DBAD-F8DC-2146-A4E4-B82D6C536418}" dt="2022-01-28T14:19:09.769" v="290" actId="2696"/>
        <pc:sldMkLst>
          <pc:docMk/>
          <pc:sldMk cId="696412969" sldId="270"/>
        </pc:sldMkLst>
      </pc:sldChg>
      <pc:sldChg chg="modSp mod">
        <pc:chgData name="Anja Köpf" userId="ea56cea4-746c-4149-b52b-c55bc87b3752" providerId="ADAL" clId="{7825DBAD-F8DC-2146-A4E4-B82D6C536418}" dt="2022-02-02T08:54:42.770" v="539" actId="207"/>
        <pc:sldMkLst>
          <pc:docMk/>
          <pc:sldMk cId="1891379889" sldId="271"/>
        </pc:sldMkLst>
        <pc:picChg chg="mod">
          <ac:chgData name="Anja Köpf" userId="ea56cea4-746c-4149-b52b-c55bc87b3752" providerId="ADAL" clId="{7825DBAD-F8DC-2146-A4E4-B82D6C536418}" dt="2022-02-02T08:54:42.770" v="539" actId="207"/>
          <ac:picMkLst>
            <pc:docMk/>
            <pc:sldMk cId="1891379889" sldId="271"/>
            <ac:picMk id="9" creationId="{11E821A7-A8F1-B042-B382-1F07DAEDEC12}"/>
          </ac:picMkLst>
        </pc:picChg>
      </pc:sldChg>
      <pc:sldChg chg="modSp mod ord">
        <pc:chgData name="Anja Köpf" userId="ea56cea4-746c-4149-b52b-c55bc87b3752" providerId="ADAL" clId="{7825DBAD-F8DC-2146-A4E4-B82D6C536418}" dt="2022-02-03T14:15:54.196" v="861" actId="20578"/>
        <pc:sldMkLst>
          <pc:docMk/>
          <pc:sldMk cId="1221722983" sldId="305"/>
        </pc:sldMkLst>
        <pc:picChg chg="mod">
          <ac:chgData name="Anja Köpf" userId="ea56cea4-746c-4149-b52b-c55bc87b3752" providerId="ADAL" clId="{7825DBAD-F8DC-2146-A4E4-B82D6C536418}" dt="2022-02-02T08:55:38.066" v="548" actId="207"/>
          <ac:picMkLst>
            <pc:docMk/>
            <pc:sldMk cId="1221722983" sldId="305"/>
            <ac:picMk id="9" creationId="{0B4A5F30-2728-824D-85A2-5A302A38242D}"/>
          </ac:picMkLst>
        </pc:picChg>
      </pc:sldChg>
      <pc:sldChg chg="modSp mod ord">
        <pc:chgData name="Anja Köpf" userId="ea56cea4-746c-4149-b52b-c55bc87b3752" providerId="ADAL" clId="{7825DBAD-F8DC-2146-A4E4-B82D6C536418}" dt="2022-02-03T14:15:50.364" v="860" actId="20578"/>
        <pc:sldMkLst>
          <pc:docMk/>
          <pc:sldMk cId="3306977895" sldId="306"/>
        </pc:sldMkLst>
        <pc:picChg chg="mod">
          <ac:chgData name="Anja Köpf" userId="ea56cea4-746c-4149-b52b-c55bc87b3752" providerId="ADAL" clId="{7825DBAD-F8DC-2146-A4E4-B82D6C536418}" dt="2022-02-02T08:55:41.415" v="549" actId="207"/>
          <ac:picMkLst>
            <pc:docMk/>
            <pc:sldMk cId="3306977895" sldId="306"/>
            <ac:picMk id="10" creationId="{8792638C-155F-FB45-B843-1BB9CD1218D6}"/>
          </ac:picMkLst>
        </pc:picChg>
      </pc:sldChg>
      <pc:sldChg chg="modSp add del mod modClrScheme chgLayout">
        <pc:chgData name="Anja Köpf" userId="ea56cea4-746c-4149-b52b-c55bc87b3752" providerId="ADAL" clId="{7825DBAD-F8DC-2146-A4E4-B82D6C536418}" dt="2022-02-02T08:52:18.887" v="526" actId="700"/>
        <pc:sldMkLst>
          <pc:docMk/>
          <pc:sldMk cId="2383553883" sldId="311"/>
        </pc:sldMkLst>
        <pc:spChg chg="mod ord">
          <ac:chgData name="Anja Köpf" userId="ea56cea4-746c-4149-b52b-c55bc87b3752" providerId="ADAL" clId="{7825DBAD-F8DC-2146-A4E4-B82D6C536418}" dt="2022-02-02T08:52:18.887" v="526" actId="700"/>
          <ac:spMkLst>
            <pc:docMk/>
            <pc:sldMk cId="2383553883" sldId="311"/>
            <ac:spMk id="2" creationId="{DC19863B-1FFA-CE4E-B3A5-5E26B2F6B796}"/>
          </ac:spMkLst>
        </pc:spChg>
        <pc:spChg chg="mod ord">
          <ac:chgData name="Anja Köpf" userId="ea56cea4-746c-4149-b52b-c55bc87b3752" providerId="ADAL" clId="{7825DBAD-F8DC-2146-A4E4-B82D6C536418}" dt="2022-02-02T08:52:18.887" v="526" actId="700"/>
          <ac:spMkLst>
            <pc:docMk/>
            <pc:sldMk cId="2383553883" sldId="311"/>
            <ac:spMk id="3" creationId="{E55A79EB-20C1-574F-A2B5-B6366E7DCBCC}"/>
          </ac:spMkLst>
        </pc:spChg>
      </pc:sldChg>
      <pc:sldChg chg="modSp add del mod modClrScheme chgLayout">
        <pc:chgData name="Anja Köpf" userId="ea56cea4-746c-4149-b52b-c55bc87b3752" providerId="ADAL" clId="{7825DBAD-F8DC-2146-A4E4-B82D6C536418}" dt="2022-02-02T09:34:50.874" v="551" actId="700"/>
        <pc:sldMkLst>
          <pc:docMk/>
          <pc:sldMk cId="3682395131" sldId="314"/>
        </pc:sldMkLst>
        <pc:spChg chg="mod ord">
          <ac:chgData name="Anja Köpf" userId="ea56cea4-746c-4149-b52b-c55bc87b3752" providerId="ADAL" clId="{7825DBAD-F8DC-2146-A4E4-B82D6C536418}" dt="2022-02-02T09:34:50.874" v="551" actId="700"/>
          <ac:spMkLst>
            <pc:docMk/>
            <pc:sldMk cId="3682395131" sldId="314"/>
            <ac:spMk id="3" creationId="{64E1BFE4-7C30-334A-9147-0A4946BCCB73}"/>
          </ac:spMkLst>
        </pc:spChg>
        <pc:spChg chg="mod ord">
          <ac:chgData name="Anja Köpf" userId="ea56cea4-746c-4149-b52b-c55bc87b3752" providerId="ADAL" clId="{7825DBAD-F8DC-2146-A4E4-B82D6C536418}" dt="2022-02-02T09:34:50.874" v="551" actId="700"/>
          <ac:spMkLst>
            <pc:docMk/>
            <pc:sldMk cId="3682395131" sldId="314"/>
            <ac:spMk id="4" creationId="{A9D23F81-B0BE-BA46-974F-F32380B519B3}"/>
          </ac:spMkLst>
        </pc:spChg>
        <pc:spChg chg="mod ord">
          <ac:chgData name="Anja Köpf" userId="ea56cea4-746c-4149-b52b-c55bc87b3752" providerId="ADAL" clId="{7825DBAD-F8DC-2146-A4E4-B82D6C536418}" dt="2022-02-02T09:34:50.874" v="551" actId="700"/>
          <ac:spMkLst>
            <pc:docMk/>
            <pc:sldMk cId="3682395131" sldId="314"/>
            <ac:spMk id="5" creationId="{F3FC55E8-161C-F548-B74A-DB3944147623}"/>
          </ac:spMkLst>
        </pc:spChg>
        <pc:picChg chg="mod ord modCrop">
          <ac:chgData name="Anja Köpf" userId="ea56cea4-746c-4149-b52b-c55bc87b3752" providerId="ADAL" clId="{7825DBAD-F8DC-2146-A4E4-B82D6C536418}" dt="2022-02-02T09:34:50.874" v="551" actId="700"/>
          <ac:picMkLst>
            <pc:docMk/>
            <pc:sldMk cId="3682395131" sldId="314"/>
            <ac:picMk id="8" creationId="{59BA91BF-EAD5-2640-85EB-B27C702BF3CA}"/>
          </ac:picMkLst>
        </pc:picChg>
      </pc:sldChg>
      <pc:sldChg chg="modSp mod">
        <pc:chgData name="Anja Köpf" userId="ea56cea4-746c-4149-b52b-c55bc87b3752" providerId="ADAL" clId="{7825DBAD-F8DC-2146-A4E4-B82D6C536418}" dt="2022-02-02T08:55:34.155" v="547" actId="207"/>
        <pc:sldMkLst>
          <pc:docMk/>
          <pc:sldMk cId="78400293" sldId="315"/>
        </pc:sldMkLst>
        <pc:picChg chg="mod">
          <ac:chgData name="Anja Köpf" userId="ea56cea4-746c-4149-b52b-c55bc87b3752" providerId="ADAL" clId="{7825DBAD-F8DC-2146-A4E4-B82D6C536418}" dt="2022-02-02T08:55:34.155" v="547" actId="207"/>
          <ac:picMkLst>
            <pc:docMk/>
            <pc:sldMk cId="78400293" sldId="315"/>
            <ac:picMk id="11" creationId="{E6BDB9AE-81A1-1045-B150-EC849F8B8615}"/>
          </ac:picMkLst>
        </pc:picChg>
      </pc:sldChg>
      <pc:sldChg chg="modSp add del mod modClrScheme chgLayout">
        <pc:chgData name="Anja Köpf" userId="ea56cea4-746c-4149-b52b-c55bc87b3752" providerId="ADAL" clId="{7825DBAD-F8DC-2146-A4E4-B82D6C536418}" dt="2022-02-03T14:13:48.237" v="858" actId="700"/>
        <pc:sldMkLst>
          <pc:docMk/>
          <pc:sldMk cId="3861473595" sldId="316"/>
        </pc:sldMkLst>
        <pc:spChg chg="mod ord">
          <ac:chgData name="Anja Köpf" userId="ea56cea4-746c-4149-b52b-c55bc87b3752" providerId="ADAL" clId="{7825DBAD-F8DC-2146-A4E4-B82D6C536418}" dt="2022-02-03T14:13:48.237" v="858" actId="700"/>
          <ac:spMkLst>
            <pc:docMk/>
            <pc:sldMk cId="3861473595" sldId="316"/>
            <ac:spMk id="2" creationId="{DC19863B-1FFA-CE4E-B3A5-5E26B2F6B796}"/>
          </ac:spMkLst>
        </pc:spChg>
        <pc:spChg chg="mod ord">
          <ac:chgData name="Anja Köpf" userId="ea56cea4-746c-4149-b52b-c55bc87b3752" providerId="ADAL" clId="{7825DBAD-F8DC-2146-A4E4-B82D6C536418}" dt="2022-02-03T14:13:48.237" v="858" actId="700"/>
          <ac:spMkLst>
            <pc:docMk/>
            <pc:sldMk cId="3861473595" sldId="316"/>
            <ac:spMk id="3" creationId="{E55A79EB-20C1-574F-A2B5-B6366E7DCBCC}"/>
          </ac:spMkLst>
        </pc:spChg>
      </pc:sldChg>
      <pc:sldChg chg="modSp add del mod modClrScheme chgLayout">
        <pc:chgData name="Anja Köpf" userId="ea56cea4-746c-4149-b52b-c55bc87b3752" providerId="ADAL" clId="{7825DBAD-F8DC-2146-A4E4-B82D6C536418}" dt="2022-02-02T09:34:50.874" v="551" actId="700"/>
        <pc:sldMkLst>
          <pc:docMk/>
          <pc:sldMk cId="3493459747" sldId="317"/>
        </pc:sldMkLst>
        <pc:spChg chg="mod ord">
          <ac:chgData name="Anja Köpf" userId="ea56cea4-746c-4149-b52b-c55bc87b3752" providerId="ADAL" clId="{7825DBAD-F8DC-2146-A4E4-B82D6C536418}" dt="2022-02-02T09:34:50.874" v="551" actId="700"/>
          <ac:spMkLst>
            <pc:docMk/>
            <pc:sldMk cId="3493459747" sldId="317"/>
            <ac:spMk id="3" creationId="{64E1BFE4-7C30-334A-9147-0A4946BCCB73}"/>
          </ac:spMkLst>
        </pc:spChg>
        <pc:spChg chg="mod ord">
          <ac:chgData name="Anja Köpf" userId="ea56cea4-746c-4149-b52b-c55bc87b3752" providerId="ADAL" clId="{7825DBAD-F8DC-2146-A4E4-B82D6C536418}" dt="2022-02-02T09:34:50.874" v="551" actId="700"/>
          <ac:spMkLst>
            <pc:docMk/>
            <pc:sldMk cId="3493459747" sldId="317"/>
            <ac:spMk id="4" creationId="{A9D23F81-B0BE-BA46-974F-F32380B519B3}"/>
          </ac:spMkLst>
        </pc:spChg>
        <pc:spChg chg="mod ord">
          <ac:chgData name="Anja Köpf" userId="ea56cea4-746c-4149-b52b-c55bc87b3752" providerId="ADAL" clId="{7825DBAD-F8DC-2146-A4E4-B82D6C536418}" dt="2022-02-02T09:34:50.874" v="551" actId="700"/>
          <ac:spMkLst>
            <pc:docMk/>
            <pc:sldMk cId="3493459747" sldId="317"/>
            <ac:spMk id="5" creationId="{F3FC55E8-161C-F548-B74A-DB3944147623}"/>
          </ac:spMkLst>
        </pc:spChg>
        <pc:picChg chg="mod ord modCrop">
          <ac:chgData name="Anja Köpf" userId="ea56cea4-746c-4149-b52b-c55bc87b3752" providerId="ADAL" clId="{7825DBAD-F8DC-2146-A4E4-B82D6C536418}" dt="2022-02-02T09:34:50.874" v="551" actId="700"/>
          <ac:picMkLst>
            <pc:docMk/>
            <pc:sldMk cId="3493459747" sldId="317"/>
            <ac:picMk id="8" creationId="{DBDA4F63-60F1-DF44-A488-8C9BE572E2AB}"/>
          </ac:picMkLst>
        </pc:picChg>
      </pc:sldChg>
      <pc:sldChg chg="addSp delSp modSp add del mod modClrScheme chgLayout">
        <pc:chgData name="Anja Köpf" userId="ea56cea4-746c-4149-b52b-c55bc87b3752" providerId="ADAL" clId="{7825DBAD-F8DC-2146-A4E4-B82D6C536418}" dt="2022-02-02T09:36:46.100" v="558" actId="207"/>
        <pc:sldMkLst>
          <pc:docMk/>
          <pc:sldMk cId="626550615" sldId="318"/>
        </pc:sldMkLst>
        <pc:spChg chg="add del mod ord">
          <ac:chgData name="Anja Köpf" userId="ea56cea4-746c-4149-b52b-c55bc87b3752" providerId="ADAL" clId="{7825DBAD-F8DC-2146-A4E4-B82D6C536418}" dt="2022-02-02T09:35:34.254" v="553" actId="478"/>
          <ac:spMkLst>
            <pc:docMk/>
            <pc:sldMk cId="626550615" sldId="318"/>
            <ac:spMk id="2" creationId="{A009B991-6640-2E4F-AE6C-737BC3826D8B}"/>
          </ac:spMkLst>
        </pc:spChg>
        <pc:spChg chg="mod ord">
          <ac:chgData name="Anja Köpf" userId="ea56cea4-746c-4149-b52b-c55bc87b3752" providerId="ADAL" clId="{7825DBAD-F8DC-2146-A4E4-B82D6C536418}" dt="2022-02-02T09:34:50.874" v="551" actId="700"/>
          <ac:spMkLst>
            <pc:docMk/>
            <pc:sldMk cId="626550615" sldId="318"/>
            <ac:spMk id="3" creationId="{64E1BFE4-7C30-334A-9147-0A4946BCCB73}"/>
          </ac:spMkLst>
        </pc:spChg>
        <pc:spChg chg="mod ord">
          <ac:chgData name="Anja Köpf" userId="ea56cea4-746c-4149-b52b-c55bc87b3752" providerId="ADAL" clId="{7825DBAD-F8DC-2146-A4E4-B82D6C536418}" dt="2022-02-02T09:34:50.874" v="551" actId="700"/>
          <ac:spMkLst>
            <pc:docMk/>
            <pc:sldMk cId="626550615" sldId="318"/>
            <ac:spMk id="4" creationId="{A9D23F81-B0BE-BA46-974F-F32380B519B3}"/>
          </ac:spMkLst>
        </pc:spChg>
        <pc:picChg chg="mod ord modCrop">
          <ac:chgData name="Anja Köpf" userId="ea56cea4-746c-4149-b52b-c55bc87b3752" providerId="ADAL" clId="{7825DBAD-F8DC-2146-A4E4-B82D6C536418}" dt="2022-02-02T09:36:46.100" v="558" actId="207"/>
          <ac:picMkLst>
            <pc:docMk/>
            <pc:sldMk cId="626550615" sldId="318"/>
            <ac:picMk id="14" creationId="{CB806CA7-D7BC-B94F-AFB1-55460B3FB7DA}"/>
          </ac:picMkLst>
        </pc:picChg>
      </pc:sldChg>
      <pc:sldChg chg="modSp add del mod">
        <pc:chgData name="Anja Köpf" userId="ea56cea4-746c-4149-b52b-c55bc87b3752" providerId="ADAL" clId="{7825DBAD-F8DC-2146-A4E4-B82D6C536418}" dt="2022-02-03T14:12:52.262" v="837" actId="20577"/>
        <pc:sldMkLst>
          <pc:docMk/>
          <pc:sldMk cId="2006360474" sldId="324"/>
        </pc:sldMkLst>
        <pc:spChg chg="mod">
          <ac:chgData name="Anja Köpf" userId="ea56cea4-746c-4149-b52b-c55bc87b3752" providerId="ADAL" clId="{7825DBAD-F8DC-2146-A4E4-B82D6C536418}" dt="2022-02-03T14:12:52.262" v="837" actId="20577"/>
          <ac:spMkLst>
            <pc:docMk/>
            <pc:sldMk cId="2006360474" sldId="324"/>
            <ac:spMk id="5" creationId="{B05D087C-CC88-2743-A7D7-A040F04DD94D}"/>
          </ac:spMkLst>
        </pc:spChg>
      </pc:sldChg>
      <pc:sldChg chg="addSp delSp modSp add del mod modClrScheme chgLayout">
        <pc:chgData name="Anja Köpf" userId="ea56cea4-746c-4149-b52b-c55bc87b3752" providerId="ADAL" clId="{7825DBAD-F8DC-2146-A4E4-B82D6C536418}" dt="2022-02-03T14:11:44.495" v="825" actId="14100"/>
        <pc:sldMkLst>
          <pc:docMk/>
          <pc:sldMk cId="1158238608" sldId="327"/>
        </pc:sldMkLst>
        <pc:spChg chg="add del mod ord">
          <ac:chgData name="Anja Köpf" userId="ea56cea4-746c-4149-b52b-c55bc87b3752" providerId="ADAL" clId="{7825DBAD-F8DC-2146-A4E4-B82D6C536418}" dt="2022-02-03T14:11:24.864" v="821" actId="700"/>
          <ac:spMkLst>
            <pc:docMk/>
            <pc:sldMk cId="1158238608" sldId="327"/>
            <ac:spMk id="2" creationId="{E97A1404-D5E8-A941-8B32-009C6F5BB74F}"/>
          </ac:spMkLst>
        </pc:spChg>
        <pc:spChg chg="mod ord">
          <ac:chgData name="Anja Köpf" userId="ea56cea4-746c-4149-b52b-c55bc87b3752" providerId="ADAL" clId="{7825DBAD-F8DC-2146-A4E4-B82D6C536418}" dt="2022-02-03T14:11:39.611" v="824" actId="14100"/>
          <ac:spMkLst>
            <pc:docMk/>
            <pc:sldMk cId="1158238608" sldId="327"/>
            <ac:spMk id="3" creationId="{F01C49B5-3383-F843-A184-3C20F1390248}"/>
          </ac:spMkLst>
        </pc:spChg>
        <pc:spChg chg="add del mod ord">
          <ac:chgData name="Anja Köpf" userId="ea56cea4-746c-4149-b52b-c55bc87b3752" providerId="ADAL" clId="{7825DBAD-F8DC-2146-A4E4-B82D6C536418}" dt="2022-02-03T14:11:33.786" v="823" actId="478"/>
          <ac:spMkLst>
            <pc:docMk/>
            <pc:sldMk cId="1158238608" sldId="327"/>
            <ac:spMk id="4" creationId="{7FDE9E86-3008-624C-A1EA-28B76BF87711}"/>
          </ac:spMkLst>
        </pc:spChg>
        <pc:spChg chg="mod ord">
          <ac:chgData name="Anja Köpf" userId="ea56cea4-746c-4149-b52b-c55bc87b3752" providerId="ADAL" clId="{7825DBAD-F8DC-2146-A4E4-B82D6C536418}" dt="2022-02-03T14:11:44.495" v="825" actId="14100"/>
          <ac:spMkLst>
            <pc:docMk/>
            <pc:sldMk cId="1158238608" sldId="327"/>
            <ac:spMk id="5" creationId="{70BD8252-CB9B-AE42-952C-066215F448B1}"/>
          </ac:spMkLst>
        </pc:spChg>
        <pc:spChg chg="mod ord">
          <ac:chgData name="Anja Köpf" userId="ea56cea4-746c-4149-b52b-c55bc87b3752" providerId="ADAL" clId="{7825DBAD-F8DC-2146-A4E4-B82D6C536418}" dt="2022-02-03T14:11:30.684" v="822" actId="700"/>
          <ac:spMkLst>
            <pc:docMk/>
            <pc:sldMk cId="1158238608" sldId="327"/>
            <ac:spMk id="6" creationId="{C978C6B5-6F93-984C-8039-2A0B2A723AEB}"/>
          </ac:spMkLst>
        </pc:spChg>
      </pc:sldChg>
      <pc:sldChg chg="del">
        <pc:chgData name="Anja Köpf" userId="ea56cea4-746c-4149-b52b-c55bc87b3752" providerId="ADAL" clId="{7825DBAD-F8DC-2146-A4E4-B82D6C536418}" dt="2022-01-28T13:59:51.385" v="0" actId="2696"/>
        <pc:sldMkLst>
          <pc:docMk/>
          <pc:sldMk cId="2470597032" sldId="329"/>
        </pc:sldMkLst>
      </pc:sldChg>
      <pc:sldChg chg="ord">
        <pc:chgData name="Anja Köpf" userId="ea56cea4-746c-4149-b52b-c55bc87b3752" providerId="ADAL" clId="{7825DBAD-F8DC-2146-A4E4-B82D6C536418}" dt="2022-01-28T14:02:34.952" v="87" actId="20578"/>
        <pc:sldMkLst>
          <pc:docMk/>
          <pc:sldMk cId="1154036314" sldId="333"/>
        </pc:sldMkLst>
      </pc:sldChg>
      <pc:sldChg chg="del">
        <pc:chgData name="Anja Köpf" userId="ea56cea4-746c-4149-b52b-c55bc87b3752" providerId="ADAL" clId="{7825DBAD-F8DC-2146-A4E4-B82D6C536418}" dt="2022-01-28T13:59:53.761" v="1" actId="2696"/>
        <pc:sldMkLst>
          <pc:docMk/>
          <pc:sldMk cId="2346048959" sldId="334"/>
        </pc:sldMkLst>
      </pc:sldChg>
      <pc:sldChg chg="addSp delSp modSp add del mod modClrScheme chgLayout">
        <pc:chgData name="Anja Köpf" userId="ea56cea4-746c-4149-b52b-c55bc87b3752" providerId="ADAL" clId="{7825DBAD-F8DC-2146-A4E4-B82D6C536418}" dt="2022-02-02T10:09:01.930" v="656" actId="18131"/>
        <pc:sldMkLst>
          <pc:docMk/>
          <pc:sldMk cId="1730231923" sldId="336"/>
        </pc:sldMkLst>
        <pc:spChg chg="mod ord">
          <ac:chgData name="Anja Köpf" userId="ea56cea4-746c-4149-b52b-c55bc87b3752" providerId="ADAL" clId="{7825DBAD-F8DC-2146-A4E4-B82D6C536418}" dt="2022-02-02T09:46:55.427" v="611" actId="700"/>
          <ac:spMkLst>
            <pc:docMk/>
            <pc:sldMk cId="1730231923" sldId="336"/>
            <ac:spMk id="3" creationId="{64E1BFE4-7C30-334A-9147-0A4946BCCB73}"/>
          </ac:spMkLst>
        </pc:spChg>
        <pc:spChg chg="mod ord">
          <ac:chgData name="Anja Köpf" userId="ea56cea4-746c-4149-b52b-c55bc87b3752" providerId="ADAL" clId="{7825DBAD-F8DC-2146-A4E4-B82D6C536418}" dt="2022-02-02T09:47:25.140" v="617" actId="20577"/>
          <ac:spMkLst>
            <pc:docMk/>
            <pc:sldMk cId="1730231923" sldId="336"/>
            <ac:spMk id="4" creationId="{A9D23F81-B0BE-BA46-974F-F32380B519B3}"/>
          </ac:spMkLst>
        </pc:spChg>
        <pc:spChg chg="mod ord">
          <ac:chgData name="Anja Köpf" userId="ea56cea4-746c-4149-b52b-c55bc87b3752" providerId="ADAL" clId="{7825DBAD-F8DC-2146-A4E4-B82D6C536418}" dt="2022-02-02T09:47:42.128" v="644" actId="20577"/>
          <ac:spMkLst>
            <pc:docMk/>
            <pc:sldMk cId="1730231923" sldId="336"/>
            <ac:spMk id="5" creationId="{F3FC55E8-161C-F548-B74A-DB3944147623}"/>
          </ac:spMkLst>
        </pc:spChg>
        <pc:spChg chg="add del mod">
          <ac:chgData name="Anja Köpf" userId="ea56cea4-746c-4149-b52b-c55bc87b3752" providerId="ADAL" clId="{7825DBAD-F8DC-2146-A4E4-B82D6C536418}" dt="2022-02-02T10:08:28.570" v="652" actId="931"/>
          <ac:spMkLst>
            <pc:docMk/>
            <pc:sldMk cId="1730231923" sldId="336"/>
            <ac:spMk id="6" creationId="{0AD1DF60-DED6-B140-9DDA-A35A6192FFF4}"/>
          </ac:spMkLst>
        </pc:spChg>
        <pc:picChg chg="del mod ord modCrop">
          <ac:chgData name="Anja Köpf" userId="ea56cea4-746c-4149-b52b-c55bc87b3752" providerId="ADAL" clId="{7825DBAD-F8DC-2146-A4E4-B82D6C536418}" dt="2022-02-02T10:08:08.639" v="651" actId="478"/>
          <ac:picMkLst>
            <pc:docMk/>
            <pc:sldMk cId="1730231923" sldId="336"/>
            <ac:picMk id="8" creationId="{872E5F20-447B-174C-810C-B71A1FA5BBC5}"/>
          </ac:picMkLst>
        </pc:picChg>
        <pc:picChg chg="add mod modCrop">
          <ac:chgData name="Anja Köpf" userId="ea56cea4-746c-4149-b52b-c55bc87b3752" providerId="ADAL" clId="{7825DBAD-F8DC-2146-A4E4-B82D6C536418}" dt="2022-02-02T10:09:01.930" v="656" actId="18131"/>
          <ac:picMkLst>
            <pc:docMk/>
            <pc:sldMk cId="1730231923" sldId="336"/>
            <ac:picMk id="9" creationId="{044DBAFE-9021-174D-8943-951479932B80}"/>
          </ac:picMkLst>
        </pc:picChg>
        <pc:picChg chg="mod">
          <ac:chgData name="Anja Köpf" userId="ea56cea4-746c-4149-b52b-c55bc87b3752" providerId="ADAL" clId="{7825DBAD-F8DC-2146-A4E4-B82D6C536418}" dt="2022-02-02T10:08:45.278" v="655" actId="166"/>
          <ac:picMkLst>
            <pc:docMk/>
            <pc:sldMk cId="1730231923" sldId="336"/>
            <ac:picMk id="11" creationId="{9618D0F4-ABE0-BA4B-B6D3-F6B2FAB2B55F}"/>
          </ac:picMkLst>
        </pc:picChg>
      </pc:sldChg>
      <pc:sldChg chg="del">
        <pc:chgData name="Anja Köpf" userId="ea56cea4-746c-4149-b52b-c55bc87b3752" providerId="ADAL" clId="{7825DBAD-F8DC-2146-A4E4-B82D6C536418}" dt="2022-01-28T14:19:12.184" v="291" actId="2696"/>
        <pc:sldMkLst>
          <pc:docMk/>
          <pc:sldMk cId="1429058512" sldId="340"/>
        </pc:sldMkLst>
      </pc:sldChg>
      <pc:sldChg chg="addSp delSp modSp add del mod modClrScheme chgLayout">
        <pc:chgData name="Anja Köpf" userId="ea56cea4-746c-4149-b52b-c55bc87b3752" providerId="ADAL" clId="{7825DBAD-F8DC-2146-A4E4-B82D6C536418}" dt="2022-02-02T08:53:01.554" v="534" actId="18131"/>
        <pc:sldMkLst>
          <pc:docMk/>
          <pc:sldMk cId="314605429" sldId="341"/>
        </pc:sldMkLst>
        <pc:spChg chg="mod ord">
          <ac:chgData name="Anja Köpf" userId="ea56cea4-746c-4149-b52b-c55bc87b3752" providerId="ADAL" clId="{7825DBAD-F8DC-2146-A4E4-B82D6C536418}" dt="2022-02-02T08:52:42.575" v="529" actId="14100"/>
          <ac:spMkLst>
            <pc:docMk/>
            <pc:sldMk cId="314605429" sldId="341"/>
            <ac:spMk id="2" creationId="{2FAFFF68-7A55-4D45-986C-90B660A2704B}"/>
          </ac:spMkLst>
        </pc:spChg>
        <pc:spChg chg="mod ord">
          <ac:chgData name="Anja Köpf" userId="ea56cea4-746c-4149-b52b-c55bc87b3752" providerId="ADAL" clId="{7825DBAD-F8DC-2146-A4E4-B82D6C536418}" dt="2022-02-02T08:52:29.244" v="527" actId="700"/>
          <ac:spMkLst>
            <pc:docMk/>
            <pc:sldMk cId="314605429" sldId="341"/>
            <ac:spMk id="3" creationId="{64E1BFE4-7C30-334A-9147-0A4946BCCB73}"/>
          </ac:spMkLst>
        </pc:spChg>
        <pc:spChg chg="mod ord">
          <ac:chgData name="Anja Köpf" userId="ea56cea4-746c-4149-b52b-c55bc87b3752" providerId="ADAL" clId="{7825DBAD-F8DC-2146-A4E4-B82D6C536418}" dt="2022-02-02T08:52:39.360" v="528" actId="1076"/>
          <ac:spMkLst>
            <pc:docMk/>
            <pc:sldMk cId="314605429" sldId="341"/>
            <ac:spMk id="4" creationId="{A9D23F81-B0BE-BA46-974F-F32380B519B3}"/>
          </ac:spMkLst>
        </pc:spChg>
        <pc:spChg chg="add del mod">
          <ac:chgData name="Anja Köpf" userId="ea56cea4-746c-4149-b52b-c55bc87b3752" providerId="ADAL" clId="{7825DBAD-F8DC-2146-A4E4-B82D6C536418}" dt="2022-02-02T08:50:11.470" v="518" actId="931"/>
          <ac:spMkLst>
            <pc:docMk/>
            <pc:sldMk cId="314605429" sldId="341"/>
            <ac:spMk id="6" creationId="{35522BE8-9CA9-B64E-A904-A943EB58600B}"/>
          </ac:spMkLst>
        </pc:spChg>
        <pc:spChg chg="mod">
          <ac:chgData name="Anja Köpf" userId="ea56cea4-746c-4149-b52b-c55bc87b3752" providerId="ADAL" clId="{7825DBAD-F8DC-2146-A4E4-B82D6C536418}" dt="2022-02-02T08:49:12.538" v="516" actId="1076"/>
          <ac:spMkLst>
            <pc:docMk/>
            <pc:sldMk cId="314605429" sldId="341"/>
            <ac:spMk id="11" creationId="{CD044F31-12BD-4846-AE68-A415695A4CAC}"/>
          </ac:spMkLst>
        </pc:spChg>
        <pc:picChg chg="mod">
          <ac:chgData name="Anja Köpf" userId="ea56cea4-746c-4149-b52b-c55bc87b3752" providerId="ADAL" clId="{7825DBAD-F8DC-2146-A4E4-B82D6C536418}" dt="2022-02-02T08:51:45.282" v="525" actId="166"/>
          <ac:picMkLst>
            <pc:docMk/>
            <pc:sldMk cId="314605429" sldId="341"/>
            <ac:picMk id="8" creationId="{875AD1B5-52D0-324F-A4D0-A2F9CD5E8F3B}"/>
          </ac:picMkLst>
        </pc:picChg>
        <pc:picChg chg="del">
          <ac:chgData name="Anja Köpf" userId="ea56cea4-746c-4149-b52b-c55bc87b3752" providerId="ADAL" clId="{7825DBAD-F8DC-2146-A4E4-B82D6C536418}" dt="2022-02-02T08:50:04.271" v="517" actId="478"/>
          <ac:picMkLst>
            <pc:docMk/>
            <pc:sldMk cId="314605429" sldId="341"/>
            <ac:picMk id="10" creationId="{F2DFBF94-8DBA-9844-96DC-EAA91B355536}"/>
          </ac:picMkLst>
        </pc:picChg>
        <pc:picChg chg="add mod ord modCrop">
          <ac:chgData name="Anja Köpf" userId="ea56cea4-746c-4149-b52b-c55bc87b3752" providerId="ADAL" clId="{7825DBAD-F8DC-2146-A4E4-B82D6C536418}" dt="2022-02-02T08:53:01.554" v="534" actId="18131"/>
          <ac:picMkLst>
            <pc:docMk/>
            <pc:sldMk cId="314605429" sldId="341"/>
            <ac:picMk id="12" creationId="{21D5C4C6-4742-8646-9E1F-71496ECDCDA9}"/>
          </ac:picMkLst>
        </pc:picChg>
      </pc:sldChg>
      <pc:sldChg chg="addSp delSp modSp add del mod modClrScheme chgLayout">
        <pc:chgData name="Anja Köpf" userId="ea56cea4-746c-4149-b52b-c55bc87b3752" providerId="ADAL" clId="{7825DBAD-F8DC-2146-A4E4-B82D6C536418}" dt="2022-02-02T08:53:47.972" v="538" actId="18131"/>
        <pc:sldMkLst>
          <pc:docMk/>
          <pc:sldMk cId="1606046751" sldId="342"/>
        </pc:sldMkLst>
        <pc:spChg chg="mod ord">
          <ac:chgData name="Anja Köpf" userId="ea56cea4-746c-4149-b52b-c55bc87b3752" providerId="ADAL" clId="{7825DBAD-F8DC-2146-A4E4-B82D6C536418}" dt="2022-02-02T08:53:35.344" v="536" actId="20577"/>
          <ac:spMkLst>
            <pc:docMk/>
            <pc:sldMk cId="1606046751" sldId="342"/>
            <ac:spMk id="2" creationId="{2FAFFF68-7A55-4D45-986C-90B660A2704B}"/>
          </ac:spMkLst>
        </pc:spChg>
        <pc:spChg chg="mod ord">
          <ac:chgData name="Anja Köpf" userId="ea56cea4-746c-4149-b52b-c55bc87b3752" providerId="ADAL" clId="{7825DBAD-F8DC-2146-A4E4-B82D6C536418}" dt="2022-02-02T08:53:26.397" v="535" actId="700"/>
          <ac:spMkLst>
            <pc:docMk/>
            <pc:sldMk cId="1606046751" sldId="342"/>
            <ac:spMk id="3" creationId="{64E1BFE4-7C30-334A-9147-0A4946BCCB73}"/>
          </ac:spMkLst>
        </pc:spChg>
        <pc:spChg chg="mod ord">
          <ac:chgData name="Anja Köpf" userId="ea56cea4-746c-4149-b52b-c55bc87b3752" providerId="ADAL" clId="{7825DBAD-F8DC-2146-A4E4-B82D6C536418}" dt="2022-02-02T08:53:26.397" v="535" actId="700"/>
          <ac:spMkLst>
            <pc:docMk/>
            <pc:sldMk cId="1606046751" sldId="342"/>
            <ac:spMk id="4" creationId="{A9D23F81-B0BE-BA46-974F-F32380B519B3}"/>
          </ac:spMkLst>
        </pc:spChg>
        <pc:spChg chg="add del mod">
          <ac:chgData name="Anja Köpf" userId="ea56cea4-746c-4149-b52b-c55bc87b3752" providerId="ADAL" clId="{7825DBAD-F8DC-2146-A4E4-B82D6C536418}" dt="2022-02-02T08:46:07.766" v="448" actId="931"/>
          <ac:spMkLst>
            <pc:docMk/>
            <pc:sldMk cId="1606046751" sldId="342"/>
            <ac:spMk id="6" creationId="{4F9B6EAA-36AD-BB47-A742-AB510A236729}"/>
          </ac:spMkLst>
        </pc:spChg>
        <pc:picChg chg="mod">
          <ac:chgData name="Anja Köpf" userId="ea56cea4-746c-4149-b52b-c55bc87b3752" providerId="ADAL" clId="{7825DBAD-F8DC-2146-A4E4-B82D6C536418}" dt="2022-02-02T08:46:27.814" v="450" actId="166"/>
          <ac:picMkLst>
            <pc:docMk/>
            <pc:sldMk cId="1606046751" sldId="342"/>
            <ac:picMk id="8" creationId="{875AD1B5-52D0-324F-A4D0-A2F9CD5E8F3B}"/>
          </ac:picMkLst>
        </pc:picChg>
        <pc:picChg chg="del">
          <ac:chgData name="Anja Köpf" userId="ea56cea4-746c-4149-b52b-c55bc87b3752" providerId="ADAL" clId="{7825DBAD-F8DC-2146-A4E4-B82D6C536418}" dt="2022-02-02T08:45:47.565" v="447" actId="478"/>
          <ac:picMkLst>
            <pc:docMk/>
            <pc:sldMk cId="1606046751" sldId="342"/>
            <ac:picMk id="9" creationId="{4523D238-6637-5649-A7EA-694BA761FA2E}"/>
          </ac:picMkLst>
        </pc:picChg>
        <pc:picChg chg="add mod ord modCrop">
          <ac:chgData name="Anja Köpf" userId="ea56cea4-746c-4149-b52b-c55bc87b3752" providerId="ADAL" clId="{7825DBAD-F8DC-2146-A4E4-B82D6C536418}" dt="2022-02-02T08:53:47.972" v="538" actId="18131"/>
          <ac:picMkLst>
            <pc:docMk/>
            <pc:sldMk cId="1606046751" sldId="342"/>
            <ac:picMk id="10" creationId="{C69DCAE6-0C36-784D-9C59-2303663D83FA}"/>
          </ac:picMkLst>
        </pc:picChg>
      </pc:sldChg>
      <pc:sldChg chg="addSp delSp modSp add del mod modClrScheme chgLayout">
        <pc:chgData name="Anja Köpf" userId="ea56cea4-746c-4149-b52b-c55bc87b3752" providerId="ADAL" clId="{7825DBAD-F8DC-2146-A4E4-B82D6C536418}" dt="2022-02-02T09:53:46.066" v="650" actId="18131"/>
        <pc:sldMkLst>
          <pc:docMk/>
          <pc:sldMk cId="2514141339" sldId="343"/>
        </pc:sldMkLst>
        <pc:spChg chg="mod ord">
          <ac:chgData name="Anja Köpf" userId="ea56cea4-746c-4149-b52b-c55bc87b3752" providerId="ADAL" clId="{7825DBAD-F8DC-2146-A4E4-B82D6C536418}" dt="2022-02-02T09:34:50.874" v="551" actId="700"/>
          <ac:spMkLst>
            <pc:docMk/>
            <pc:sldMk cId="2514141339" sldId="343"/>
            <ac:spMk id="3" creationId="{64E1BFE4-7C30-334A-9147-0A4946BCCB73}"/>
          </ac:spMkLst>
        </pc:spChg>
        <pc:spChg chg="mod ord">
          <ac:chgData name="Anja Köpf" userId="ea56cea4-746c-4149-b52b-c55bc87b3752" providerId="ADAL" clId="{7825DBAD-F8DC-2146-A4E4-B82D6C536418}" dt="2022-02-02T09:34:50.874" v="551" actId="700"/>
          <ac:spMkLst>
            <pc:docMk/>
            <pc:sldMk cId="2514141339" sldId="343"/>
            <ac:spMk id="4" creationId="{A9D23F81-B0BE-BA46-974F-F32380B519B3}"/>
          </ac:spMkLst>
        </pc:spChg>
        <pc:spChg chg="mod ord">
          <ac:chgData name="Anja Köpf" userId="ea56cea4-746c-4149-b52b-c55bc87b3752" providerId="ADAL" clId="{7825DBAD-F8DC-2146-A4E4-B82D6C536418}" dt="2022-02-02T09:45:53.157" v="608" actId="20577"/>
          <ac:spMkLst>
            <pc:docMk/>
            <pc:sldMk cId="2514141339" sldId="343"/>
            <ac:spMk id="5" creationId="{F3FC55E8-161C-F548-B74A-DB3944147623}"/>
          </ac:spMkLst>
        </pc:spChg>
        <pc:spChg chg="add del mod">
          <ac:chgData name="Anja Köpf" userId="ea56cea4-746c-4149-b52b-c55bc87b3752" providerId="ADAL" clId="{7825DBAD-F8DC-2146-A4E4-B82D6C536418}" dt="2022-02-02T09:53:25.028" v="646" actId="931"/>
          <ac:spMkLst>
            <pc:docMk/>
            <pc:sldMk cId="2514141339" sldId="343"/>
            <ac:spMk id="6" creationId="{E7864F54-B46F-6E48-A597-7C15D0D3A87B}"/>
          </ac:spMkLst>
        </pc:spChg>
        <pc:picChg chg="add mod modCrop">
          <ac:chgData name="Anja Köpf" userId="ea56cea4-746c-4149-b52b-c55bc87b3752" providerId="ADAL" clId="{7825DBAD-F8DC-2146-A4E4-B82D6C536418}" dt="2022-02-02T09:53:46.066" v="650" actId="18131"/>
          <ac:picMkLst>
            <pc:docMk/>
            <pc:sldMk cId="2514141339" sldId="343"/>
            <ac:picMk id="8" creationId="{F904F68A-A586-4E4B-BA3D-A895B0BF2C96}"/>
          </ac:picMkLst>
        </pc:picChg>
        <pc:picChg chg="del mod ord modCrop">
          <ac:chgData name="Anja Köpf" userId="ea56cea4-746c-4149-b52b-c55bc87b3752" providerId="ADAL" clId="{7825DBAD-F8DC-2146-A4E4-B82D6C536418}" dt="2022-02-02T09:53:10.990" v="645" actId="478"/>
          <ac:picMkLst>
            <pc:docMk/>
            <pc:sldMk cId="2514141339" sldId="343"/>
            <ac:picMk id="9" creationId="{3EC5B709-A40F-D34D-A55D-D39C384F22BD}"/>
          </ac:picMkLst>
        </pc:picChg>
        <pc:picChg chg="mod">
          <ac:chgData name="Anja Köpf" userId="ea56cea4-746c-4149-b52b-c55bc87b3752" providerId="ADAL" clId="{7825DBAD-F8DC-2146-A4E4-B82D6C536418}" dt="2022-02-02T09:53:36.524" v="649" actId="166"/>
          <ac:picMkLst>
            <pc:docMk/>
            <pc:sldMk cId="2514141339" sldId="343"/>
            <ac:picMk id="11" creationId="{9618D0F4-ABE0-BA4B-B6D3-F6B2FAB2B55F}"/>
          </ac:picMkLst>
        </pc:picChg>
      </pc:sldChg>
      <pc:sldChg chg="del">
        <pc:chgData name="Anja Köpf" userId="ea56cea4-746c-4149-b52b-c55bc87b3752" providerId="ADAL" clId="{7825DBAD-F8DC-2146-A4E4-B82D6C536418}" dt="2022-01-28T13:59:55.196" v="2" actId="2696"/>
        <pc:sldMkLst>
          <pc:docMk/>
          <pc:sldMk cId="2621686085" sldId="344"/>
        </pc:sldMkLst>
      </pc:sldChg>
      <pc:sldChg chg="del">
        <pc:chgData name="Anja Köpf" userId="ea56cea4-746c-4149-b52b-c55bc87b3752" providerId="ADAL" clId="{7825DBAD-F8DC-2146-A4E4-B82D6C536418}" dt="2022-01-28T14:00:08.194" v="4" actId="2696"/>
        <pc:sldMkLst>
          <pc:docMk/>
          <pc:sldMk cId="894886128" sldId="346"/>
        </pc:sldMkLst>
      </pc:sldChg>
      <pc:sldChg chg="modSp mod ord">
        <pc:chgData name="Anja Köpf" userId="ea56cea4-746c-4149-b52b-c55bc87b3752" providerId="ADAL" clId="{7825DBAD-F8DC-2146-A4E4-B82D6C536418}" dt="2022-02-02T08:54:59.606" v="540" actId="207"/>
        <pc:sldMkLst>
          <pc:docMk/>
          <pc:sldMk cId="2161319828" sldId="348"/>
        </pc:sldMkLst>
        <pc:picChg chg="mod">
          <ac:chgData name="Anja Köpf" userId="ea56cea4-746c-4149-b52b-c55bc87b3752" providerId="ADAL" clId="{7825DBAD-F8DC-2146-A4E4-B82D6C536418}" dt="2022-02-02T08:54:59.606" v="540" actId="207"/>
          <ac:picMkLst>
            <pc:docMk/>
            <pc:sldMk cId="2161319828" sldId="348"/>
            <ac:picMk id="7" creationId="{E26275F9-19DE-054A-BCFA-324292DB70BF}"/>
          </ac:picMkLst>
        </pc:picChg>
      </pc:sldChg>
      <pc:sldChg chg="modSp mod">
        <pc:chgData name="Anja Köpf" userId="ea56cea4-746c-4149-b52b-c55bc87b3752" providerId="ADAL" clId="{7825DBAD-F8DC-2146-A4E4-B82D6C536418}" dt="2022-02-02T08:55:04.746" v="541" actId="207"/>
        <pc:sldMkLst>
          <pc:docMk/>
          <pc:sldMk cId="722117369" sldId="350"/>
        </pc:sldMkLst>
        <pc:picChg chg="mod">
          <ac:chgData name="Anja Köpf" userId="ea56cea4-746c-4149-b52b-c55bc87b3752" providerId="ADAL" clId="{7825DBAD-F8DC-2146-A4E4-B82D6C536418}" dt="2022-02-02T08:55:04.746" v="541" actId="207"/>
          <ac:picMkLst>
            <pc:docMk/>
            <pc:sldMk cId="722117369" sldId="350"/>
            <ac:picMk id="9" creationId="{BEEA9EDC-2B9F-9949-A496-E9EE66C44979}"/>
          </ac:picMkLst>
        </pc:picChg>
      </pc:sldChg>
      <pc:sldChg chg="del">
        <pc:chgData name="Anja Köpf" userId="ea56cea4-746c-4149-b52b-c55bc87b3752" providerId="ADAL" clId="{7825DBAD-F8DC-2146-A4E4-B82D6C536418}" dt="2022-01-28T13:59:59.017" v="3" actId="2696"/>
        <pc:sldMkLst>
          <pc:docMk/>
          <pc:sldMk cId="3612473776" sldId="351"/>
        </pc:sldMkLst>
      </pc:sldChg>
      <pc:sldChg chg="del">
        <pc:chgData name="Anja Köpf" userId="ea56cea4-746c-4149-b52b-c55bc87b3752" providerId="ADAL" clId="{7825DBAD-F8DC-2146-A4E4-B82D6C536418}" dt="2022-01-28T14:00:16.675" v="6" actId="2696"/>
        <pc:sldMkLst>
          <pc:docMk/>
          <pc:sldMk cId="10587095" sldId="352"/>
        </pc:sldMkLst>
      </pc:sldChg>
      <pc:sldChg chg="addSp delSp modSp add del mod modClrScheme chgLayout">
        <pc:chgData name="Anja Köpf" userId="ea56cea4-746c-4149-b52b-c55bc87b3752" providerId="ADAL" clId="{7825DBAD-F8DC-2146-A4E4-B82D6C536418}" dt="2022-02-03T14:12:34.430" v="834" actId="1076"/>
        <pc:sldMkLst>
          <pc:docMk/>
          <pc:sldMk cId="1753008671" sldId="353"/>
        </pc:sldMkLst>
        <pc:spChg chg="add del mod ord">
          <ac:chgData name="Anja Köpf" userId="ea56cea4-746c-4149-b52b-c55bc87b3752" providerId="ADAL" clId="{7825DBAD-F8DC-2146-A4E4-B82D6C536418}" dt="2022-02-03T14:11:56.913" v="827" actId="478"/>
          <ac:spMkLst>
            <pc:docMk/>
            <pc:sldMk cId="1753008671" sldId="353"/>
            <ac:spMk id="2" creationId="{57AFB1C5-6E2A-D740-B4C0-B230AC6A5F1C}"/>
          </ac:spMkLst>
        </pc:spChg>
        <pc:spChg chg="mod ord">
          <ac:chgData name="Anja Köpf" userId="ea56cea4-746c-4149-b52b-c55bc87b3752" providerId="ADAL" clId="{7825DBAD-F8DC-2146-A4E4-B82D6C536418}" dt="2022-02-03T14:11:51.968" v="826" actId="700"/>
          <ac:spMkLst>
            <pc:docMk/>
            <pc:sldMk cId="1753008671" sldId="353"/>
            <ac:spMk id="3" creationId="{64E1BFE4-7C30-334A-9147-0A4946BCCB73}"/>
          </ac:spMkLst>
        </pc:spChg>
        <pc:spChg chg="add del mod ord">
          <ac:chgData name="Anja Köpf" userId="ea56cea4-746c-4149-b52b-c55bc87b3752" providerId="ADAL" clId="{7825DBAD-F8DC-2146-A4E4-B82D6C536418}" dt="2022-02-03T14:12:00.850" v="828" actId="478"/>
          <ac:spMkLst>
            <pc:docMk/>
            <pc:sldMk cId="1753008671" sldId="353"/>
            <ac:spMk id="4" creationId="{AFDC84BC-9401-C548-8571-CBF22B6E8E9F}"/>
          </ac:spMkLst>
        </pc:spChg>
        <pc:picChg chg="mod ord modCrop">
          <ac:chgData name="Anja Köpf" userId="ea56cea4-746c-4149-b52b-c55bc87b3752" providerId="ADAL" clId="{7825DBAD-F8DC-2146-A4E4-B82D6C536418}" dt="2022-02-03T14:12:27.834" v="833" actId="18131"/>
          <ac:picMkLst>
            <pc:docMk/>
            <pc:sldMk cId="1753008671" sldId="353"/>
            <ac:picMk id="28" creationId="{814C12D3-6A5D-3546-8A34-E969998EF0B2}"/>
          </ac:picMkLst>
        </pc:picChg>
        <pc:picChg chg="mod">
          <ac:chgData name="Anja Köpf" userId="ea56cea4-746c-4149-b52b-c55bc87b3752" providerId="ADAL" clId="{7825DBAD-F8DC-2146-A4E4-B82D6C536418}" dt="2022-02-03T14:12:34.430" v="834" actId="1076"/>
          <ac:picMkLst>
            <pc:docMk/>
            <pc:sldMk cId="1753008671" sldId="353"/>
            <ac:picMk id="29" creationId="{AAD4FB18-0F8D-5B48-8962-A4F84ABF97D3}"/>
          </ac:picMkLst>
        </pc:picChg>
      </pc:sldChg>
      <pc:sldChg chg="addSp modSp mod">
        <pc:chgData name="Anja Köpf" userId="ea56cea4-746c-4149-b52b-c55bc87b3752" providerId="ADAL" clId="{7825DBAD-F8DC-2146-A4E4-B82D6C536418}" dt="2022-02-03T14:20:09.405" v="946" actId="20577"/>
        <pc:sldMkLst>
          <pc:docMk/>
          <pc:sldMk cId="730483770" sldId="354"/>
        </pc:sldMkLst>
        <pc:spChg chg="mod">
          <ac:chgData name="Anja Köpf" userId="ea56cea4-746c-4149-b52b-c55bc87b3752" providerId="ADAL" clId="{7825DBAD-F8DC-2146-A4E4-B82D6C536418}" dt="2022-02-03T14:20:09.405" v="946" actId="20577"/>
          <ac:spMkLst>
            <pc:docMk/>
            <pc:sldMk cId="730483770" sldId="354"/>
            <ac:spMk id="6" creationId="{F783A365-CFB1-5E42-AF00-5644E0A7135D}"/>
          </ac:spMkLst>
        </pc:spChg>
        <pc:spChg chg="add mod">
          <ac:chgData name="Anja Köpf" userId="ea56cea4-746c-4149-b52b-c55bc87b3752" providerId="ADAL" clId="{7825DBAD-F8DC-2146-A4E4-B82D6C536418}" dt="2022-02-03T14:18:44.868" v="894" actId="207"/>
          <ac:spMkLst>
            <pc:docMk/>
            <pc:sldMk cId="730483770" sldId="354"/>
            <ac:spMk id="7" creationId="{22A501A8-A170-DC46-B06B-4BB3504E75E4}"/>
          </ac:spMkLst>
        </pc:spChg>
        <pc:picChg chg="mod modCrop">
          <ac:chgData name="Anja Köpf" userId="ea56cea4-746c-4149-b52b-c55bc87b3752" providerId="ADAL" clId="{7825DBAD-F8DC-2146-A4E4-B82D6C536418}" dt="2022-01-28T14:01:32.576" v="82"/>
          <ac:picMkLst>
            <pc:docMk/>
            <pc:sldMk cId="730483770" sldId="354"/>
            <ac:picMk id="12" creationId="{DA21F244-3B7C-6749-8397-CC307662749B}"/>
          </ac:picMkLst>
        </pc:picChg>
      </pc:sldChg>
      <pc:sldChg chg="addSp delSp modSp add mod ord">
        <pc:chgData name="Anja Köpf" userId="ea56cea4-746c-4149-b52b-c55bc87b3752" providerId="ADAL" clId="{7825DBAD-F8DC-2146-A4E4-B82D6C536418}" dt="2022-02-02T08:55:20.008" v="543" actId="207"/>
        <pc:sldMkLst>
          <pc:docMk/>
          <pc:sldMk cId="761070712" sldId="355"/>
        </pc:sldMkLst>
        <pc:spChg chg="mod">
          <ac:chgData name="Anja Köpf" userId="ea56cea4-746c-4149-b52b-c55bc87b3752" providerId="ADAL" clId="{7825DBAD-F8DC-2146-A4E4-B82D6C536418}" dt="2022-01-28T14:05:21.426" v="99" actId="20577"/>
          <ac:spMkLst>
            <pc:docMk/>
            <pc:sldMk cId="761070712" sldId="355"/>
            <ac:spMk id="3" creationId="{64E1BFE4-7C30-334A-9147-0A4946BCCB73}"/>
          </ac:spMkLst>
        </pc:spChg>
        <pc:spChg chg="mod">
          <ac:chgData name="Anja Köpf" userId="ea56cea4-746c-4149-b52b-c55bc87b3752" providerId="ADAL" clId="{7825DBAD-F8DC-2146-A4E4-B82D6C536418}" dt="2022-01-28T14:05:41.544" v="113" actId="20577"/>
          <ac:spMkLst>
            <pc:docMk/>
            <pc:sldMk cId="761070712" sldId="355"/>
            <ac:spMk id="4" creationId="{A9D23F81-B0BE-BA46-974F-F32380B519B3}"/>
          </ac:spMkLst>
        </pc:spChg>
        <pc:spChg chg="mod">
          <ac:chgData name="Anja Köpf" userId="ea56cea4-746c-4149-b52b-c55bc87b3752" providerId="ADAL" clId="{7825DBAD-F8DC-2146-A4E4-B82D6C536418}" dt="2022-01-28T14:08:40.531" v="205" actId="20577"/>
          <ac:spMkLst>
            <pc:docMk/>
            <pc:sldMk cId="761070712" sldId="355"/>
            <ac:spMk id="5" creationId="{F3FC55E8-161C-F548-B74A-DB3944147623}"/>
          </ac:spMkLst>
        </pc:spChg>
        <pc:spChg chg="add del mod">
          <ac:chgData name="Anja Köpf" userId="ea56cea4-746c-4149-b52b-c55bc87b3752" providerId="ADAL" clId="{7825DBAD-F8DC-2146-A4E4-B82D6C536418}" dt="2022-01-28T14:11:24.785" v="207" actId="931"/>
          <ac:spMkLst>
            <pc:docMk/>
            <pc:sldMk cId="761070712" sldId="355"/>
            <ac:spMk id="7" creationId="{92096930-7C38-D24F-AAB6-2556630670EC}"/>
          </ac:spMkLst>
        </pc:spChg>
        <pc:picChg chg="mod">
          <ac:chgData name="Anja Köpf" userId="ea56cea4-746c-4149-b52b-c55bc87b3752" providerId="ADAL" clId="{7825DBAD-F8DC-2146-A4E4-B82D6C536418}" dt="2022-01-28T14:11:38.463" v="209" actId="166"/>
          <ac:picMkLst>
            <pc:docMk/>
            <pc:sldMk cId="761070712" sldId="355"/>
            <ac:picMk id="6" creationId="{BE5A5BC2-C86F-884C-A50B-3D46A5BBA9D4}"/>
          </ac:picMkLst>
        </pc:picChg>
        <pc:picChg chg="del">
          <ac:chgData name="Anja Köpf" userId="ea56cea4-746c-4149-b52b-c55bc87b3752" providerId="ADAL" clId="{7825DBAD-F8DC-2146-A4E4-B82D6C536418}" dt="2022-01-28T14:08:44.629" v="206" actId="478"/>
          <ac:picMkLst>
            <pc:docMk/>
            <pc:sldMk cId="761070712" sldId="355"/>
            <ac:picMk id="9" creationId="{BEEA9EDC-2B9F-9949-A496-E9EE66C44979}"/>
          </ac:picMkLst>
        </pc:picChg>
        <pc:picChg chg="add mod modCrop">
          <ac:chgData name="Anja Köpf" userId="ea56cea4-746c-4149-b52b-c55bc87b3752" providerId="ADAL" clId="{7825DBAD-F8DC-2146-A4E4-B82D6C536418}" dt="2022-02-02T08:55:20.008" v="543" actId="207"/>
          <ac:picMkLst>
            <pc:docMk/>
            <pc:sldMk cId="761070712" sldId="355"/>
            <ac:picMk id="10" creationId="{3F10DCA1-4C6F-CF4F-A45A-2B45151BB245}"/>
          </ac:picMkLst>
        </pc:picChg>
      </pc:sldChg>
      <pc:sldChg chg="addSp delSp modSp add mod">
        <pc:chgData name="Anja Köpf" userId="ea56cea4-746c-4149-b52b-c55bc87b3752" providerId="ADAL" clId="{7825DBAD-F8DC-2146-A4E4-B82D6C536418}" dt="2022-02-02T08:55:23.132" v="544" actId="207"/>
        <pc:sldMkLst>
          <pc:docMk/>
          <pc:sldMk cId="249274898" sldId="356"/>
        </pc:sldMkLst>
        <pc:spChg chg="mod">
          <ac:chgData name="Anja Köpf" userId="ea56cea4-746c-4149-b52b-c55bc87b3752" providerId="ADAL" clId="{7825DBAD-F8DC-2146-A4E4-B82D6C536418}" dt="2022-01-28T14:11:48.491" v="221" actId="20577"/>
          <ac:spMkLst>
            <pc:docMk/>
            <pc:sldMk cId="249274898" sldId="356"/>
            <ac:spMk id="3" creationId="{64E1BFE4-7C30-334A-9147-0A4946BCCB73}"/>
          </ac:spMkLst>
        </pc:spChg>
        <pc:spChg chg="mod">
          <ac:chgData name="Anja Köpf" userId="ea56cea4-746c-4149-b52b-c55bc87b3752" providerId="ADAL" clId="{7825DBAD-F8DC-2146-A4E4-B82D6C536418}" dt="2022-01-28T14:13:53.504" v="241" actId="20577"/>
          <ac:spMkLst>
            <pc:docMk/>
            <pc:sldMk cId="249274898" sldId="356"/>
            <ac:spMk id="5" creationId="{F3FC55E8-161C-F548-B74A-DB3944147623}"/>
          </ac:spMkLst>
        </pc:spChg>
        <pc:spChg chg="add del mod">
          <ac:chgData name="Anja Köpf" userId="ea56cea4-746c-4149-b52b-c55bc87b3752" providerId="ADAL" clId="{7825DBAD-F8DC-2146-A4E4-B82D6C536418}" dt="2022-01-28T14:14:42.222" v="243" actId="931"/>
          <ac:spMkLst>
            <pc:docMk/>
            <pc:sldMk cId="249274898" sldId="356"/>
            <ac:spMk id="7" creationId="{060CE2E2-3552-5D4C-A237-0B7BEB05E490}"/>
          </ac:spMkLst>
        </pc:spChg>
        <pc:picChg chg="mod">
          <ac:chgData name="Anja Köpf" userId="ea56cea4-746c-4149-b52b-c55bc87b3752" providerId="ADAL" clId="{7825DBAD-F8DC-2146-A4E4-B82D6C536418}" dt="2022-01-28T14:14:52.294" v="246" actId="166"/>
          <ac:picMkLst>
            <pc:docMk/>
            <pc:sldMk cId="249274898" sldId="356"/>
            <ac:picMk id="6" creationId="{BE5A5BC2-C86F-884C-A50B-3D46A5BBA9D4}"/>
          </ac:picMkLst>
        </pc:picChg>
        <pc:picChg chg="add mod modCrop">
          <ac:chgData name="Anja Köpf" userId="ea56cea4-746c-4149-b52b-c55bc87b3752" providerId="ADAL" clId="{7825DBAD-F8DC-2146-A4E4-B82D6C536418}" dt="2022-02-02T08:55:23.132" v="544" actId="207"/>
          <ac:picMkLst>
            <pc:docMk/>
            <pc:sldMk cId="249274898" sldId="356"/>
            <ac:picMk id="9" creationId="{8A375966-24DA-4B48-9C08-E15BA3093E01}"/>
          </ac:picMkLst>
        </pc:picChg>
        <pc:picChg chg="del">
          <ac:chgData name="Anja Köpf" userId="ea56cea4-746c-4149-b52b-c55bc87b3752" providerId="ADAL" clId="{7825DBAD-F8DC-2146-A4E4-B82D6C536418}" dt="2022-01-28T14:13:56.772" v="242" actId="478"/>
          <ac:picMkLst>
            <pc:docMk/>
            <pc:sldMk cId="249274898" sldId="356"/>
            <ac:picMk id="10" creationId="{3F10DCA1-4C6F-CF4F-A45A-2B45151BB245}"/>
          </ac:picMkLst>
        </pc:picChg>
      </pc:sldChg>
      <pc:sldChg chg="addSp delSp modSp add mod ord">
        <pc:chgData name="Anja Köpf" userId="ea56cea4-746c-4149-b52b-c55bc87b3752" providerId="ADAL" clId="{7825DBAD-F8DC-2146-A4E4-B82D6C536418}" dt="2022-02-02T08:55:11.646" v="542" actId="207"/>
        <pc:sldMkLst>
          <pc:docMk/>
          <pc:sldMk cId="1726130839" sldId="357"/>
        </pc:sldMkLst>
        <pc:spChg chg="mod">
          <ac:chgData name="Anja Köpf" userId="ea56cea4-746c-4149-b52b-c55bc87b3752" providerId="ADAL" clId="{7825DBAD-F8DC-2146-A4E4-B82D6C536418}" dt="2022-01-28T14:15:04.851" v="258" actId="20577"/>
          <ac:spMkLst>
            <pc:docMk/>
            <pc:sldMk cId="1726130839" sldId="357"/>
            <ac:spMk id="3" creationId="{64E1BFE4-7C30-334A-9147-0A4946BCCB73}"/>
          </ac:spMkLst>
        </pc:spChg>
        <pc:spChg chg="mod">
          <ac:chgData name="Anja Köpf" userId="ea56cea4-746c-4149-b52b-c55bc87b3752" providerId="ADAL" clId="{7825DBAD-F8DC-2146-A4E4-B82D6C536418}" dt="2022-01-28T14:17:28.920" v="286" actId="20577"/>
          <ac:spMkLst>
            <pc:docMk/>
            <pc:sldMk cId="1726130839" sldId="357"/>
            <ac:spMk id="4" creationId="{A9D23F81-B0BE-BA46-974F-F32380B519B3}"/>
          </ac:spMkLst>
        </pc:spChg>
        <pc:spChg chg="mod">
          <ac:chgData name="Anja Köpf" userId="ea56cea4-746c-4149-b52b-c55bc87b3752" providerId="ADAL" clId="{7825DBAD-F8DC-2146-A4E4-B82D6C536418}" dt="2022-01-28T14:15:54.019" v="266" actId="20577"/>
          <ac:spMkLst>
            <pc:docMk/>
            <pc:sldMk cId="1726130839" sldId="357"/>
            <ac:spMk id="5" creationId="{F3FC55E8-161C-F548-B74A-DB3944147623}"/>
          </ac:spMkLst>
        </pc:spChg>
        <pc:spChg chg="add del mod">
          <ac:chgData name="Anja Köpf" userId="ea56cea4-746c-4149-b52b-c55bc87b3752" providerId="ADAL" clId="{7825DBAD-F8DC-2146-A4E4-B82D6C536418}" dt="2022-01-28T14:16:43.016" v="268" actId="931"/>
          <ac:spMkLst>
            <pc:docMk/>
            <pc:sldMk cId="1726130839" sldId="357"/>
            <ac:spMk id="7" creationId="{46DED64D-75FC-EF4B-83B1-DF2C48EE6E4F}"/>
          </ac:spMkLst>
        </pc:spChg>
        <pc:picChg chg="mod">
          <ac:chgData name="Anja Köpf" userId="ea56cea4-746c-4149-b52b-c55bc87b3752" providerId="ADAL" clId="{7825DBAD-F8DC-2146-A4E4-B82D6C536418}" dt="2022-01-28T14:16:56.651" v="271" actId="166"/>
          <ac:picMkLst>
            <pc:docMk/>
            <pc:sldMk cId="1726130839" sldId="357"/>
            <ac:picMk id="6" creationId="{BE5A5BC2-C86F-884C-A50B-3D46A5BBA9D4}"/>
          </ac:picMkLst>
        </pc:picChg>
        <pc:picChg chg="del">
          <ac:chgData name="Anja Köpf" userId="ea56cea4-746c-4149-b52b-c55bc87b3752" providerId="ADAL" clId="{7825DBAD-F8DC-2146-A4E4-B82D6C536418}" dt="2022-01-28T14:16:39.450" v="267" actId="478"/>
          <ac:picMkLst>
            <pc:docMk/>
            <pc:sldMk cId="1726130839" sldId="357"/>
            <ac:picMk id="9" creationId="{8A375966-24DA-4B48-9C08-E15BA3093E01}"/>
          </ac:picMkLst>
        </pc:picChg>
        <pc:picChg chg="add mod modCrop">
          <ac:chgData name="Anja Köpf" userId="ea56cea4-746c-4149-b52b-c55bc87b3752" providerId="ADAL" clId="{7825DBAD-F8DC-2146-A4E4-B82D6C536418}" dt="2022-02-02T08:55:11.646" v="542" actId="207"/>
          <ac:picMkLst>
            <pc:docMk/>
            <pc:sldMk cId="1726130839" sldId="357"/>
            <ac:picMk id="10" creationId="{A91B3C6D-3ABF-674F-B0B8-66E253F152C0}"/>
          </ac:picMkLst>
        </pc:picChg>
      </pc:sldChg>
      <pc:sldChg chg="addSp delSp modSp add mod">
        <pc:chgData name="Anja Köpf" userId="ea56cea4-746c-4149-b52b-c55bc87b3752" providerId="ADAL" clId="{7825DBAD-F8DC-2146-A4E4-B82D6C536418}" dt="2022-02-02T08:55:26.176" v="545" actId="207"/>
        <pc:sldMkLst>
          <pc:docMk/>
          <pc:sldMk cId="2836667029" sldId="358"/>
        </pc:sldMkLst>
        <pc:spChg chg="mod">
          <ac:chgData name="Anja Köpf" userId="ea56cea4-746c-4149-b52b-c55bc87b3752" providerId="ADAL" clId="{7825DBAD-F8DC-2146-A4E4-B82D6C536418}" dt="2022-01-28T14:22:36.493" v="295" actId="20577"/>
          <ac:spMkLst>
            <pc:docMk/>
            <pc:sldMk cId="2836667029" sldId="358"/>
            <ac:spMk id="3" creationId="{64E1BFE4-7C30-334A-9147-0A4946BCCB73}"/>
          </ac:spMkLst>
        </pc:spChg>
        <pc:spChg chg="mod">
          <ac:chgData name="Anja Köpf" userId="ea56cea4-746c-4149-b52b-c55bc87b3752" providerId="ADAL" clId="{7825DBAD-F8DC-2146-A4E4-B82D6C536418}" dt="2022-01-28T14:24:56.742" v="312" actId="20577"/>
          <ac:spMkLst>
            <pc:docMk/>
            <pc:sldMk cId="2836667029" sldId="358"/>
            <ac:spMk id="4" creationId="{A9D23F81-B0BE-BA46-974F-F32380B519B3}"/>
          </ac:spMkLst>
        </pc:spChg>
        <pc:spChg chg="mod">
          <ac:chgData name="Anja Köpf" userId="ea56cea4-746c-4149-b52b-c55bc87b3752" providerId="ADAL" clId="{7825DBAD-F8DC-2146-A4E4-B82D6C536418}" dt="2022-01-28T14:28:06.011" v="388" actId="20577"/>
          <ac:spMkLst>
            <pc:docMk/>
            <pc:sldMk cId="2836667029" sldId="358"/>
            <ac:spMk id="5" creationId="{F3FC55E8-161C-F548-B74A-DB3944147623}"/>
          </ac:spMkLst>
        </pc:spChg>
        <pc:spChg chg="add del mod">
          <ac:chgData name="Anja Köpf" userId="ea56cea4-746c-4149-b52b-c55bc87b3752" providerId="ADAL" clId="{7825DBAD-F8DC-2146-A4E4-B82D6C536418}" dt="2022-01-28T14:29:42.146" v="390"/>
          <ac:spMkLst>
            <pc:docMk/>
            <pc:sldMk cId="2836667029" sldId="358"/>
            <ac:spMk id="7" creationId="{BC5805C5-6694-4E45-A8A8-AD2B84955F4E}"/>
          </ac:spMkLst>
        </pc:spChg>
        <pc:picChg chg="mod">
          <ac:chgData name="Anja Köpf" userId="ea56cea4-746c-4149-b52b-c55bc87b3752" providerId="ADAL" clId="{7825DBAD-F8DC-2146-A4E4-B82D6C536418}" dt="2022-01-28T14:30:51.385" v="403" actId="166"/>
          <ac:picMkLst>
            <pc:docMk/>
            <pc:sldMk cId="2836667029" sldId="358"/>
            <ac:picMk id="6" creationId="{BE5A5BC2-C86F-884C-A50B-3D46A5BBA9D4}"/>
          </ac:picMkLst>
        </pc:picChg>
        <pc:picChg chg="del">
          <ac:chgData name="Anja Köpf" userId="ea56cea4-746c-4149-b52b-c55bc87b3752" providerId="ADAL" clId="{7825DBAD-F8DC-2146-A4E4-B82D6C536418}" dt="2022-01-28T14:28:44.102" v="389" actId="478"/>
          <ac:picMkLst>
            <pc:docMk/>
            <pc:sldMk cId="2836667029" sldId="358"/>
            <ac:picMk id="9" creationId="{8A375966-24DA-4B48-9C08-E15BA3093E01}"/>
          </ac:picMkLst>
        </pc:picChg>
        <pc:picChg chg="add mod modCrop">
          <ac:chgData name="Anja Köpf" userId="ea56cea4-746c-4149-b52b-c55bc87b3752" providerId="ADAL" clId="{7825DBAD-F8DC-2146-A4E4-B82D6C536418}" dt="2022-02-02T08:55:26.176" v="545" actId="207"/>
          <ac:picMkLst>
            <pc:docMk/>
            <pc:sldMk cId="2836667029" sldId="358"/>
            <ac:picMk id="10" creationId="{B0195D3D-B241-6C47-B127-8AF4DB5D747F}"/>
          </ac:picMkLst>
        </pc:picChg>
        <pc:picChg chg="add del mod">
          <ac:chgData name="Anja Köpf" userId="ea56cea4-746c-4149-b52b-c55bc87b3752" providerId="ADAL" clId="{7825DBAD-F8DC-2146-A4E4-B82D6C536418}" dt="2022-01-28T14:29:55.944" v="394" actId="478"/>
          <ac:picMkLst>
            <pc:docMk/>
            <pc:sldMk cId="2836667029" sldId="358"/>
            <ac:picMk id="11" creationId="{A9D8DF07-AFC4-B04B-B085-AAD8ED610B48}"/>
          </ac:picMkLst>
        </pc:picChg>
      </pc:sldChg>
      <pc:sldChg chg="addSp delSp modSp add mod">
        <pc:chgData name="Anja Köpf" userId="ea56cea4-746c-4149-b52b-c55bc87b3752" providerId="ADAL" clId="{7825DBAD-F8DC-2146-A4E4-B82D6C536418}" dt="2022-02-02T14:00:45.040" v="668" actId="20577"/>
        <pc:sldMkLst>
          <pc:docMk/>
          <pc:sldMk cId="3468581251" sldId="359"/>
        </pc:sldMkLst>
        <pc:spChg chg="mod">
          <ac:chgData name="Anja Köpf" userId="ea56cea4-746c-4149-b52b-c55bc87b3752" providerId="ADAL" clId="{7825DBAD-F8DC-2146-A4E4-B82D6C536418}" dt="2022-01-28T14:31:01.310" v="411" actId="20577"/>
          <ac:spMkLst>
            <pc:docMk/>
            <pc:sldMk cId="3468581251" sldId="359"/>
            <ac:spMk id="3" creationId="{64E1BFE4-7C30-334A-9147-0A4946BCCB73}"/>
          </ac:spMkLst>
        </pc:spChg>
        <pc:spChg chg="mod">
          <ac:chgData name="Anja Köpf" userId="ea56cea4-746c-4149-b52b-c55bc87b3752" providerId="ADAL" clId="{7825DBAD-F8DC-2146-A4E4-B82D6C536418}" dt="2022-01-28T14:32:00.660" v="427" actId="20577"/>
          <ac:spMkLst>
            <pc:docMk/>
            <pc:sldMk cId="3468581251" sldId="359"/>
            <ac:spMk id="4" creationId="{A9D23F81-B0BE-BA46-974F-F32380B519B3}"/>
          </ac:spMkLst>
        </pc:spChg>
        <pc:spChg chg="mod">
          <ac:chgData name="Anja Köpf" userId="ea56cea4-746c-4149-b52b-c55bc87b3752" providerId="ADAL" clId="{7825DBAD-F8DC-2146-A4E4-B82D6C536418}" dt="2022-02-02T14:00:45.040" v="668" actId="20577"/>
          <ac:spMkLst>
            <pc:docMk/>
            <pc:sldMk cId="3468581251" sldId="359"/>
            <ac:spMk id="5" creationId="{F3FC55E8-161C-F548-B74A-DB3944147623}"/>
          </ac:spMkLst>
        </pc:spChg>
        <pc:spChg chg="add del mod">
          <ac:chgData name="Anja Köpf" userId="ea56cea4-746c-4149-b52b-c55bc87b3752" providerId="ADAL" clId="{7825DBAD-F8DC-2146-A4E4-B82D6C536418}" dt="2022-01-28T14:40:25.269" v="440" actId="931"/>
          <ac:spMkLst>
            <pc:docMk/>
            <pc:sldMk cId="3468581251" sldId="359"/>
            <ac:spMk id="7" creationId="{3D679BAF-1810-024B-849B-2E2A94021369}"/>
          </ac:spMkLst>
        </pc:spChg>
        <pc:picChg chg="mod">
          <ac:chgData name="Anja Köpf" userId="ea56cea4-746c-4149-b52b-c55bc87b3752" providerId="ADAL" clId="{7825DBAD-F8DC-2146-A4E4-B82D6C536418}" dt="2022-01-28T14:40:43.280" v="443" actId="166"/>
          <ac:picMkLst>
            <pc:docMk/>
            <pc:sldMk cId="3468581251" sldId="359"/>
            <ac:picMk id="6" creationId="{BE5A5BC2-C86F-884C-A50B-3D46A5BBA9D4}"/>
          </ac:picMkLst>
        </pc:picChg>
        <pc:picChg chg="add mod modCrop">
          <ac:chgData name="Anja Köpf" userId="ea56cea4-746c-4149-b52b-c55bc87b3752" providerId="ADAL" clId="{7825DBAD-F8DC-2146-A4E4-B82D6C536418}" dt="2022-02-02T08:55:29.159" v="546" actId="207"/>
          <ac:picMkLst>
            <pc:docMk/>
            <pc:sldMk cId="3468581251" sldId="359"/>
            <ac:picMk id="9" creationId="{26D58AEF-505F-BA47-8117-51667799E06F}"/>
          </ac:picMkLst>
        </pc:picChg>
        <pc:picChg chg="del">
          <ac:chgData name="Anja Köpf" userId="ea56cea4-746c-4149-b52b-c55bc87b3752" providerId="ADAL" clId="{7825DBAD-F8DC-2146-A4E4-B82D6C536418}" dt="2022-01-28T14:32:59.256" v="439" actId="478"/>
          <ac:picMkLst>
            <pc:docMk/>
            <pc:sldMk cId="3468581251" sldId="359"/>
            <ac:picMk id="10" creationId="{B0195D3D-B241-6C47-B127-8AF4DB5D747F}"/>
          </ac:picMkLst>
        </pc:picChg>
      </pc:sldChg>
      <pc:sldChg chg="modSp add mod ord">
        <pc:chgData name="Anja Köpf" userId="ea56cea4-746c-4149-b52b-c55bc87b3752" providerId="ADAL" clId="{7825DBAD-F8DC-2146-A4E4-B82D6C536418}" dt="2022-02-03T14:13:35.379" v="857" actId="20577"/>
        <pc:sldMkLst>
          <pc:docMk/>
          <pc:sldMk cId="3286773975" sldId="360"/>
        </pc:sldMkLst>
        <pc:spChg chg="mod">
          <ac:chgData name="Anja Köpf" userId="ea56cea4-746c-4149-b52b-c55bc87b3752" providerId="ADAL" clId="{7825DBAD-F8DC-2146-A4E4-B82D6C536418}" dt="2022-02-03T14:13:35.379" v="857" actId="20577"/>
          <ac:spMkLst>
            <pc:docMk/>
            <pc:sldMk cId="3286773975" sldId="360"/>
            <ac:spMk id="3" creationId="{E55A79EB-20C1-574F-A2B5-B6366E7DCBCC}"/>
          </ac:spMkLst>
        </pc:spChg>
      </pc:sldChg>
      <pc:sldMasterChg chg="delSldLayout">
        <pc:chgData name="Anja Köpf" userId="ea56cea4-746c-4149-b52b-c55bc87b3752" providerId="ADAL" clId="{7825DBAD-F8DC-2146-A4E4-B82D6C536418}" dt="2022-01-28T14:00:16.675" v="6" actId="2696"/>
        <pc:sldMasterMkLst>
          <pc:docMk/>
          <pc:sldMasterMk cId="1965090729" sldId="2147483782"/>
        </pc:sldMasterMkLst>
        <pc:sldLayoutChg chg="del">
          <pc:chgData name="Anja Köpf" userId="ea56cea4-746c-4149-b52b-c55bc87b3752" providerId="ADAL" clId="{7825DBAD-F8DC-2146-A4E4-B82D6C536418}" dt="2022-01-28T14:00:16.257" v="5" actId="2696"/>
          <pc:sldLayoutMkLst>
            <pc:docMk/>
            <pc:sldMasterMk cId="1965090729" sldId="2147483782"/>
            <pc:sldLayoutMk cId="770869275" sldId="2147483898"/>
          </pc:sldLayoutMkLst>
        </pc:sldLayoutChg>
        <pc:sldLayoutChg chg="del">
          <pc:chgData name="Anja Köpf" userId="ea56cea4-746c-4149-b52b-c55bc87b3752" providerId="ADAL" clId="{7825DBAD-F8DC-2146-A4E4-B82D6C536418}" dt="2022-01-28T14:00:16.675" v="6" actId="2696"/>
          <pc:sldLayoutMkLst>
            <pc:docMk/>
            <pc:sldMasterMk cId="1965090729" sldId="2147483782"/>
            <pc:sldLayoutMk cId="343820630" sldId="214748389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D2B9E0-F2B1-4E47-9713-051A01D49987}" type="datetimeFigureOut">
              <a:rPr lang="de-DE" smtClean="0"/>
              <a:t>29.04.22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D49BC6-8B75-8E47-8EEA-0E34D4062183}" type="slidenum">
              <a:rPr lang="de-DE" smtClean="0"/>
              <a:t>‹Nr.›</a:t>
            </a:fld>
            <a:endParaRPr lang="de-DE"/>
          </a:p>
        </p:txBody>
      </p:sp>
    </p:spTree>
    <p:extLst>
      <p:ext uri="{BB962C8B-B14F-4D97-AF65-F5344CB8AC3E}">
        <p14:creationId xmlns:p14="http://schemas.microsoft.com/office/powerpoint/2010/main" val="2993028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FD49BC6-8B75-8E47-8EEA-0E34D4062183}" type="slidenum">
              <a:rPr lang="de-DE" smtClean="0"/>
              <a:t>12</a:t>
            </a:fld>
            <a:endParaRPr lang="de-DE"/>
          </a:p>
        </p:txBody>
      </p:sp>
    </p:spTree>
    <p:extLst>
      <p:ext uri="{BB962C8B-B14F-4D97-AF65-F5344CB8AC3E}">
        <p14:creationId xmlns:p14="http://schemas.microsoft.com/office/powerpoint/2010/main" val="281574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8FD49BC6-8B75-8E47-8EEA-0E34D4062183}" type="slidenum">
              <a:rPr lang="de-DE" smtClean="0"/>
              <a:t>24</a:t>
            </a:fld>
            <a:endParaRPr lang="de-DE"/>
          </a:p>
        </p:txBody>
      </p:sp>
    </p:spTree>
    <p:extLst>
      <p:ext uri="{BB962C8B-B14F-4D97-AF65-F5344CB8AC3E}">
        <p14:creationId xmlns:p14="http://schemas.microsoft.com/office/powerpoint/2010/main" val="2944552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8FD49BC6-8B75-8E47-8EEA-0E34D4062183}" type="slidenum">
              <a:rPr lang="de-DE" smtClean="0"/>
              <a:t>25</a:t>
            </a:fld>
            <a:endParaRPr lang="de-DE"/>
          </a:p>
        </p:txBody>
      </p:sp>
    </p:spTree>
    <p:extLst>
      <p:ext uri="{BB962C8B-B14F-4D97-AF65-F5344CB8AC3E}">
        <p14:creationId xmlns:p14="http://schemas.microsoft.com/office/powerpoint/2010/main" val="3405139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el Gloss &amp; Bloom">
    <p:bg>
      <p:bgPr>
        <a:solidFill>
          <a:srgbClr val="F7F1EC"/>
        </a:solid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8D2E68D8-C6FD-484C-932C-5E763492E742}"/>
              </a:ext>
            </a:extLst>
          </p:cNvPr>
          <p:cNvSpPr>
            <a:spLocks noGrp="1"/>
          </p:cNvSpPr>
          <p:nvPr>
            <p:ph type="ctrTitle"/>
          </p:nvPr>
        </p:nvSpPr>
        <p:spPr>
          <a:xfrm>
            <a:off x="1143000" y="637121"/>
            <a:ext cx="6858000" cy="1790700"/>
          </a:xfrm>
        </p:spPr>
        <p:txBody>
          <a:bodyPr anchor="b"/>
          <a:lstStyle>
            <a:lvl1pPr algn="ctr">
              <a:lnSpc>
                <a:spcPct val="125000"/>
              </a:lnSpc>
              <a:defRPr sz="4500" b="0">
                <a:solidFill>
                  <a:srgbClr val="282925"/>
                </a:solidFill>
                <a:latin typeface="Gloss And Bloom" pitchFamily="2" charset="77"/>
              </a:defRPr>
            </a:lvl1pPr>
          </a:lstStyle>
          <a:p>
            <a:r>
              <a:rPr lang="de-DE" dirty="0"/>
              <a:t>Mastertitelformat bearbeiten</a:t>
            </a:r>
          </a:p>
        </p:txBody>
      </p:sp>
      <p:sp>
        <p:nvSpPr>
          <p:cNvPr id="9" name="Untertitel 2">
            <a:extLst>
              <a:ext uri="{FF2B5EF4-FFF2-40B4-BE49-F238E27FC236}">
                <a16:creationId xmlns:a16="http://schemas.microsoft.com/office/drawing/2014/main" id="{533DCCCD-5BF3-904B-A5E3-E1F7662E41EA}"/>
              </a:ext>
            </a:extLst>
          </p:cNvPr>
          <p:cNvSpPr>
            <a:spLocks noGrp="1"/>
          </p:cNvSpPr>
          <p:nvPr>
            <p:ph type="subTitle" idx="1" hasCustomPrompt="1"/>
          </p:nvPr>
        </p:nvSpPr>
        <p:spPr>
          <a:xfrm>
            <a:off x="1143000" y="2897471"/>
            <a:ext cx="6858000" cy="1241822"/>
          </a:xfrm>
          <a:prstGeom prst="rect">
            <a:avLst/>
          </a:prstGeom>
        </p:spPr>
        <p:txBody>
          <a:bodyPr/>
          <a:lstStyle>
            <a:lvl1pPr marL="0" indent="0" algn="ctr">
              <a:buNone/>
              <a:defRPr sz="1700">
                <a:solidFill>
                  <a:srgbClr val="28292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
        <p:nvSpPr>
          <p:cNvPr id="5" name="Fußzeilenplatzhalter 4">
            <a:extLst>
              <a:ext uri="{FF2B5EF4-FFF2-40B4-BE49-F238E27FC236}">
                <a16:creationId xmlns:a16="http://schemas.microsoft.com/office/drawing/2014/main" id="{15673F27-8081-BC4F-9C33-A01D7512EECC}"/>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Tree>
    <p:extLst>
      <p:ext uri="{BB962C8B-B14F-4D97-AF65-F5344CB8AC3E}">
        <p14:creationId xmlns:p14="http://schemas.microsoft.com/office/powerpoint/2010/main" val="2132583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332485" y="1246908"/>
            <a:ext cx="8496000" cy="3009180"/>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Fußzeilenplatzhalter 3">
            <a:extLst>
              <a:ext uri="{FF2B5EF4-FFF2-40B4-BE49-F238E27FC236}">
                <a16:creationId xmlns:a16="http://schemas.microsoft.com/office/drawing/2014/main" id="{E8FE0EB3-0FF4-4285-B9D3-90A5751B7BBF}"/>
              </a:ext>
            </a:extLst>
          </p:cNvPr>
          <p:cNvSpPr>
            <a:spLocks noGrp="1"/>
          </p:cNvSpPr>
          <p:nvPr>
            <p:ph type="ftr" sz="quarter" idx="12"/>
          </p:nvPr>
        </p:nvSpPr>
        <p:spPr>
          <a:xfrm>
            <a:off x="2111829" y="4771112"/>
            <a:ext cx="6133406" cy="151149"/>
          </a:xfrm>
          <a:prstGeom prst="rect">
            <a:avLst/>
          </a:prstGeom>
        </p:spPr>
        <p:txBody>
          <a:bodyPr rtlCol="0"/>
          <a:lstStyle/>
          <a:p>
            <a:pPr rtl="0"/>
            <a:r>
              <a:rPr lang="de-DE" noProof="0"/>
              <a:t>Fußzeile hinzufügen</a:t>
            </a:r>
          </a:p>
        </p:txBody>
      </p:sp>
      <p:sp>
        <p:nvSpPr>
          <p:cNvPr id="8" name="Untertitel 2">
            <a:extLst>
              <a:ext uri="{FF2B5EF4-FFF2-40B4-BE49-F238E27FC236}">
                <a16:creationId xmlns:a16="http://schemas.microsoft.com/office/drawing/2014/main" id="{B88F15D4-F8DA-CE42-879F-BF905266A166}"/>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3640572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2-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324000" y="324000"/>
            <a:ext cx="8505000" cy="324000"/>
          </a:xfrm>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24000" y="1246907"/>
            <a:ext cx="4104000" cy="3009179"/>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2111829" y="4771112"/>
            <a:ext cx="6133406" cy="151149"/>
          </a:xfrm>
          <a:prstGeom prst="rect">
            <a:avLst/>
          </a:prstGeom>
        </p:spPr>
        <p:txBody>
          <a:bodyPr rtlCol="0"/>
          <a:lstStyle/>
          <a:p>
            <a:pPr rtl="0"/>
            <a:r>
              <a:rPr lang="de-DE" noProof="0"/>
              <a:t>Fußzeile hinzufügen</a:t>
            </a:r>
          </a:p>
        </p:txBody>
      </p:sp>
      <p:sp>
        <p:nvSpPr>
          <p:cNvPr id="9" name="Inhaltsplatzhalter 2">
            <a:extLst>
              <a:ext uri="{FF2B5EF4-FFF2-40B4-BE49-F238E27FC236}">
                <a16:creationId xmlns:a16="http://schemas.microsoft.com/office/drawing/2014/main" id="{E757743E-AF4E-1E4D-A743-2682FDB29287}"/>
              </a:ext>
            </a:extLst>
          </p:cNvPr>
          <p:cNvSpPr>
            <a:spLocks noGrp="1"/>
          </p:cNvSpPr>
          <p:nvPr>
            <p:ph sz="half" idx="33" hasCustomPrompt="1"/>
          </p:nvPr>
        </p:nvSpPr>
        <p:spPr>
          <a:xfrm>
            <a:off x="4724485" y="1246906"/>
            <a:ext cx="4104000" cy="3009179"/>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8" name="Untertitel 2">
            <a:extLst>
              <a:ext uri="{FF2B5EF4-FFF2-40B4-BE49-F238E27FC236}">
                <a16:creationId xmlns:a16="http://schemas.microsoft.com/office/drawing/2014/main" id="{79204247-B412-B547-9572-BCE3E09BFCB4}"/>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4229164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3-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324000" y="324000"/>
            <a:ext cx="8505000"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324000" y="1246908"/>
            <a:ext cx="2700000" cy="3009177"/>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0" name="Inhaltsplatzhalter 2">
            <a:extLst>
              <a:ext uri="{FF2B5EF4-FFF2-40B4-BE49-F238E27FC236}">
                <a16:creationId xmlns:a16="http://schemas.microsoft.com/office/drawing/2014/main" id="{A9293B27-CB4B-DD41-B611-B4ED59A95BB9}"/>
              </a:ext>
            </a:extLst>
          </p:cNvPr>
          <p:cNvSpPr>
            <a:spLocks noGrp="1"/>
          </p:cNvSpPr>
          <p:nvPr>
            <p:ph idx="33" hasCustomPrompt="1"/>
          </p:nvPr>
        </p:nvSpPr>
        <p:spPr>
          <a:xfrm>
            <a:off x="6128485" y="1246907"/>
            <a:ext cx="2700000" cy="3009178"/>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2" name="Inhaltsplatzhalter 2">
            <a:extLst>
              <a:ext uri="{FF2B5EF4-FFF2-40B4-BE49-F238E27FC236}">
                <a16:creationId xmlns:a16="http://schemas.microsoft.com/office/drawing/2014/main" id="{73842DBF-A88B-454B-8684-931D65EA3CF0}"/>
              </a:ext>
            </a:extLst>
          </p:cNvPr>
          <p:cNvSpPr>
            <a:spLocks noGrp="1"/>
          </p:cNvSpPr>
          <p:nvPr>
            <p:ph idx="34" hasCustomPrompt="1"/>
          </p:nvPr>
        </p:nvSpPr>
        <p:spPr>
          <a:xfrm>
            <a:off x="3226242" y="1246907"/>
            <a:ext cx="2700000" cy="3009178"/>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1" name="Fußzeilenplatzhalter 1">
            <a:extLst>
              <a:ext uri="{FF2B5EF4-FFF2-40B4-BE49-F238E27FC236}">
                <a16:creationId xmlns:a16="http://schemas.microsoft.com/office/drawing/2014/main" id="{1280C0B2-6AD2-1C4F-B953-AC61ADB5C7F9}"/>
              </a:ext>
            </a:extLst>
          </p:cNvPr>
          <p:cNvSpPr>
            <a:spLocks noGrp="1"/>
          </p:cNvSpPr>
          <p:nvPr>
            <p:ph type="ftr" sz="quarter" idx="12"/>
          </p:nvPr>
        </p:nvSpPr>
        <p:spPr>
          <a:xfrm>
            <a:off x="2111829" y="4771112"/>
            <a:ext cx="6133406" cy="151149"/>
          </a:xfrm>
          <a:prstGeom prst="rect">
            <a:avLst/>
          </a:prstGeom>
        </p:spPr>
        <p:txBody>
          <a:bodyPr rtlCol="0"/>
          <a:lstStyle/>
          <a:p>
            <a:pPr rtl="0"/>
            <a:r>
              <a:rPr lang="de-DE" noProof="0"/>
              <a:t>Fußzeile hinzufügen</a:t>
            </a:r>
          </a:p>
        </p:txBody>
      </p:sp>
      <p:sp>
        <p:nvSpPr>
          <p:cNvPr id="8" name="Untertitel 2">
            <a:extLst>
              <a:ext uri="{FF2B5EF4-FFF2-40B4-BE49-F238E27FC236}">
                <a16:creationId xmlns:a16="http://schemas.microsoft.com/office/drawing/2014/main" id="{8D935544-18C8-9143-8709-0EA7298BBA8A}"/>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3915384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324000" y="324000"/>
            <a:ext cx="8505000" cy="324000"/>
          </a:xfrm>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24000" y="1609646"/>
            <a:ext cx="4104000" cy="2646440"/>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2111829" y="4771112"/>
            <a:ext cx="6133406" cy="151149"/>
          </a:xfrm>
          <a:prstGeom prst="rect">
            <a:avLst/>
          </a:prstGeom>
        </p:spPr>
        <p:txBody>
          <a:bodyPr rtlCol="0"/>
          <a:lstStyle/>
          <a:p>
            <a:pPr rtl="0"/>
            <a:r>
              <a:rPr lang="de-DE" noProof="0"/>
              <a:t>Fußzeile hinzufügen</a:t>
            </a:r>
          </a:p>
        </p:txBody>
      </p:sp>
      <p:sp>
        <p:nvSpPr>
          <p:cNvPr id="9" name="Inhaltsplatzhalter 2">
            <a:extLst>
              <a:ext uri="{FF2B5EF4-FFF2-40B4-BE49-F238E27FC236}">
                <a16:creationId xmlns:a16="http://schemas.microsoft.com/office/drawing/2014/main" id="{E757743E-AF4E-1E4D-A743-2682FDB29287}"/>
              </a:ext>
            </a:extLst>
          </p:cNvPr>
          <p:cNvSpPr>
            <a:spLocks noGrp="1"/>
          </p:cNvSpPr>
          <p:nvPr>
            <p:ph sz="half" idx="33" hasCustomPrompt="1"/>
          </p:nvPr>
        </p:nvSpPr>
        <p:spPr>
          <a:xfrm>
            <a:off x="4724485" y="1609645"/>
            <a:ext cx="4104000" cy="2646440"/>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8" name="Untertitel 2">
            <a:extLst>
              <a:ext uri="{FF2B5EF4-FFF2-40B4-BE49-F238E27FC236}">
                <a16:creationId xmlns:a16="http://schemas.microsoft.com/office/drawing/2014/main" id="{79204247-B412-B547-9572-BCE3E09BFCB4}"/>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7" name="Untertitel 2">
            <a:extLst>
              <a:ext uri="{FF2B5EF4-FFF2-40B4-BE49-F238E27FC236}">
                <a16:creationId xmlns:a16="http://schemas.microsoft.com/office/drawing/2014/main" id="{8950A2DA-97CC-8540-A6FB-5F6917C6E233}"/>
              </a:ext>
            </a:extLst>
          </p:cNvPr>
          <p:cNvSpPr>
            <a:spLocks noGrp="1"/>
          </p:cNvSpPr>
          <p:nvPr>
            <p:ph type="body" sz="quarter" idx="34" hasCustomPrompt="1"/>
          </p:nvPr>
        </p:nvSpPr>
        <p:spPr>
          <a:xfrm>
            <a:off x="315515" y="1246907"/>
            <a:ext cx="4104000" cy="181372"/>
          </a:xfrm>
          <a:prstGeom prst="rect">
            <a:avLst/>
          </a:prstGeom>
        </p:spPr>
        <p:txBody>
          <a:bodyPr rtlCol="0"/>
          <a:lstStyle>
            <a:lvl1pPr marL="0" indent="0">
              <a:buNone/>
              <a:defRPr sz="1400" b="1" i="0">
                <a:latin typeface="Montserrat" pitchFamily="2" charset="77"/>
              </a:defRPr>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Überschrift</a:t>
            </a:r>
          </a:p>
        </p:txBody>
      </p:sp>
      <p:sp>
        <p:nvSpPr>
          <p:cNvPr id="10" name="Untertitel 2">
            <a:extLst>
              <a:ext uri="{FF2B5EF4-FFF2-40B4-BE49-F238E27FC236}">
                <a16:creationId xmlns:a16="http://schemas.microsoft.com/office/drawing/2014/main" id="{2D98372C-68C6-0648-9676-5BC55F96C856}"/>
              </a:ext>
            </a:extLst>
          </p:cNvPr>
          <p:cNvSpPr>
            <a:spLocks noGrp="1"/>
          </p:cNvSpPr>
          <p:nvPr>
            <p:ph type="body" sz="quarter" idx="35" hasCustomPrompt="1"/>
          </p:nvPr>
        </p:nvSpPr>
        <p:spPr>
          <a:xfrm>
            <a:off x="4724485" y="1246907"/>
            <a:ext cx="4104000" cy="181372"/>
          </a:xfrm>
          <a:prstGeom prst="rect">
            <a:avLst/>
          </a:prstGeom>
        </p:spPr>
        <p:txBody>
          <a:bodyPr rtlCol="0"/>
          <a:lstStyle>
            <a:lvl1pPr marL="0" indent="0">
              <a:buNone/>
              <a:defRPr sz="1400" b="1" i="0">
                <a:latin typeface="Montserrat" pitchFamily="2" charset="77"/>
              </a:defRPr>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Überschrift</a:t>
            </a:r>
          </a:p>
        </p:txBody>
      </p:sp>
    </p:spTree>
    <p:extLst>
      <p:ext uri="{BB962C8B-B14F-4D97-AF65-F5344CB8AC3E}">
        <p14:creationId xmlns:p14="http://schemas.microsoft.com/office/powerpoint/2010/main" val="1157709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mit Bild Gloss &amp; Bloom">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1473200" y="-668421"/>
            <a:ext cx="5644801" cy="4932234"/>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4404048" y="458701"/>
            <a:ext cx="4401813" cy="1136606"/>
          </a:xfrm>
          <a:prstGeom prst="rect">
            <a:avLst/>
          </a:prstGeom>
        </p:spPr>
        <p:txBody>
          <a:bodyPr/>
          <a:lstStyle>
            <a:lvl1pPr marL="0" indent="0" algn="r">
              <a:lnSpc>
                <a:spcPts val="4280"/>
              </a:lnSpc>
              <a:spcBef>
                <a:spcPts val="0"/>
              </a:spcBef>
              <a:spcAft>
                <a:spcPts val="0"/>
              </a:spcAft>
              <a:buFontTx/>
              <a:buNone/>
              <a:defRPr sz="3400">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4404048" y="1766355"/>
            <a:ext cx="4401813" cy="297457"/>
          </a:xfrm>
          <a:prstGeom prst="rect">
            <a:avLst/>
          </a:prstGeom>
        </p:spPr>
        <p:txBody>
          <a:bodyPr/>
          <a:lstStyle>
            <a:lvl1pPr marL="0" indent="0" algn="r">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4404048" y="2317899"/>
            <a:ext cx="4401814" cy="1945914"/>
          </a:xfrm>
          <a:prstGeom prst="rect">
            <a:avLst/>
          </a:prstGeom>
        </p:spPr>
        <p:txBody>
          <a:bodyPr/>
          <a:lstStyle>
            <a:lvl1pPr marL="0" indent="0" algn="r">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740280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ext mit Bild Montserrat">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1473200" y="-668421"/>
            <a:ext cx="5644801" cy="4932234"/>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6" name="Textplatzhalter 4">
            <a:extLst>
              <a:ext uri="{FF2B5EF4-FFF2-40B4-BE49-F238E27FC236}">
                <a16:creationId xmlns:a16="http://schemas.microsoft.com/office/drawing/2014/main" id="{F26A2DF4-5F2A-204A-9368-E6A2866F35DD}"/>
              </a:ext>
            </a:extLst>
          </p:cNvPr>
          <p:cNvSpPr>
            <a:spLocks noGrp="1"/>
          </p:cNvSpPr>
          <p:nvPr>
            <p:ph type="body" sz="quarter" idx="15" hasCustomPrompt="1"/>
          </p:nvPr>
        </p:nvSpPr>
        <p:spPr>
          <a:xfrm>
            <a:off x="4404048" y="458701"/>
            <a:ext cx="4401813" cy="1136606"/>
          </a:xfrm>
          <a:prstGeom prst="rect">
            <a:avLst/>
          </a:prstGeom>
        </p:spPr>
        <p:txBody>
          <a:bodyPr/>
          <a:lstStyle>
            <a:lvl1pPr marL="0" indent="0" algn="r">
              <a:lnSpc>
                <a:spcPts val="4080"/>
              </a:lnSpc>
              <a:spcBef>
                <a:spcPts val="0"/>
              </a:spcBef>
              <a:spcAft>
                <a:spcPts val="0"/>
              </a:spcAft>
              <a:buFontTx/>
              <a:buNone/>
              <a:defRPr sz="34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a:t>MONTSERRAT</a:t>
            </a:r>
          </a:p>
        </p:txBody>
      </p:sp>
      <p:sp>
        <p:nvSpPr>
          <p:cNvPr id="17" name="Textplatzhalter 4">
            <a:extLst>
              <a:ext uri="{FF2B5EF4-FFF2-40B4-BE49-F238E27FC236}">
                <a16:creationId xmlns:a16="http://schemas.microsoft.com/office/drawing/2014/main" id="{F20C75DF-8E08-284B-A6C6-C1940A9744E3}"/>
              </a:ext>
            </a:extLst>
          </p:cNvPr>
          <p:cNvSpPr>
            <a:spLocks noGrp="1"/>
          </p:cNvSpPr>
          <p:nvPr>
            <p:ph type="body" sz="quarter" idx="16" hasCustomPrompt="1"/>
          </p:nvPr>
        </p:nvSpPr>
        <p:spPr>
          <a:xfrm>
            <a:off x="4404048" y="1766355"/>
            <a:ext cx="4401813" cy="297457"/>
          </a:xfrm>
          <a:prstGeom prst="rect">
            <a:avLst/>
          </a:prstGeom>
        </p:spPr>
        <p:txBody>
          <a:bodyPr/>
          <a:lstStyle>
            <a:lvl1pPr marL="0" indent="0" algn="r">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8" name="Textplatzhalter 4">
            <a:extLst>
              <a:ext uri="{FF2B5EF4-FFF2-40B4-BE49-F238E27FC236}">
                <a16:creationId xmlns:a16="http://schemas.microsoft.com/office/drawing/2014/main" id="{2B9AE645-E0EE-B242-96F3-5BDBA8872822}"/>
              </a:ext>
            </a:extLst>
          </p:cNvPr>
          <p:cNvSpPr>
            <a:spLocks noGrp="1"/>
          </p:cNvSpPr>
          <p:nvPr>
            <p:ph type="body" sz="quarter" idx="17" hasCustomPrompt="1"/>
          </p:nvPr>
        </p:nvSpPr>
        <p:spPr>
          <a:xfrm>
            <a:off x="4404048" y="2317899"/>
            <a:ext cx="4401814" cy="1945914"/>
          </a:xfrm>
          <a:prstGeom prst="rect">
            <a:avLst/>
          </a:prstGeom>
        </p:spPr>
        <p:txBody>
          <a:bodyPr/>
          <a:lstStyle>
            <a:lvl1pPr marL="0" indent="0" algn="r">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1439836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ext mit 3 Bildern">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382381" y="1896813"/>
            <a:ext cx="4401814" cy="23669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0" name="Titel 1">
            <a:extLst>
              <a:ext uri="{FF2B5EF4-FFF2-40B4-BE49-F238E27FC236}">
                <a16:creationId xmlns:a16="http://schemas.microsoft.com/office/drawing/2014/main" id="{CD3954BC-4A6C-4D4B-9312-317FFEED668E}"/>
              </a:ext>
            </a:extLst>
          </p:cNvPr>
          <p:cNvSpPr>
            <a:spLocks noGrp="1"/>
          </p:cNvSpPr>
          <p:nvPr>
            <p:ph type="title" hasCustomPrompt="1"/>
          </p:nvPr>
        </p:nvSpPr>
        <p:spPr>
          <a:xfrm>
            <a:off x="382381" y="454131"/>
            <a:ext cx="4401812" cy="677024"/>
          </a:xfrm>
        </p:spPr>
        <p:txBody>
          <a:bodyPr rtlCol="0"/>
          <a:lstStyle>
            <a:lvl1pPr algn="l">
              <a:defRPr>
                <a:solidFill>
                  <a:schemeClr val="tx1">
                    <a:lumMod val="75000"/>
                    <a:lumOff val="25000"/>
                  </a:schemeClr>
                </a:solidFill>
              </a:defRPr>
            </a:lvl1pPr>
          </a:lstStyle>
          <a:p>
            <a:pPr rtl="0"/>
            <a:r>
              <a:rPr lang="de-DE" noProof="0" dirty="0"/>
              <a:t>Seitentitel durch Klicken bearbeiten</a:t>
            </a:r>
          </a:p>
        </p:txBody>
      </p:sp>
      <p:sp>
        <p:nvSpPr>
          <p:cNvPr id="15" name="Untertitel 2">
            <a:extLst>
              <a:ext uri="{FF2B5EF4-FFF2-40B4-BE49-F238E27FC236}">
                <a16:creationId xmlns:a16="http://schemas.microsoft.com/office/drawing/2014/main" id="{771CF491-30A7-8E4A-898B-72DF0001B594}"/>
              </a:ext>
            </a:extLst>
          </p:cNvPr>
          <p:cNvSpPr>
            <a:spLocks noGrp="1"/>
          </p:cNvSpPr>
          <p:nvPr>
            <p:ph type="body" sz="quarter" idx="32" hasCustomPrompt="1"/>
          </p:nvPr>
        </p:nvSpPr>
        <p:spPr>
          <a:xfrm>
            <a:off x="382381" y="1268989"/>
            <a:ext cx="4401813" cy="256641"/>
          </a:xfrm>
          <a:prstGeom prst="rect">
            <a:avLst/>
          </a:prstGeom>
        </p:spPr>
        <p:txBody>
          <a:bodyPr rtlCol="0"/>
          <a:lstStyle>
            <a:lvl1pPr marL="0" indent="0" algn="l">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13" name="Bildplatzhalter 10">
            <a:extLst>
              <a:ext uri="{FF2B5EF4-FFF2-40B4-BE49-F238E27FC236}">
                <a16:creationId xmlns:a16="http://schemas.microsoft.com/office/drawing/2014/main" id="{90B62267-FF11-9040-8C66-11AEA9FA19CE}"/>
              </a:ext>
            </a:extLst>
          </p:cNvPr>
          <p:cNvSpPr>
            <a:spLocks noGrp="1"/>
          </p:cNvSpPr>
          <p:nvPr>
            <p:ph type="pic" sz="quarter" idx="14" hasCustomPrompt="1"/>
          </p:nvPr>
        </p:nvSpPr>
        <p:spPr>
          <a:xfrm>
            <a:off x="5316807" y="678485"/>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
        <p:nvSpPr>
          <p:cNvPr id="17" name="Bildplatzhalter 10">
            <a:extLst>
              <a:ext uri="{FF2B5EF4-FFF2-40B4-BE49-F238E27FC236}">
                <a16:creationId xmlns:a16="http://schemas.microsoft.com/office/drawing/2014/main" id="{1282D23C-497A-E442-B385-8AD3D7C1B0C1}"/>
              </a:ext>
            </a:extLst>
          </p:cNvPr>
          <p:cNvSpPr>
            <a:spLocks noGrp="1"/>
          </p:cNvSpPr>
          <p:nvPr>
            <p:ph type="pic" sz="quarter" idx="33" hasCustomPrompt="1"/>
          </p:nvPr>
        </p:nvSpPr>
        <p:spPr>
          <a:xfrm>
            <a:off x="6842397" y="1566680"/>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
        <p:nvSpPr>
          <p:cNvPr id="18" name="Bildplatzhalter 10">
            <a:extLst>
              <a:ext uri="{FF2B5EF4-FFF2-40B4-BE49-F238E27FC236}">
                <a16:creationId xmlns:a16="http://schemas.microsoft.com/office/drawing/2014/main" id="{8262827B-2CBD-6D41-AC5C-869C0BB1E101}"/>
              </a:ext>
            </a:extLst>
          </p:cNvPr>
          <p:cNvSpPr>
            <a:spLocks noGrp="1"/>
          </p:cNvSpPr>
          <p:nvPr>
            <p:ph type="pic" sz="quarter" idx="34" hasCustomPrompt="1"/>
          </p:nvPr>
        </p:nvSpPr>
        <p:spPr>
          <a:xfrm>
            <a:off x="5316807" y="2466190"/>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2401293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ilder mit kurzem Text">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338138" y="802033"/>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935296"/>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3" name="Textplatzhalter 4">
            <a:extLst>
              <a:ext uri="{FF2B5EF4-FFF2-40B4-BE49-F238E27FC236}">
                <a16:creationId xmlns:a16="http://schemas.microsoft.com/office/drawing/2014/main" id="{E68F1B7D-F4A8-0C4D-94B1-7464F5F96A9E}"/>
              </a:ext>
            </a:extLst>
          </p:cNvPr>
          <p:cNvSpPr>
            <a:spLocks noGrp="1"/>
          </p:cNvSpPr>
          <p:nvPr>
            <p:ph type="body" sz="quarter" idx="16" hasCustomPrompt="1"/>
          </p:nvPr>
        </p:nvSpPr>
        <p:spPr>
          <a:xfrm>
            <a:off x="1980628" y="802033"/>
            <a:ext cx="2543446"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1980628" y="1232753"/>
            <a:ext cx="2543446"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5" name="Bildplatzhalter 10">
            <a:extLst>
              <a:ext uri="{FF2B5EF4-FFF2-40B4-BE49-F238E27FC236}">
                <a16:creationId xmlns:a16="http://schemas.microsoft.com/office/drawing/2014/main" id="{E5F581A8-9172-E045-B215-219FD0FDD4D4}"/>
              </a:ext>
            </a:extLst>
          </p:cNvPr>
          <p:cNvSpPr>
            <a:spLocks noGrp="1"/>
          </p:cNvSpPr>
          <p:nvPr>
            <p:ph type="pic" sz="quarter" idx="18" hasCustomPrompt="1"/>
          </p:nvPr>
        </p:nvSpPr>
        <p:spPr>
          <a:xfrm>
            <a:off x="338137" y="2546858"/>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16" name="Textplatzhalter 4">
            <a:extLst>
              <a:ext uri="{FF2B5EF4-FFF2-40B4-BE49-F238E27FC236}">
                <a16:creationId xmlns:a16="http://schemas.microsoft.com/office/drawing/2014/main" id="{453B28A5-E03B-AF44-8AFD-E1A408B607DA}"/>
              </a:ext>
            </a:extLst>
          </p:cNvPr>
          <p:cNvSpPr>
            <a:spLocks noGrp="1"/>
          </p:cNvSpPr>
          <p:nvPr>
            <p:ph type="body" sz="quarter" idx="19" hasCustomPrompt="1"/>
          </p:nvPr>
        </p:nvSpPr>
        <p:spPr>
          <a:xfrm>
            <a:off x="1980628" y="2546858"/>
            <a:ext cx="2543446"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7" name="Textplatzhalter 4">
            <a:extLst>
              <a:ext uri="{FF2B5EF4-FFF2-40B4-BE49-F238E27FC236}">
                <a16:creationId xmlns:a16="http://schemas.microsoft.com/office/drawing/2014/main" id="{7407CF6D-CE14-3F4E-ADAD-3A683A150FA1}"/>
              </a:ext>
            </a:extLst>
          </p:cNvPr>
          <p:cNvSpPr>
            <a:spLocks noGrp="1"/>
          </p:cNvSpPr>
          <p:nvPr>
            <p:ph type="body" sz="quarter" idx="20"/>
          </p:nvPr>
        </p:nvSpPr>
        <p:spPr>
          <a:xfrm>
            <a:off x="1980628" y="2977578"/>
            <a:ext cx="2543446"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8" name="Bildplatzhalter 10">
            <a:extLst>
              <a:ext uri="{FF2B5EF4-FFF2-40B4-BE49-F238E27FC236}">
                <a16:creationId xmlns:a16="http://schemas.microsoft.com/office/drawing/2014/main" id="{C60806AA-1716-6941-95B5-FAB2A5280C48}"/>
              </a:ext>
            </a:extLst>
          </p:cNvPr>
          <p:cNvSpPr>
            <a:spLocks noGrp="1"/>
          </p:cNvSpPr>
          <p:nvPr>
            <p:ph type="pic" sz="quarter" idx="21" hasCustomPrompt="1"/>
          </p:nvPr>
        </p:nvSpPr>
        <p:spPr>
          <a:xfrm>
            <a:off x="4679784" y="802033"/>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19" name="Textplatzhalter 4">
            <a:extLst>
              <a:ext uri="{FF2B5EF4-FFF2-40B4-BE49-F238E27FC236}">
                <a16:creationId xmlns:a16="http://schemas.microsoft.com/office/drawing/2014/main" id="{9EF3FF58-4D57-EE48-84B4-29B2D943CC1C}"/>
              </a:ext>
            </a:extLst>
          </p:cNvPr>
          <p:cNvSpPr>
            <a:spLocks noGrp="1"/>
          </p:cNvSpPr>
          <p:nvPr>
            <p:ph type="body" sz="quarter" idx="22" hasCustomPrompt="1"/>
          </p:nvPr>
        </p:nvSpPr>
        <p:spPr>
          <a:xfrm>
            <a:off x="6313714" y="802033"/>
            <a:ext cx="249214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20" name="Textplatzhalter 4">
            <a:extLst>
              <a:ext uri="{FF2B5EF4-FFF2-40B4-BE49-F238E27FC236}">
                <a16:creationId xmlns:a16="http://schemas.microsoft.com/office/drawing/2014/main" id="{D99E0C51-975D-0042-86B7-A21286133286}"/>
              </a:ext>
            </a:extLst>
          </p:cNvPr>
          <p:cNvSpPr>
            <a:spLocks noGrp="1"/>
          </p:cNvSpPr>
          <p:nvPr>
            <p:ph type="body" sz="quarter" idx="23"/>
          </p:nvPr>
        </p:nvSpPr>
        <p:spPr>
          <a:xfrm>
            <a:off x="6313714" y="1232753"/>
            <a:ext cx="249214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21" name="Bildplatzhalter 10">
            <a:extLst>
              <a:ext uri="{FF2B5EF4-FFF2-40B4-BE49-F238E27FC236}">
                <a16:creationId xmlns:a16="http://schemas.microsoft.com/office/drawing/2014/main" id="{B0B0FF71-6F88-9640-B727-7E40B2153084}"/>
              </a:ext>
            </a:extLst>
          </p:cNvPr>
          <p:cNvSpPr>
            <a:spLocks noGrp="1"/>
          </p:cNvSpPr>
          <p:nvPr>
            <p:ph type="pic" sz="quarter" idx="24" hasCustomPrompt="1"/>
          </p:nvPr>
        </p:nvSpPr>
        <p:spPr>
          <a:xfrm>
            <a:off x="4679783" y="2546858"/>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2" name="Textplatzhalter 4">
            <a:extLst>
              <a:ext uri="{FF2B5EF4-FFF2-40B4-BE49-F238E27FC236}">
                <a16:creationId xmlns:a16="http://schemas.microsoft.com/office/drawing/2014/main" id="{2B90CCAF-EDC2-8F43-B657-5E71B179F523}"/>
              </a:ext>
            </a:extLst>
          </p:cNvPr>
          <p:cNvSpPr>
            <a:spLocks noGrp="1"/>
          </p:cNvSpPr>
          <p:nvPr>
            <p:ph type="body" sz="quarter" idx="25" hasCustomPrompt="1"/>
          </p:nvPr>
        </p:nvSpPr>
        <p:spPr>
          <a:xfrm>
            <a:off x="6313714" y="2546858"/>
            <a:ext cx="249214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23" name="Textplatzhalter 4">
            <a:extLst>
              <a:ext uri="{FF2B5EF4-FFF2-40B4-BE49-F238E27FC236}">
                <a16:creationId xmlns:a16="http://schemas.microsoft.com/office/drawing/2014/main" id="{E6FC4061-D31A-A54F-91BC-418D4FBB989D}"/>
              </a:ext>
            </a:extLst>
          </p:cNvPr>
          <p:cNvSpPr>
            <a:spLocks noGrp="1"/>
          </p:cNvSpPr>
          <p:nvPr>
            <p:ph type="body" sz="quarter" idx="26"/>
          </p:nvPr>
        </p:nvSpPr>
        <p:spPr>
          <a:xfrm>
            <a:off x="6313714" y="2977578"/>
            <a:ext cx="249214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Tree>
    <p:extLst>
      <p:ext uri="{BB962C8B-B14F-4D97-AF65-F5344CB8AC3E}">
        <p14:creationId xmlns:p14="http://schemas.microsoft.com/office/powerpoint/2010/main" val="2204597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Großes Bild mit kurzem Text">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BE421EAA-68E8-4AED-BA2F-01A6AC66859D}"/>
              </a:ext>
            </a:extLst>
          </p:cNvPr>
          <p:cNvSpPr>
            <a:spLocks noGrp="1"/>
          </p:cNvSpPr>
          <p:nvPr>
            <p:ph type="pic" sz="quarter" idx="10" hasCustomPrompt="1"/>
          </p:nvPr>
        </p:nvSpPr>
        <p:spPr>
          <a:xfrm>
            <a:off x="0" y="0"/>
            <a:ext cx="6621975" cy="514350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1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216053 w 10655455"/>
              <a:gd name="connsiteY74" fmla="*/ 865869 h 6858000"/>
              <a:gd name="connsiteX75" fmla="*/ 8837177 w 10655455"/>
              <a:gd name="connsiteY75" fmla="*/ 1935484 h 6858000"/>
              <a:gd name="connsiteX76" fmla="*/ 8837177 w 10655455"/>
              <a:gd name="connsiteY76" fmla="*/ 2154207 h 6858000"/>
              <a:gd name="connsiteX77" fmla="*/ 8216053 w 10655455"/>
              <a:gd name="connsiteY77" fmla="*/ 3223823 h 6858000"/>
              <a:gd name="connsiteX78" fmla="*/ 8025968 w 10655455"/>
              <a:gd name="connsiteY78" fmla="*/ 3335852 h 6858000"/>
              <a:gd name="connsiteX79" fmla="*/ 6786399 w 10655455"/>
              <a:gd name="connsiteY79" fmla="*/ 3335852 h 6858000"/>
              <a:gd name="connsiteX80" fmla="*/ 6593637 w 10655455"/>
              <a:gd name="connsiteY80" fmla="*/ 3223823 h 6858000"/>
              <a:gd name="connsiteX81" fmla="*/ 5975192 w 10655455"/>
              <a:gd name="connsiteY81" fmla="*/ 2154207 h 6858000"/>
              <a:gd name="connsiteX82" fmla="*/ 5975192 w 10655455"/>
              <a:gd name="connsiteY82" fmla="*/ 1935484 h 6858000"/>
              <a:gd name="connsiteX83" fmla="*/ 6593637 w 10655455"/>
              <a:gd name="connsiteY83" fmla="*/ 865869 h 6858000"/>
              <a:gd name="connsiteX84" fmla="*/ 6786399 w 10655455"/>
              <a:gd name="connsiteY84" fmla="*/ 753840 h 6858000"/>
              <a:gd name="connsiteX85" fmla="*/ 0 w 10655455"/>
              <a:gd name="connsiteY85" fmla="*/ 0 h 6858000"/>
              <a:gd name="connsiteX86" fmla="*/ 6966294 w 10655455"/>
              <a:gd name="connsiteY86" fmla="*/ 0 h 6858000"/>
              <a:gd name="connsiteX87" fmla="*/ 6852387 w 10655455"/>
              <a:gd name="connsiteY87" fmla="*/ 196155 h 6858000"/>
              <a:gd name="connsiteX88" fmla="*/ 6043321 w 10655455"/>
              <a:gd name="connsiteY88" fmla="*/ 1589421 h 6858000"/>
              <a:gd name="connsiteX89" fmla="*/ 5423265 w 10655455"/>
              <a:gd name="connsiteY89" fmla="*/ 1954861 h 6858000"/>
              <a:gd name="connsiteX90" fmla="*/ 1379802 w 10655455"/>
              <a:gd name="connsiteY90" fmla="*/ 1954861 h 6858000"/>
              <a:gd name="connsiteX91" fmla="*/ 751013 w 10655455"/>
              <a:gd name="connsiteY91" fmla="*/ 1589421 h 6858000"/>
              <a:gd name="connsiteX92" fmla="*/ 1951 w 10655455"/>
              <a:gd name="connsiteY92" fmla="*/ 293901 h 6858000"/>
              <a:gd name="connsiteX93" fmla="*/ 0 w 10655455"/>
              <a:gd name="connsiteY93" fmla="*/ 290527 h 6858000"/>
              <a:gd name="connsiteX94" fmla="*/ 0 w 10655455"/>
              <a:gd name="connsiteY94"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837177 w 10655455"/>
              <a:gd name="connsiteY74" fmla="*/ 1935484 h 6858000"/>
              <a:gd name="connsiteX75" fmla="*/ 8837177 w 10655455"/>
              <a:gd name="connsiteY75" fmla="*/ 2154207 h 6858000"/>
              <a:gd name="connsiteX76" fmla="*/ 8216053 w 10655455"/>
              <a:gd name="connsiteY76" fmla="*/ 3223823 h 6858000"/>
              <a:gd name="connsiteX77" fmla="*/ 8025968 w 10655455"/>
              <a:gd name="connsiteY77" fmla="*/ 3335852 h 6858000"/>
              <a:gd name="connsiteX78" fmla="*/ 6786399 w 10655455"/>
              <a:gd name="connsiteY78" fmla="*/ 3335852 h 6858000"/>
              <a:gd name="connsiteX79" fmla="*/ 6593637 w 10655455"/>
              <a:gd name="connsiteY79" fmla="*/ 3223823 h 6858000"/>
              <a:gd name="connsiteX80" fmla="*/ 5975192 w 10655455"/>
              <a:gd name="connsiteY80" fmla="*/ 2154207 h 6858000"/>
              <a:gd name="connsiteX81" fmla="*/ 5975192 w 10655455"/>
              <a:gd name="connsiteY81" fmla="*/ 1935484 h 6858000"/>
              <a:gd name="connsiteX82" fmla="*/ 6593637 w 10655455"/>
              <a:gd name="connsiteY82" fmla="*/ 865869 h 6858000"/>
              <a:gd name="connsiteX83" fmla="*/ 6786399 w 10655455"/>
              <a:gd name="connsiteY83" fmla="*/ 753840 h 6858000"/>
              <a:gd name="connsiteX84" fmla="*/ 0 w 10655455"/>
              <a:gd name="connsiteY84" fmla="*/ 0 h 6858000"/>
              <a:gd name="connsiteX85" fmla="*/ 6966294 w 10655455"/>
              <a:gd name="connsiteY85" fmla="*/ 0 h 6858000"/>
              <a:gd name="connsiteX86" fmla="*/ 6852387 w 10655455"/>
              <a:gd name="connsiteY86" fmla="*/ 196155 h 6858000"/>
              <a:gd name="connsiteX87" fmla="*/ 6043321 w 10655455"/>
              <a:gd name="connsiteY87" fmla="*/ 1589421 h 6858000"/>
              <a:gd name="connsiteX88" fmla="*/ 5423265 w 10655455"/>
              <a:gd name="connsiteY88" fmla="*/ 1954861 h 6858000"/>
              <a:gd name="connsiteX89" fmla="*/ 1379802 w 10655455"/>
              <a:gd name="connsiteY89" fmla="*/ 1954861 h 6858000"/>
              <a:gd name="connsiteX90" fmla="*/ 751013 w 10655455"/>
              <a:gd name="connsiteY90" fmla="*/ 1589421 h 6858000"/>
              <a:gd name="connsiteX91" fmla="*/ 1951 w 10655455"/>
              <a:gd name="connsiteY91" fmla="*/ 293901 h 6858000"/>
              <a:gd name="connsiteX92" fmla="*/ 0 w 10655455"/>
              <a:gd name="connsiteY92" fmla="*/ 290527 h 6858000"/>
              <a:gd name="connsiteX93" fmla="*/ 0 w 10655455"/>
              <a:gd name="connsiteY93"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837177 w 10655455"/>
              <a:gd name="connsiteY74" fmla="*/ 2154207 h 6858000"/>
              <a:gd name="connsiteX75" fmla="*/ 8216053 w 10655455"/>
              <a:gd name="connsiteY75" fmla="*/ 3223823 h 6858000"/>
              <a:gd name="connsiteX76" fmla="*/ 8025968 w 10655455"/>
              <a:gd name="connsiteY76" fmla="*/ 3335852 h 6858000"/>
              <a:gd name="connsiteX77" fmla="*/ 6786399 w 10655455"/>
              <a:gd name="connsiteY77" fmla="*/ 3335852 h 6858000"/>
              <a:gd name="connsiteX78" fmla="*/ 6593637 w 10655455"/>
              <a:gd name="connsiteY78" fmla="*/ 3223823 h 6858000"/>
              <a:gd name="connsiteX79" fmla="*/ 5975192 w 10655455"/>
              <a:gd name="connsiteY79" fmla="*/ 2154207 h 6858000"/>
              <a:gd name="connsiteX80" fmla="*/ 5975192 w 10655455"/>
              <a:gd name="connsiteY80" fmla="*/ 1935484 h 6858000"/>
              <a:gd name="connsiteX81" fmla="*/ 6593637 w 10655455"/>
              <a:gd name="connsiteY81" fmla="*/ 865869 h 6858000"/>
              <a:gd name="connsiteX82" fmla="*/ 6786399 w 10655455"/>
              <a:gd name="connsiteY82" fmla="*/ 753840 h 6858000"/>
              <a:gd name="connsiteX83" fmla="*/ 0 w 10655455"/>
              <a:gd name="connsiteY83" fmla="*/ 0 h 6858000"/>
              <a:gd name="connsiteX84" fmla="*/ 6966294 w 10655455"/>
              <a:gd name="connsiteY84" fmla="*/ 0 h 6858000"/>
              <a:gd name="connsiteX85" fmla="*/ 6852387 w 10655455"/>
              <a:gd name="connsiteY85" fmla="*/ 196155 h 6858000"/>
              <a:gd name="connsiteX86" fmla="*/ 6043321 w 10655455"/>
              <a:gd name="connsiteY86" fmla="*/ 1589421 h 6858000"/>
              <a:gd name="connsiteX87" fmla="*/ 5423265 w 10655455"/>
              <a:gd name="connsiteY87" fmla="*/ 1954861 h 6858000"/>
              <a:gd name="connsiteX88" fmla="*/ 1379802 w 10655455"/>
              <a:gd name="connsiteY88" fmla="*/ 1954861 h 6858000"/>
              <a:gd name="connsiteX89" fmla="*/ 751013 w 10655455"/>
              <a:gd name="connsiteY89" fmla="*/ 1589421 h 6858000"/>
              <a:gd name="connsiteX90" fmla="*/ 1951 w 10655455"/>
              <a:gd name="connsiteY90" fmla="*/ 293901 h 6858000"/>
              <a:gd name="connsiteX91" fmla="*/ 0 w 10655455"/>
              <a:gd name="connsiteY91" fmla="*/ 290527 h 6858000"/>
              <a:gd name="connsiteX92" fmla="*/ 0 w 10655455"/>
              <a:gd name="connsiteY92"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216053 w 10655455"/>
              <a:gd name="connsiteY74" fmla="*/ 3223823 h 6858000"/>
              <a:gd name="connsiteX75" fmla="*/ 8025968 w 10655455"/>
              <a:gd name="connsiteY75" fmla="*/ 3335852 h 6858000"/>
              <a:gd name="connsiteX76" fmla="*/ 6786399 w 10655455"/>
              <a:gd name="connsiteY76" fmla="*/ 3335852 h 6858000"/>
              <a:gd name="connsiteX77" fmla="*/ 6593637 w 10655455"/>
              <a:gd name="connsiteY77" fmla="*/ 3223823 h 6858000"/>
              <a:gd name="connsiteX78" fmla="*/ 5975192 w 10655455"/>
              <a:gd name="connsiteY78" fmla="*/ 2154207 h 6858000"/>
              <a:gd name="connsiteX79" fmla="*/ 5975192 w 10655455"/>
              <a:gd name="connsiteY79" fmla="*/ 1935484 h 6858000"/>
              <a:gd name="connsiteX80" fmla="*/ 6593637 w 10655455"/>
              <a:gd name="connsiteY80" fmla="*/ 865869 h 6858000"/>
              <a:gd name="connsiteX81" fmla="*/ 6786399 w 10655455"/>
              <a:gd name="connsiteY81" fmla="*/ 753840 h 6858000"/>
              <a:gd name="connsiteX82" fmla="*/ 0 w 10655455"/>
              <a:gd name="connsiteY82" fmla="*/ 0 h 6858000"/>
              <a:gd name="connsiteX83" fmla="*/ 6966294 w 10655455"/>
              <a:gd name="connsiteY83" fmla="*/ 0 h 6858000"/>
              <a:gd name="connsiteX84" fmla="*/ 6852387 w 10655455"/>
              <a:gd name="connsiteY84" fmla="*/ 196155 h 6858000"/>
              <a:gd name="connsiteX85" fmla="*/ 6043321 w 10655455"/>
              <a:gd name="connsiteY85" fmla="*/ 1589421 h 6858000"/>
              <a:gd name="connsiteX86" fmla="*/ 5423265 w 10655455"/>
              <a:gd name="connsiteY86" fmla="*/ 1954861 h 6858000"/>
              <a:gd name="connsiteX87" fmla="*/ 1379802 w 10655455"/>
              <a:gd name="connsiteY87" fmla="*/ 1954861 h 6858000"/>
              <a:gd name="connsiteX88" fmla="*/ 751013 w 10655455"/>
              <a:gd name="connsiteY88" fmla="*/ 1589421 h 6858000"/>
              <a:gd name="connsiteX89" fmla="*/ 1951 w 10655455"/>
              <a:gd name="connsiteY89" fmla="*/ 293901 h 6858000"/>
              <a:gd name="connsiteX90" fmla="*/ 0 w 10655455"/>
              <a:gd name="connsiteY90" fmla="*/ 290527 h 6858000"/>
              <a:gd name="connsiteX91" fmla="*/ 0 w 10655455"/>
              <a:gd name="connsiteY91"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3335852 h 6858000"/>
              <a:gd name="connsiteX75" fmla="*/ 6786399 w 10655455"/>
              <a:gd name="connsiteY75" fmla="*/ 3335852 h 6858000"/>
              <a:gd name="connsiteX76" fmla="*/ 6593637 w 10655455"/>
              <a:gd name="connsiteY76" fmla="*/ 3223823 h 6858000"/>
              <a:gd name="connsiteX77" fmla="*/ 5975192 w 10655455"/>
              <a:gd name="connsiteY77" fmla="*/ 2154207 h 6858000"/>
              <a:gd name="connsiteX78" fmla="*/ 5975192 w 10655455"/>
              <a:gd name="connsiteY78" fmla="*/ 1935484 h 6858000"/>
              <a:gd name="connsiteX79" fmla="*/ 6593637 w 10655455"/>
              <a:gd name="connsiteY79" fmla="*/ 865869 h 6858000"/>
              <a:gd name="connsiteX80" fmla="*/ 6786399 w 10655455"/>
              <a:gd name="connsiteY80" fmla="*/ 753840 h 6858000"/>
              <a:gd name="connsiteX81" fmla="*/ 0 w 10655455"/>
              <a:gd name="connsiteY81" fmla="*/ 0 h 6858000"/>
              <a:gd name="connsiteX82" fmla="*/ 6966294 w 10655455"/>
              <a:gd name="connsiteY82" fmla="*/ 0 h 6858000"/>
              <a:gd name="connsiteX83" fmla="*/ 6852387 w 10655455"/>
              <a:gd name="connsiteY83" fmla="*/ 196155 h 6858000"/>
              <a:gd name="connsiteX84" fmla="*/ 6043321 w 10655455"/>
              <a:gd name="connsiteY84" fmla="*/ 1589421 h 6858000"/>
              <a:gd name="connsiteX85" fmla="*/ 5423265 w 10655455"/>
              <a:gd name="connsiteY85" fmla="*/ 1954861 h 6858000"/>
              <a:gd name="connsiteX86" fmla="*/ 1379802 w 10655455"/>
              <a:gd name="connsiteY86" fmla="*/ 1954861 h 6858000"/>
              <a:gd name="connsiteX87" fmla="*/ 751013 w 10655455"/>
              <a:gd name="connsiteY87" fmla="*/ 1589421 h 6858000"/>
              <a:gd name="connsiteX88" fmla="*/ 1951 w 10655455"/>
              <a:gd name="connsiteY88" fmla="*/ 293901 h 6858000"/>
              <a:gd name="connsiteX89" fmla="*/ 0 w 10655455"/>
              <a:gd name="connsiteY89" fmla="*/ 290527 h 6858000"/>
              <a:gd name="connsiteX90" fmla="*/ 0 w 10655455"/>
              <a:gd name="connsiteY90"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6786399 w 10655455"/>
              <a:gd name="connsiteY74" fmla="*/ 3335852 h 6858000"/>
              <a:gd name="connsiteX75" fmla="*/ 6593637 w 10655455"/>
              <a:gd name="connsiteY75" fmla="*/ 3223823 h 6858000"/>
              <a:gd name="connsiteX76" fmla="*/ 5975192 w 10655455"/>
              <a:gd name="connsiteY76" fmla="*/ 2154207 h 6858000"/>
              <a:gd name="connsiteX77" fmla="*/ 5975192 w 10655455"/>
              <a:gd name="connsiteY77" fmla="*/ 1935484 h 6858000"/>
              <a:gd name="connsiteX78" fmla="*/ 6593637 w 10655455"/>
              <a:gd name="connsiteY78" fmla="*/ 865869 h 6858000"/>
              <a:gd name="connsiteX79" fmla="*/ 6786399 w 10655455"/>
              <a:gd name="connsiteY79" fmla="*/ 753840 h 6858000"/>
              <a:gd name="connsiteX80" fmla="*/ 0 w 10655455"/>
              <a:gd name="connsiteY80" fmla="*/ 0 h 6858000"/>
              <a:gd name="connsiteX81" fmla="*/ 6966294 w 10655455"/>
              <a:gd name="connsiteY81" fmla="*/ 0 h 6858000"/>
              <a:gd name="connsiteX82" fmla="*/ 6852387 w 10655455"/>
              <a:gd name="connsiteY82" fmla="*/ 196155 h 6858000"/>
              <a:gd name="connsiteX83" fmla="*/ 6043321 w 10655455"/>
              <a:gd name="connsiteY83" fmla="*/ 1589421 h 6858000"/>
              <a:gd name="connsiteX84" fmla="*/ 5423265 w 10655455"/>
              <a:gd name="connsiteY84" fmla="*/ 1954861 h 6858000"/>
              <a:gd name="connsiteX85" fmla="*/ 1379802 w 10655455"/>
              <a:gd name="connsiteY85" fmla="*/ 1954861 h 6858000"/>
              <a:gd name="connsiteX86" fmla="*/ 751013 w 10655455"/>
              <a:gd name="connsiteY86" fmla="*/ 1589421 h 6858000"/>
              <a:gd name="connsiteX87" fmla="*/ 1951 w 10655455"/>
              <a:gd name="connsiteY87" fmla="*/ 293901 h 6858000"/>
              <a:gd name="connsiteX88" fmla="*/ 0 w 10655455"/>
              <a:gd name="connsiteY88" fmla="*/ 290527 h 6858000"/>
              <a:gd name="connsiteX89" fmla="*/ 0 w 10655455"/>
              <a:gd name="connsiteY89"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6593637 w 10655455"/>
              <a:gd name="connsiteY74" fmla="*/ 3223823 h 6858000"/>
              <a:gd name="connsiteX75" fmla="*/ 5975192 w 10655455"/>
              <a:gd name="connsiteY75" fmla="*/ 2154207 h 6858000"/>
              <a:gd name="connsiteX76" fmla="*/ 5975192 w 10655455"/>
              <a:gd name="connsiteY76" fmla="*/ 1935484 h 6858000"/>
              <a:gd name="connsiteX77" fmla="*/ 6593637 w 10655455"/>
              <a:gd name="connsiteY77" fmla="*/ 865869 h 6858000"/>
              <a:gd name="connsiteX78" fmla="*/ 6786399 w 10655455"/>
              <a:gd name="connsiteY78" fmla="*/ 753840 h 6858000"/>
              <a:gd name="connsiteX79" fmla="*/ 0 w 10655455"/>
              <a:gd name="connsiteY79" fmla="*/ 0 h 6858000"/>
              <a:gd name="connsiteX80" fmla="*/ 6966294 w 10655455"/>
              <a:gd name="connsiteY80" fmla="*/ 0 h 6858000"/>
              <a:gd name="connsiteX81" fmla="*/ 6852387 w 10655455"/>
              <a:gd name="connsiteY81" fmla="*/ 196155 h 6858000"/>
              <a:gd name="connsiteX82" fmla="*/ 6043321 w 10655455"/>
              <a:gd name="connsiteY82" fmla="*/ 1589421 h 6858000"/>
              <a:gd name="connsiteX83" fmla="*/ 5423265 w 10655455"/>
              <a:gd name="connsiteY83" fmla="*/ 1954861 h 6858000"/>
              <a:gd name="connsiteX84" fmla="*/ 1379802 w 10655455"/>
              <a:gd name="connsiteY84" fmla="*/ 1954861 h 6858000"/>
              <a:gd name="connsiteX85" fmla="*/ 751013 w 10655455"/>
              <a:gd name="connsiteY85" fmla="*/ 1589421 h 6858000"/>
              <a:gd name="connsiteX86" fmla="*/ 1951 w 10655455"/>
              <a:gd name="connsiteY86" fmla="*/ 293901 h 6858000"/>
              <a:gd name="connsiteX87" fmla="*/ 0 w 10655455"/>
              <a:gd name="connsiteY87" fmla="*/ 290527 h 6858000"/>
              <a:gd name="connsiteX88" fmla="*/ 0 w 10655455"/>
              <a:gd name="connsiteY88"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5975192 w 10655455"/>
              <a:gd name="connsiteY74" fmla="*/ 2154207 h 6858000"/>
              <a:gd name="connsiteX75" fmla="*/ 5975192 w 10655455"/>
              <a:gd name="connsiteY75" fmla="*/ 1935484 h 6858000"/>
              <a:gd name="connsiteX76" fmla="*/ 6593637 w 10655455"/>
              <a:gd name="connsiteY76" fmla="*/ 865869 h 6858000"/>
              <a:gd name="connsiteX77" fmla="*/ 6786399 w 10655455"/>
              <a:gd name="connsiteY77" fmla="*/ 753840 h 6858000"/>
              <a:gd name="connsiteX78" fmla="*/ 0 w 10655455"/>
              <a:gd name="connsiteY78" fmla="*/ 0 h 6858000"/>
              <a:gd name="connsiteX79" fmla="*/ 6966294 w 10655455"/>
              <a:gd name="connsiteY79" fmla="*/ 0 h 6858000"/>
              <a:gd name="connsiteX80" fmla="*/ 6852387 w 10655455"/>
              <a:gd name="connsiteY80" fmla="*/ 196155 h 6858000"/>
              <a:gd name="connsiteX81" fmla="*/ 6043321 w 10655455"/>
              <a:gd name="connsiteY81" fmla="*/ 1589421 h 6858000"/>
              <a:gd name="connsiteX82" fmla="*/ 5423265 w 10655455"/>
              <a:gd name="connsiteY82" fmla="*/ 1954861 h 6858000"/>
              <a:gd name="connsiteX83" fmla="*/ 1379802 w 10655455"/>
              <a:gd name="connsiteY83" fmla="*/ 1954861 h 6858000"/>
              <a:gd name="connsiteX84" fmla="*/ 751013 w 10655455"/>
              <a:gd name="connsiteY84" fmla="*/ 1589421 h 6858000"/>
              <a:gd name="connsiteX85" fmla="*/ 1951 w 10655455"/>
              <a:gd name="connsiteY85" fmla="*/ 293901 h 6858000"/>
              <a:gd name="connsiteX86" fmla="*/ 0 w 10655455"/>
              <a:gd name="connsiteY86" fmla="*/ 290527 h 6858000"/>
              <a:gd name="connsiteX87" fmla="*/ 0 w 10655455"/>
              <a:gd name="connsiteY87"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5975192 w 10655455"/>
              <a:gd name="connsiteY74" fmla="*/ 1935484 h 6858000"/>
              <a:gd name="connsiteX75" fmla="*/ 6593637 w 10655455"/>
              <a:gd name="connsiteY75" fmla="*/ 865869 h 6858000"/>
              <a:gd name="connsiteX76" fmla="*/ 6786399 w 10655455"/>
              <a:gd name="connsiteY76" fmla="*/ 753840 h 6858000"/>
              <a:gd name="connsiteX77" fmla="*/ 0 w 10655455"/>
              <a:gd name="connsiteY77" fmla="*/ 0 h 6858000"/>
              <a:gd name="connsiteX78" fmla="*/ 6966294 w 10655455"/>
              <a:gd name="connsiteY78" fmla="*/ 0 h 6858000"/>
              <a:gd name="connsiteX79" fmla="*/ 6852387 w 10655455"/>
              <a:gd name="connsiteY79" fmla="*/ 196155 h 6858000"/>
              <a:gd name="connsiteX80" fmla="*/ 6043321 w 10655455"/>
              <a:gd name="connsiteY80" fmla="*/ 1589421 h 6858000"/>
              <a:gd name="connsiteX81" fmla="*/ 5423265 w 10655455"/>
              <a:gd name="connsiteY81" fmla="*/ 1954861 h 6858000"/>
              <a:gd name="connsiteX82" fmla="*/ 1379802 w 10655455"/>
              <a:gd name="connsiteY82" fmla="*/ 1954861 h 6858000"/>
              <a:gd name="connsiteX83" fmla="*/ 751013 w 10655455"/>
              <a:gd name="connsiteY83" fmla="*/ 1589421 h 6858000"/>
              <a:gd name="connsiteX84" fmla="*/ 1951 w 10655455"/>
              <a:gd name="connsiteY84" fmla="*/ 293901 h 6858000"/>
              <a:gd name="connsiteX85" fmla="*/ 0 w 10655455"/>
              <a:gd name="connsiteY85" fmla="*/ 290527 h 6858000"/>
              <a:gd name="connsiteX86" fmla="*/ 0 w 10655455"/>
              <a:gd name="connsiteY86"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6593637 w 10655455"/>
              <a:gd name="connsiteY74" fmla="*/ 865869 h 6858000"/>
              <a:gd name="connsiteX75" fmla="*/ 6786399 w 10655455"/>
              <a:gd name="connsiteY75" fmla="*/ 753840 h 6858000"/>
              <a:gd name="connsiteX76" fmla="*/ 0 w 10655455"/>
              <a:gd name="connsiteY76" fmla="*/ 0 h 6858000"/>
              <a:gd name="connsiteX77" fmla="*/ 6966294 w 10655455"/>
              <a:gd name="connsiteY77" fmla="*/ 0 h 6858000"/>
              <a:gd name="connsiteX78" fmla="*/ 6852387 w 10655455"/>
              <a:gd name="connsiteY78" fmla="*/ 196155 h 6858000"/>
              <a:gd name="connsiteX79" fmla="*/ 6043321 w 10655455"/>
              <a:gd name="connsiteY79" fmla="*/ 1589421 h 6858000"/>
              <a:gd name="connsiteX80" fmla="*/ 5423265 w 10655455"/>
              <a:gd name="connsiteY80" fmla="*/ 1954861 h 6858000"/>
              <a:gd name="connsiteX81" fmla="*/ 1379802 w 10655455"/>
              <a:gd name="connsiteY81" fmla="*/ 1954861 h 6858000"/>
              <a:gd name="connsiteX82" fmla="*/ 751013 w 10655455"/>
              <a:gd name="connsiteY82" fmla="*/ 1589421 h 6858000"/>
              <a:gd name="connsiteX83" fmla="*/ 1951 w 10655455"/>
              <a:gd name="connsiteY83" fmla="*/ 293901 h 6858000"/>
              <a:gd name="connsiteX84" fmla="*/ 0 w 10655455"/>
              <a:gd name="connsiteY84" fmla="*/ 290527 h 6858000"/>
              <a:gd name="connsiteX85" fmla="*/ 0 w 10655455"/>
              <a:gd name="connsiteY85"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0 w 10655455"/>
              <a:gd name="connsiteY73" fmla="*/ 0 h 6858000"/>
              <a:gd name="connsiteX74" fmla="*/ 6966294 w 10655455"/>
              <a:gd name="connsiteY74" fmla="*/ 0 h 6858000"/>
              <a:gd name="connsiteX75" fmla="*/ 6852387 w 10655455"/>
              <a:gd name="connsiteY75" fmla="*/ 196155 h 6858000"/>
              <a:gd name="connsiteX76" fmla="*/ 6043321 w 10655455"/>
              <a:gd name="connsiteY76" fmla="*/ 1589421 h 6858000"/>
              <a:gd name="connsiteX77" fmla="*/ 5423265 w 10655455"/>
              <a:gd name="connsiteY77" fmla="*/ 1954861 h 6858000"/>
              <a:gd name="connsiteX78" fmla="*/ 1379802 w 10655455"/>
              <a:gd name="connsiteY78" fmla="*/ 1954861 h 6858000"/>
              <a:gd name="connsiteX79" fmla="*/ 751013 w 10655455"/>
              <a:gd name="connsiteY79" fmla="*/ 1589421 h 6858000"/>
              <a:gd name="connsiteX80" fmla="*/ 1951 w 10655455"/>
              <a:gd name="connsiteY80" fmla="*/ 293901 h 6858000"/>
              <a:gd name="connsiteX81" fmla="*/ 0 w 10655455"/>
              <a:gd name="connsiteY81" fmla="*/ 290527 h 6858000"/>
              <a:gd name="connsiteX82" fmla="*/ 0 w 10655455"/>
              <a:gd name="connsiteY82"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606137 w 10655455"/>
              <a:gd name="connsiteY56" fmla="*/ 2950515 h 6858000"/>
              <a:gd name="connsiteX57" fmla="*/ 8606137 w 10655455"/>
              <a:gd name="connsiteY57" fmla="*/ 2814978 h 6858000"/>
              <a:gd name="connsiteX58" fmla="*/ 8989367 w 10655455"/>
              <a:gd name="connsiteY58" fmla="*/ 2152172 h 6858000"/>
              <a:gd name="connsiteX59" fmla="*/ 9108816 w 10655455"/>
              <a:gd name="connsiteY59" fmla="*/ 2082751 h 6858000"/>
              <a:gd name="connsiteX60" fmla="*/ 1321854 w 10655455"/>
              <a:gd name="connsiteY60" fmla="*/ 2071857 h 6858000"/>
              <a:gd name="connsiteX61" fmla="*/ 5365317 w 10655455"/>
              <a:gd name="connsiteY61" fmla="*/ 2071857 h 6858000"/>
              <a:gd name="connsiteX62" fmla="*/ 5985373 w 10655455"/>
              <a:gd name="connsiteY62" fmla="*/ 2437296 h 6858000"/>
              <a:gd name="connsiteX63" fmla="*/ 8011470 w 10655455"/>
              <a:gd name="connsiteY63" fmla="*/ 5926372 h 6858000"/>
              <a:gd name="connsiteX64" fmla="*/ 8011470 w 10655455"/>
              <a:gd name="connsiteY64" fmla="*/ 6639850 h 6858000"/>
              <a:gd name="connsiteX65" fmla="*/ 7904625 w 10655455"/>
              <a:gd name="connsiteY65" fmla="*/ 6823844 h 6858000"/>
              <a:gd name="connsiteX66" fmla="*/ 7884791 w 10655455"/>
              <a:gd name="connsiteY66" fmla="*/ 6858000 h 6858000"/>
              <a:gd name="connsiteX67" fmla="*/ 0 w 10655455"/>
              <a:gd name="connsiteY67" fmla="*/ 6858000 h 6858000"/>
              <a:gd name="connsiteX68" fmla="*/ 0 w 10655455"/>
              <a:gd name="connsiteY68" fmla="*/ 3635967 h 6858000"/>
              <a:gd name="connsiteX69" fmla="*/ 27177 w 10655455"/>
              <a:gd name="connsiteY69" fmla="*/ 3588964 h 6858000"/>
              <a:gd name="connsiteX70" fmla="*/ 693065 w 10655455"/>
              <a:gd name="connsiteY70" fmla="*/ 2437296 h 6858000"/>
              <a:gd name="connsiteX71" fmla="*/ 1321854 w 10655455"/>
              <a:gd name="connsiteY71" fmla="*/ 2071857 h 6858000"/>
              <a:gd name="connsiteX72" fmla="*/ 0 w 10655455"/>
              <a:gd name="connsiteY72" fmla="*/ 0 h 6858000"/>
              <a:gd name="connsiteX73" fmla="*/ 6966294 w 10655455"/>
              <a:gd name="connsiteY73" fmla="*/ 0 h 6858000"/>
              <a:gd name="connsiteX74" fmla="*/ 6852387 w 10655455"/>
              <a:gd name="connsiteY74" fmla="*/ 196155 h 6858000"/>
              <a:gd name="connsiteX75" fmla="*/ 6043321 w 10655455"/>
              <a:gd name="connsiteY75" fmla="*/ 1589421 h 6858000"/>
              <a:gd name="connsiteX76" fmla="*/ 5423265 w 10655455"/>
              <a:gd name="connsiteY76" fmla="*/ 1954861 h 6858000"/>
              <a:gd name="connsiteX77" fmla="*/ 1379802 w 10655455"/>
              <a:gd name="connsiteY77" fmla="*/ 1954861 h 6858000"/>
              <a:gd name="connsiteX78" fmla="*/ 751013 w 10655455"/>
              <a:gd name="connsiteY78" fmla="*/ 1589421 h 6858000"/>
              <a:gd name="connsiteX79" fmla="*/ 1951 w 10655455"/>
              <a:gd name="connsiteY79" fmla="*/ 293901 h 6858000"/>
              <a:gd name="connsiteX80" fmla="*/ 0 w 10655455"/>
              <a:gd name="connsiteY80" fmla="*/ 290527 h 6858000"/>
              <a:gd name="connsiteX81" fmla="*/ 0 w 10655455"/>
              <a:gd name="connsiteY81"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8606137 w 10655455"/>
              <a:gd name="connsiteY55" fmla="*/ 2950515 h 6858000"/>
              <a:gd name="connsiteX56" fmla="*/ 8606137 w 10655455"/>
              <a:gd name="connsiteY56" fmla="*/ 2814978 h 6858000"/>
              <a:gd name="connsiteX57" fmla="*/ 8989367 w 10655455"/>
              <a:gd name="connsiteY57" fmla="*/ 2152172 h 6858000"/>
              <a:gd name="connsiteX58" fmla="*/ 9108816 w 10655455"/>
              <a:gd name="connsiteY58" fmla="*/ 2082751 h 6858000"/>
              <a:gd name="connsiteX59" fmla="*/ 1321854 w 10655455"/>
              <a:gd name="connsiteY59" fmla="*/ 2071857 h 6858000"/>
              <a:gd name="connsiteX60" fmla="*/ 5365317 w 10655455"/>
              <a:gd name="connsiteY60" fmla="*/ 2071857 h 6858000"/>
              <a:gd name="connsiteX61" fmla="*/ 5985373 w 10655455"/>
              <a:gd name="connsiteY61" fmla="*/ 2437296 h 6858000"/>
              <a:gd name="connsiteX62" fmla="*/ 8011470 w 10655455"/>
              <a:gd name="connsiteY62" fmla="*/ 5926372 h 6858000"/>
              <a:gd name="connsiteX63" fmla="*/ 8011470 w 10655455"/>
              <a:gd name="connsiteY63" fmla="*/ 6639850 h 6858000"/>
              <a:gd name="connsiteX64" fmla="*/ 7904625 w 10655455"/>
              <a:gd name="connsiteY64" fmla="*/ 6823844 h 6858000"/>
              <a:gd name="connsiteX65" fmla="*/ 7884791 w 10655455"/>
              <a:gd name="connsiteY65" fmla="*/ 6858000 h 6858000"/>
              <a:gd name="connsiteX66" fmla="*/ 0 w 10655455"/>
              <a:gd name="connsiteY66" fmla="*/ 6858000 h 6858000"/>
              <a:gd name="connsiteX67" fmla="*/ 0 w 10655455"/>
              <a:gd name="connsiteY67" fmla="*/ 3635967 h 6858000"/>
              <a:gd name="connsiteX68" fmla="*/ 27177 w 10655455"/>
              <a:gd name="connsiteY68" fmla="*/ 3588964 h 6858000"/>
              <a:gd name="connsiteX69" fmla="*/ 693065 w 10655455"/>
              <a:gd name="connsiteY69" fmla="*/ 2437296 h 6858000"/>
              <a:gd name="connsiteX70" fmla="*/ 1321854 w 10655455"/>
              <a:gd name="connsiteY70" fmla="*/ 2071857 h 6858000"/>
              <a:gd name="connsiteX71" fmla="*/ 0 w 10655455"/>
              <a:gd name="connsiteY71" fmla="*/ 0 h 6858000"/>
              <a:gd name="connsiteX72" fmla="*/ 6966294 w 10655455"/>
              <a:gd name="connsiteY72" fmla="*/ 0 h 6858000"/>
              <a:gd name="connsiteX73" fmla="*/ 6852387 w 10655455"/>
              <a:gd name="connsiteY73" fmla="*/ 196155 h 6858000"/>
              <a:gd name="connsiteX74" fmla="*/ 6043321 w 10655455"/>
              <a:gd name="connsiteY74" fmla="*/ 1589421 h 6858000"/>
              <a:gd name="connsiteX75" fmla="*/ 5423265 w 10655455"/>
              <a:gd name="connsiteY75" fmla="*/ 1954861 h 6858000"/>
              <a:gd name="connsiteX76" fmla="*/ 1379802 w 10655455"/>
              <a:gd name="connsiteY76" fmla="*/ 1954861 h 6858000"/>
              <a:gd name="connsiteX77" fmla="*/ 751013 w 10655455"/>
              <a:gd name="connsiteY77" fmla="*/ 1589421 h 6858000"/>
              <a:gd name="connsiteX78" fmla="*/ 1951 w 10655455"/>
              <a:gd name="connsiteY78" fmla="*/ 293901 h 6858000"/>
              <a:gd name="connsiteX79" fmla="*/ 0 w 10655455"/>
              <a:gd name="connsiteY79" fmla="*/ 290527 h 6858000"/>
              <a:gd name="connsiteX80" fmla="*/ 0 w 10655455"/>
              <a:gd name="connsiteY80"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8606137 w 10655455"/>
              <a:gd name="connsiteY54" fmla="*/ 2950515 h 6858000"/>
              <a:gd name="connsiteX55" fmla="*/ 8606137 w 10655455"/>
              <a:gd name="connsiteY55" fmla="*/ 2814978 h 6858000"/>
              <a:gd name="connsiteX56" fmla="*/ 8989367 w 10655455"/>
              <a:gd name="connsiteY56" fmla="*/ 2152172 h 6858000"/>
              <a:gd name="connsiteX57" fmla="*/ 9108816 w 10655455"/>
              <a:gd name="connsiteY57" fmla="*/ 2082751 h 6858000"/>
              <a:gd name="connsiteX58" fmla="*/ 1321854 w 10655455"/>
              <a:gd name="connsiteY58" fmla="*/ 2071857 h 6858000"/>
              <a:gd name="connsiteX59" fmla="*/ 5365317 w 10655455"/>
              <a:gd name="connsiteY59" fmla="*/ 2071857 h 6858000"/>
              <a:gd name="connsiteX60" fmla="*/ 5985373 w 10655455"/>
              <a:gd name="connsiteY60" fmla="*/ 2437296 h 6858000"/>
              <a:gd name="connsiteX61" fmla="*/ 8011470 w 10655455"/>
              <a:gd name="connsiteY61" fmla="*/ 5926372 h 6858000"/>
              <a:gd name="connsiteX62" fmla="*/ 8011470 w 10655455"/>
              <a:gd name="connsiteY62" fmla="*/ 6639850 h 6858000"/>
              <a:gd name="connsiteX63" fmla="*/ 7904625 w 10655455"/>
              <a:gd name="connsiteY63" fmla="*/ 6823844 h 6858000"/>
              <a:gd name="connsiteX64" fmla="*/ 7884791 w 10655455"/>
              <a:gd name="connsiteY64" fmla="*/ 6858000 h 6858000"/>
              <a:gd name="connsiteX65" fmla="*/ 0 w 10655455"/>
              <a:gd name="connsiteY65" fmla="*/ 6858000 h 6858000"/>
              <a:gd name="connsiteX66" fmla="*/ 0 w 10655455"/>
              <a:gd name="connsiteY66" fmla="*/ 3635967 h 6858000"/>
              <a:gd name="connsiteX67" fmla="*/ 27177 w 10655455"/>
              <a:gd name="connsiteY67" fmla="*/ 3588964 h 6858000"/>
              <a:gd name="connsiteX68" fmla="*/ 693065 w 10655455"/>
              <a:gd name="connsiteY68" fmla="*/ 2437296 h 6858000"/>
              <a:gd name="connsiteX69" fmla="*/ 1321854 w 10655455"/>
              <a:gd name="connsiteY69" fmla="*/ 2071857 h 6858000"/>
              <a:gd name="connsiteX70" fmla="*/ 0 w 10655455"/>
              <a:gd name="connsiteY70" fmla="*/ 0 h 6858000"/>
              <a:gd name="connsiteX71" fmla="*/ 6966294 w 10655455"/>
              <a:gd name="connsiteY71" fmla="*/ 0 h 6858000"/>
              <a:gd name="connsiteX72" fmla="*/ 6852387 w 10655455"/>
              <a:gd name="connsiteY72" fmla="*/ 196155 h 6858000"/>
              <a:gd name="connsiteX73" fmla="*/ 6043321 w 10655455"/>
              <a:gd name="connsiteY73" fmla="*/ 1589421 h 6858000"/>
              <a:gd name="connsiteX74" fmla="*/ 5423265 w 10655455"/>
              <a:gd name="connsiteY74" fmla="*/ 1954861 h 6858000"/>
              <a:gd name="connsiteX75" fmla="*/ 1379802 w 10655455"/>
              <a:gd name="connsiteY75" fmla="*/ 1954861 h 6858000"/>
              <a:gd name="connsiteX76" fmla="*/ 751013 w 10655455"/>
              <a:gd name="connsiteY76" fmla="*/ 1589421 h 6858000"/>
              <a:gd name="connsiteX77" fmla="*/ 1951 w 10655455"/>
              <a:gd name="connsiteY77" fmla="*/ 293901 h 6858000"/>
              <a:gd name="connsiteX78" fmla="*/ 0 w 10655455"/>
              <a:gd name="connsiteY78" fmla="*/ 290527 h 6858000"/>
              <a:gd name="connsiteX79" fmla="*/ 0 w 10655455"/>
              <a:gd name="connsiteY79"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8606137 w 10655455"/>
              <a:gd name="connsiteY53" fmla="*/ 2950515 h 6858000"/>
              <a:gd name="connsiteX54" fmla="*/ 8606137 w 10655455"/>
              <a:gd name="connsiteY54" fmla="*/ 2814978 h 6858000"/>
              <a:gd name="connsiteX55" fmla="*/ 8989367 w 10655455"/>
              <a:gd name="connsiteY55" fmla="*/ 2152172 h 6858000"/>
              <a:gd name="connsiteX56" fmla="*/ 9108816 w 10655455"/>
              <a:gd name="connsiteY56" fmla="*/ 2082751 h 6858000"/>
              <a:gd name="connsiteX57" fmla="*/ 1321854 w 10655455"/>
              <a:gd name="connsiteY57" fmla="*/ 2071857 h 6858000"/>
              <a:gd name="connsiteX58" fmla="*/ 5365317 w 10655455"/>
              <a:gd name="connsiteY58" fmla="*/ 2071857 h 6858000"/>
              <a:gd name="connsiteX59" fmla="*/ 5985373 w 10655455"/>
              <a:gd name="connsiteY59" fmla="*/ 2437296 h 6858000"/>
              <a:gd name="connsiteX60" fmla="*/ 8011470 w 10655455"/>
              <a:gd name="connsiteY60" fmla="*/ 5926372 h 6858000"/>
              <a:gd name="connsiteX61" fmla="*/ 8011470 w 10655455"/>
              <a:gd name="connsiteY61" fmla="*/ 6639850 h 6858000"/>
              <a:gd name="connsiteX62" fmla="*/ 7904625 w 10655455"/>
              <a:gd name="connsiteY62" fmla="*/ 6823844 h 6858000"/>
              <a:gd name="connsiteX63" fmla="*/ 7884791 w 10655455"/>
              <a:gd name="connsiteY63" fmla="*/ 6858000 h 6858000"/>
              <a:gd name="connsiteX64" fmla="*/ 0 w 10655455"/>
              <a:gd name="connsiteY64" fmla="*/ 6858000 h 6858000"/>
              <a:gd name="connsiteX65" fmla="*/ 0 w 10655455"/>
              <a:gd name="connsiteY65" fmla="*/ 3635967 h 6858000"/>
              <a:gd name="connsiteX66" fmla="*/ 27177 w 10655455"/>
              <a:gd name="connsiteY66" fmla="*/ 3588964 h 6858000"/>
              <a:gd name="connsiteX67" fmla="*/ 693065 w 10655455"/>
              <a:gd name="connsiteY67" fmla="*/ 2437296 h 6858000"/>
              <a:gd name="connsiteX68" fmla="*/ 1321854 w 10655455"/>
              <a:gd name="connsiteY68" fmla="*/ 2071857 h 6858000"/>
              <a:gd name="connsiteX69" fmla="*/ 0 w 10655455"/>
              <a:gd name="connsiteY69" fmla="*/ 0 h 6858000"/>
              <a:gd name="connsiteX70" fmla="*/ 6966294 w 10655455"/>
              <a:gd name="connsiteY70" fmla="*/ 0 h 6858000"/>
              <a:gd name="connsiteX71" fmla="*/ 6852387 w 10655455"/>
              <a:gd name="connsiteY71" fmla="*/ 196155 h 6858000"/>
              <a:gd name="connsiteX72" fmla="*/ 6043321 w 10655455"/>
              <a:gd name="connsiteY72" fmla="*/ 1589421 h 6858000"/>
              <a:gd name="connsiteX73" fmla="*/ 5423265 w 10655455"/>
              <a:gd name="connsiteY73" fmla="*/ 1954861 h 6858000"/>
              <a:gd name="connsiteX74" fmla="*/ 1379802 w 10655455"/>
              <a:gd name="connsiteY74" fmla="*/ 1954861 h 6858000"/>
              <a:gd name="connsiteX75" fmla="*/ 751013 w 10655455"/>
              <a:gd name="connsiteY75" fmla="*/ 1589421 h 6858000"/>
              <a:gd name="connsiteX76" fmla="*/ 1951 w 10655455"/>
              <a:gd name="connsiteY76" fmla="*/ 293901 h 6858000"/>
              <a:gd name="connsiteX77" fmla="*/ 0 w 10655455"/>
              <a:gd name="connsiteY77" fmla="*/ 290527 h 6858000"/>
              <a:gd name="connsiteX78" fmla="*/ 0 w 10655455"/>
              <a:gd name="connsiteY78"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8606137 w 10655455"/>
              <a:gd name="connsiteY52" fmla="*/ 2950515 h 6858000"/>
              <a:gd name="connsiteX53" fmla="*/ 8606137 w 10655455"/>
              <a:gd name="connsiteY53" fmla="*/ 2814978 h 6858000"/>
              <a:gd name="connsiteX54" fmla="*/ 8989367 w 10655455"/>
              <a:gd name="connsiteY54" fmla="*/ 2152172 h 6858000"/>
              <a:gd name="connsiteX55" fmla="*/ 9108816 w 10655455"/>
              <a:gd name="connsiteY55" fmla="*/ 2082751 h 6858000"/>
              <a:gd name="connsiteX56" fmla="*/ 1321854 w 10655455"/>
              <a:gd name="connsiteY56" fmla="*/ 2071857 h 6858000"/>
              <a:gd name="connsiteX57" fmla="*/ 5365317 w 10655455"/>
              <a:gd name="connsiteY57" fmla="*/ 2071857 h 6858000"/>
              <a:gd name="connsiteX58" fmla="*/ 5985373 w 10655455"/>
              <a:gd name="connsiteY58" fmla="*/ 2437296 h 6858000"/>
              <a:gd name="connsiteX59" fmla="*/ 8011470 w 10655455"/>
              <a:gd name="connsiteY59" fmla="*/ 5926372 h 6858000"/>
              <a:gd name="connsiteX60" fmla="*/ 8011470 w 10655455"/>
              <a:gd name="connsiteY60" fmla="*/ 6639850 h 6858000"/>
              <a:gd name="connsiteX61" fmla="*/ 7904625 w 10655455"/>
              <a:gd name="connsiteY61" fmla="*/ 6823844 h 6858000"/>
              <a:gd name="connsiteX62" fmla="*/ 7884791 w 10655455"/>
              <a:gd name="connsiteY62" fmla="*/ 6858000 h 6858000"/>
              <a:gd name="connsiteX63" fmla="*/ 0 w 10655455"/>
              <a:gd name="connsiteY63" fmla="*/ 6858000 h 6858000"/>
              <a:gd name="connsiteX64" fmla="*/ 0 w 10655455"/>
              <a:gd name="connsiteY64" fmla="*/ 3635967 h 6858000"/>
              <a:gd name="connsiteX65" fmla="*/ 27177 w 10655455"/>
              <a:gd name="connsiteY65" fmla="*/ 3588964 h 6858000"/>
              <a:gd name="connsiteX66" fmla="*/ 693065 w 10655455"/>
              <a:gd name="connsiteY66" fmla="*/ 2437296 h 6858000"/>
              <a:gd name="connsiteX67" fmla="*/ 1321854 w 10655455"/>
              <a:gd name="connsiteY67" fmla="*/ 2071857 h 6858000"/>
              <a:gd name="connsiteX68" fmla="*/ 0 w 10655455"/>
              <a:gd name="connsiteY68" fmla="*/ 0 h 6858000"/>
              <a:gd name="connsiteX69" fmla="*/ 6966294 w 10655455"/>
              <a:gd name="connsiteY69" fmla="*/ 0 h 6858000"/>
              <a:gd name="connsiteX70" fmla="*/ 6852387 w 10655455"/>
              <a:gd name="connsiteY70" fmla="*/ 196155 h 6858000"/>
              <a:gd name="connsiteX71" fmla="*/ 6043321 w 10655455"/>
              <a:gd name="connsiteY71" fmla="*/ 1589421 h 6858000"/>
              <a:gd name="connsiteX72" fmla="*/ 5423265 w 10655455"/>
              <a:gd name="connsiteY72" fmla="*/ 1954861 h 6858000"/>
              <a:gd name="connsiteX73" fmla="*/ 1379802 w 10655455"/>
              <a:gd name="connsiteY73" fmla="*/ 1954861 h 6858000"/>
              <a:gd name="connsiteX74" fmla="*/ 751013 w 10655455"/>
              <a:gd name="connsiteY74" fmla="*/ 1589421 h 6858000"/>
              <a:gd name="connsiteX75" fmla="*/ 1951 w 10655455"/>
              <a:gd name="connsiteY75" fmla="*/ 293901 h 6858000"/>
              <a:gd name="connsiteX76" fmla="*/ 0 w 10655455"/>
              <a:gd name="connsiteY76" fmla="*/ 290527 h 6858000"/>
              <a:gd name="connsiteX77" fmla="*/ 0 w 10655455"/>
              <a:gd name="connsiteY77"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8606137 w 10655455"/>
              <a:gd name="connsiteY51" fmla="*/ 2950515 h 6858000"/>
              <a:gd name="connsiteX52" fmla="*/ 8606137 w 10655455"/>
              <a:gd name="connsiteY52" fmla="*/ 2814978 h 6858000"/>
              <a:gd name="connsiteX53" fmla="*/ 8989367 w 10655455"/>
              <a:gd name="connsiteY53" fmla="*/ 2152172 h 6858000"/>
              <a:gd name="connsiteX54" fmla="*/ 9108816 w 10655455"/>
              <a:gd name="connsiteY54" fmla="*/ 2082751 h 6858000"/>
              <a:gd name="connsiteX55" fmla="*/ 1321854 w 10655455"/>
              <a:gd name="connsiteY55" fmla="*/ 2071857 h 6858000"/>
              <a:gd name="connsiteX56" fmla="*/ 5365317 w 10655455"/>
              <a:gd name="connsiteY56" fmla="*/ 2071857 h 6858000"/>
              <a:gd name="connsiteX57" fmla="*/ 5985373 w 10655455"/>
              <a:gd name="connsiteY57" fmla="*/ 2437296 h 6858000"/>
              <a:gd name="connsiteX58" fmla="*/ 8011470 w 10655455"/>
              <a:gd name="connsiteY58" fmla="*/ 5926372 h 6858000"/>
              <a:gd name="connsiteX59" fmla="*/ 8011470 w 10655455"/>
              <a:gd name="connsiteY59" fmla="*/ 6639850 h 6858000"/>
              <a:gd name="connsiteX60" fmla="*/ 7904625 w 10655455"/>
              <a:gd name="connsiteY60" fmla="*/ 6823844 h 6858000"/>
              <a:gd name="connsiteX61" fmla="*/ 7884791 w 10655455"/>
              <a:gd name="connsiteY61" fmla="*/ 6858000 h 6858000"/>
              <a:gd name="connsiteX62" fmla="*/ 0 w 10655455"/>
              <a:gd name="connsiteY62" fmla="*/ 6858000 h 6858000"/>
              <a:gd name="connsiteX63" fmla="*/ 0 w 10655455"/>
              <a:gd name="connsiteY63" fmla="*/ 3635967 h 6858000"/>
              <a:gd name="connsiteX64" fmla="*/ 27177 w 10655455"/>
              <a:gd name="connsiteY64" fmla="*/ 3588964 h 6858000"/>
              <a:gd name="connsiteX65" fmla="*/ 693065 w 10655455"/>
              <a:gd name="connsiteY65" fmla="*/ 2437296 h 6858000"/>
              <a:gd name="connsiteX66" fmla="*/ 1321854 w 10655455"/>
              <a:gd name="connsiteY66" fmla="*/ 2071857 h 6858000"/>
              <a:gd name="connsiteX67" fmla="*/ 0 w 10655455"/>
              <a:gd name="connsiteY67" fmla="*/ 0 h 6858000"/>
              <a:gd name="connsiteX68" fmla="*/ 6966294 w 10655455"/>
              <a:gd name="connsiteY68" fmla="*/ 0 h 6858000"/>
              <a:gd name="connsiteX69" fmla="*/ 6852387 w 10655455"/>
              <a:gd name="connsiteY69" fmla="*/ 196155 h 6858000"/>
              <a:gd name="connsiteX70" fmla="*/ 6043321 w 10655455"/>
              <a:gd name="connsiteY70" fmla="*/ 1589421 h 6858000"/>
              <a:gd name="connsiteX71" fmla="*/ 5423265 w 10655455"/>
              <a:gd name="connsiteY71" fmla="*/ 1954861 h 6858000"/>
              <a:gd name="connsiteX72" fmla="*/ 1379802 w 10655455"/>
              <a:gd name="connsiteY72" fmla="*/ 1954861 h 6858000"/>
              <a:gd name="connsiteX73" fmla="*/ 751013 w 10655455"/>
              <a:gd name="connsiteY73" fmla="*/ 1589421 h 6858000"/>
              <a:gd name="connsiteX74" fmla="*/ 1951 w 10655455"/>
              <a:gd name="connsiteY74" fmla="*/ 293901 h 6858000"/>
              <a:gd name="connsiteX75" fmla="*/ 0 w 10655455"/>
              <a:gd name="connsiteY75" fmla="*/ 290527 h 6858000"/>
              <a:gd name="connsiteX76" fmla="*/ 0 w 10655455"/>
              <a:gd name="connsiteY76"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8606137 w 10655455"/>
              <a:gd name="connsiteY51" fmla="*/ 2814978 h 6858000"/>
              <a:gd name="connsiteX52" fmla="*/ 8989367 w 10655455"/>
              <a:gd name="connsiteY52" fmla="*/ 2152172 h 6858000"/>
              <a:gd name="connsiteX53" fmla="*/ 9108816 w 10655455"/>
              <a:gd name="connsiteY53" fmla="*/ 2082751 h 6858000"/>
              <a:gd name="connsiteX54" fmla="*/ 1321854 w 10655455"/>
              <a:gd name="connsiteY54" fmla="*/ 2071857 h 6858000"/>
              <a:gd name="connsiteX55" fmla="*/ 5365317 w 10655455"/>
              <a:gd name="connsiteY55" fmla="*/ 2071857 h 6858000"/>
              <a:gd name="connsiteX56" fmla="*/ 5985373 w 10655455"/>
              <a:gd name="connsiteY56" fmla="*/ 2437296 h 6858000"/>
              <a:gd name="connsiteX57" fmla="*/ 8011470 w 10655455"/>
              <a:gd name="connsiteY57" fmla="*/ 5926372 h 6858000"/>
              <a:gd name="connsiteX58" fmla="*/ 8011470 w 10655455"/>
              <a:gd name="connsiteY58" fmla="*/ 6639850 h 6858000"/>
              <a:gd name="connsiteX59" fmla="*/ 7904625 w 10655455"/>
              <a:gd name="connsiteY59" fmla="*/ 6823844 h 6858000"/>
              <a:gd name="connsiteX60" fmla="*/ 7884791 w 10655455"/>
              <a:gd name="connsiteY60" fmla="*/ 6858000 h 6858000"/>
              <a:gd name="connsiteX61" fmla="*/ 0 w 10655455"/>
              <a:gd name="connsiteY61" fmla="*/ 6858000 h 6858000"/>
              <a:gd name="connsiteX62" fmla="*/ 0 w 10655455"/>
              <a:gd name="connsiteY62" fmla="*/ 3635967 h 6858000"/>
              <a:gd name="connsiteX63" fmla="*/ 27177 w 10655455"/>
              <a:gd name="connsiteY63" fmla="*/ 3588964 h 6858000"/>
              <a:gd name="connsiteX64" fmla="*/ 693065 w 10655455"/>
              <a:gd name="connsiteY64" fmla="*/ 2437296 h 6858000"/>
              <a:gd name="connsiteX65" fmla="*/ 1321854 w 10655455"/>
              <a:gd name="connsiteY65" fmla="*/ 2071857 h 6858000"/>
              <a:gd name="connsiteX66" fmla="*/ 0 w 10655455"/>
              <a:gd name="connsiteY66" fmla="*/ 0 h 6858000"/>
              <a:gd name="connsiteX67" fmla="*/ 6966294 w 10655455"/>
              <a:gd name="connsiteY67" fmla="*/ 0 h 6858000"/>
              <a:gd name="connsiteX68" fmla="*/ 6852387 w 10655455"/>
              <a:gd name="connsiteY68" fmla="*/ 196155 h 6858000"/>
              <a:gd name="connsiteX69" fmla="*/ 6043321 w 10655455"/>
              <a:gd name="connsiteY69" fmla="*/ 1589421 h 6858000"/>
              <a:gd name="connsiteX70" fmla="*/ 5423265 w 10655455"/>
              <a:gd name="connsiteY70" fmla="*/ 1954861 h 6858000"/>
              <a:gd name="connsiteX71" fmla="*/ 1379802 w 10655455"/>
              <a:gd name="connsiteY71" fmla="*/ 1954861 h 6858000"/>
              <a:gd name="connsiteX72" fmla="*/ 751013 w 10655455"/>
              <a:gd name="connsiteY72" fmla="*/ 1589421 h 6858000"/>
              <a:gd name="connsiteX73" fmla="*/ 1951 w 10655455"/>
              <a:gd name="connsiteY73" fmla="*/ 293901 h 6858000"/>
              <a:gd name="connsiteX74" fmla="*/ 0 w 10655455"/>
              <a:gd name="connsiteY74" fmla="*/ 290527 h 6858000"/>
              <a:gd name="connsiteX75" fmla="*/ 0 w 10655455"/>
              <a:gd name="connsiteY75"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8606137 w 10655455"/>
              <a:gd name="connsiteY50" fmla="*/ 2814978 h 6858000"/>
              <a:gd name="connsiteX51" fmla="*/ 8989367 w 10655455"/>
              <a:gd name="connsiteY51" fmla="*/ 2152172 h 6858000"/>
              <a:gd name="connsiteX52" fmla="*/ 9108816 w 10655455"/>
              <a:gd name="connsiteY52" fmla="*/ 2082751 h 6858000"/>
              <a:gd name="connsiteX53" fmla="*/ 1321854 w 10655455"/>
              <a:gd name="connsiteY53" fmla="*/ 2071857 h 6858000"/>
              <a:gd name="connsiteX54" fmla="*/ 5365317 w 10655455"/>
              <a:gd name="connsiteY54" fmla="*/ 2071857 h 6858000"/>
              <a:gd name="connsiteX55" fmla="*/ 5985373 w 10655455"/>
              <a:gd name="connsiteY55" fmla="*/ 2437296 h 6858000"/>
              <a:gd name="connsiteX56" fmla="*/ 8011470 w 10655455"/>
              <a:gd name="connsiteY56" fmla="*/ 5926372 h 6858000"/>
              <a:gd name="connsiteX57" fmla="*/ 8011470 w 10655455"/>
              <a:gd name="connsiteY57" fmla="*/ 6639850 h 6858000"/>
              <a:gd name="connsiteX58" fmla="*/ 7904625 w 10655455"/>
              <a:gd name="connsiteY58" fmla="*/ 6823844 h 6858000"/>
              <a:gd name="connsiteX59" fmla="*/ 7884791 w 10655455"/>
              <a:gd name="connsiteY59" fmla="*/ 6858000 h 6858000"/>
              <a:gd name="connsiteX60" fmla="*/ 0 w 10655455"/>
              <a:gd name="connsiteY60" fmla="*/ 6858000 h 6858000"/>
              <a:gd name="connsiteX61" fmla="*/ 0 w 10655455"/>
              <a:gd name="connsiteY61" fmla="*/ 3635967 h 6858000"/>
              <a:gd name="connsiteX62" fmla="*/ 27177 w 10655455"/>
              <a:gd name="connsiteY62" fmla="*/ 3588964 h 6858000"/>
              <a:gd name="connsiteX63" fmla="*/ 693065 w 10655455"/>
              <a:gd name="connsiteY63" fmla="*/ 2437296 h 6858000"/>
              <a:gd name="connsiteX64" fmla="*/ 1321854 w 10655455"/>
              <a:gd name="connsiteY64" fmla="*/ 2071857 h 6858000"/>
              <a:gd name="connsiteX65" fmla="*/ 0 w 10655455"/>
              <a:gd name="connsiteY65" fmla="*/ 0 h 6858000"/>
              <a:gd name="connsiteX66" fmla="*/ 6966294 w 10655455"/>
              <a:gd name="connsiteY66" fmla="*/ 0 h 6858000"/>
              <a:gd name="connsiteX67" fmla="*/ 6852387 w 10655455"/>
              <a:gd name="connsiteY67" fmla="*/ 196155 h 6858000"/>
              <a:gd name="connsiteX68" fmla="*/ 6043321 w 10655455"/>
              <a:gd name="connsiteY68" fmla="*/ 1589421 h 6858000"/>
              <a:gd name="connsiteX69" fmla="*/ 5423265 w 10655455"/>
              <a:gd name="connsiteY69" fmla="*/ 1954861 h 6858000"/>
              <a:gd name="connsiteX70" fmla="*/ 1379802 w 10655455"/>
              <a:gd name="connsiteY70" fmla="*/ 1954861 h 6858000"/>
              <a:gd name="connsiteX71" fmla="*/ 751013 w 10655455"/>
              <a:gd name="connsiteY71" fmla="*/ 1589421 h 6858000"/>
              <a:gd name="connsiteX72" fmla="*/ 1951 w 10655455"/>
              <a:gd name="connsiteY72" fmla="*/ 293901 h 6858000"/>
              <a:gd name="connsiteX73" fmla="*/ 0 w 10655455"/>
              <a:gd name="connsiteY73" fmla="*/ 290527 h 6858000"/>
              <a:gd name="connsiteX74" fmla="*/ 0 w 10655455"/>
              <a:gd name="connsiteY74"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8606137 w 10655455"/>
              <a:gd name="connsiteY49" fmla="*/ 2814978 h 6858000"/>
              <a:gd name="connsiteX50" fmla="*/ 8989367 w 10655455"/>
              <a:gd name="connsiteY50" fmla="*/ 2152172 h 6858000"/>
              <a:gd name="connsiteX51" fmla="*/ 9108816 w 10655455"/>
              <a:gd name="connsiteY51" fmla="*/ 2082751 h 6858000"/>
              <a:gd name="connsiteX52" fmla="*/ 1321854 w 10655455"/>
              <a:gd name="connsiteY52" fmla="*/ 2071857 h 6858000"/>
              <a:gd name="connsiteX53" fmla="*/ 5365317 w 10655455"/>
              <a:gd name="connsiteY53" fmla="*/ 2071857 h 6858000"/>
              <a:gd name="connsiteX54" fmla="*/ 5985373 w 10655455"/>
              <a:gd name="connsiteY54" fmla="*/ 2437296 h 6858000"/>
              <a:gd name="connsiteX55" fmla="*/ 8011470 w 10655455"/>
              <a:gd name="connsiteY55" fmla="*/ 5926372 h 6858000"/>
              <a:gd name="connsiteX56" fmla="*/ 8011470 w 10655455"/>
              <a:gd name="connsiteY56" fmla="*/ 6639850 h 6858000"/>
              <a:gd name="connsiteX57" fmla="*/ 7904625 w 10655455"/>
              <a:gd name="connsiteY57" fmla="*/ 6823844 h 6858000"/>
              <a:gd name="connsiteX58" fmla="*/ 7884791 w 10655455"/>
              <a:gd name="connsiteY58" fmla="*/ 6858000 h 6858000"/>
              <a:gd name="connsiteX59" fmla="*/ 0 w 10655455"/>
              <a:gd name="connsiteY59" fmla="*/ 6858000 h 6858000"/>
              <a:gd name="connsiteX60" fmla="*/ 0 w 10655455"/>
              <a:gd name="connsiteY60" fmla="*/ 3635967 h 6858000"/>
              <a:gd name="connsiteX61" fmla="*/ 27177 w 10655455"/>
              <a:gd name="connsiteY61" fmla="*/ 3588964 h 6858000"/>
              <a:gd name="connsiteX62" fmla="*/ 693065 w 10655455"/>
              <a:gd name="connsiteY62" fmla="*/ 2437296 h 6858000"/>
              <a:gd name="connsiteX63" fmla="*/ 1321854 w 10655455"/>
              <a:gd name="connsiteY63" fmla="*/ 2071857 h 6858000"/>
              <a:gd name="connsiteX64" fmla="*/ 0 w 10655455"/>
              <a:gd name="connsiteY64" fmla="*/ 0 h 6858000"/>
              <a:gd name="connsiteX65" fmla="*/ 6966294 w 10655455"/>
              <a:gd name="connsiteY65" fmla="*/ 0 h 6858000"/>
              <a:gd name="connsiteX66" fmla="*/ 6852387 w 10655455"/>
              <a:gd name="connsiteY66" fmla="*/ 196155 h 6858000"/>
              <a:gd name="connsiteX67" fmla="*/ 6043321 w 10655455"/>
              <a:gd name="connsiteY67" fmla="*/ 1589421 h 6858000"/>
              <a:gd name="connsiteX68" fmla="*/ 5423265 w 10655455"/>
              <a:gd name="connsiteY68" fmla="*/ 1954861 h 6858000"/>
              <a:gd name="connsiteX69" fmla="*/ 1379802 w 10655455"/>
              <a:gd name="connsiteY69" fmla="*/ 1954861 h 6858000"/>
              <a:gd name="connsiteX70" fmla="*/ 751013 w 10655455"/>
              <a:gd name="connsiteY70" fmla="*/ 1589421 h 6858000"/>
              <a:gd name="connsiteX71" fmla="*/ 1951 w 10655455"/>
              <a:gd name="connsiteY71" fmla="*/ 293901 h 6858000"/>
              <a:gd name="connsiteX72" fmla="*/ 0 w 10655455"/>
              <a:gd name="connsiteY72" fmla="*/ 290527 h 6858000"/>
              <a:gd name="connsiteX73" fmla="*/ 0 w 10655455"/>
              <a:gd name="connsiteY73"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8989367 w 10655455"/>
              <a:gd name="connsiteY48" fmla="*/ 2152172 h 6858000"/>
              <a:gd name="connsiteX49" fmla="*/ 8606137 w 10655455"/>
              <a:gd name="connsiteY49" fmla="*/ 2814978 h 6858000"/>
              <a:gd name="connsiteX50" fmla="*/ 8989367 w 10655455"/>
              <a:gd name="connsiteY50" fmla="*/ 2152172 h 6858000"/>
              <a:gd name="connsiteX51" fmla="*/ 1321854 w 10655455"/>
              <a:gd name="connsiteY51" fmla="*/ 2071857 h 6858000"/>
              <a:gd name="connsiteX52" fmla="*/ 5365317 w 10655455"/>
              <a:gd name="connsiteY52" fmla="*/ 2071857 h 6858000"/>
              <a:gd name="connsiteX53" fmla="*/ 5985373 w 10655455"/>
              <a:gd name="connsiteY53" fmla="*/ 2437296 h 6858000"/>
              <a:gd name="connsiteX54" fmla="*/ 8011470 w 10655455"/>
              <a:gd name="connsiteY54" fmla="*/ 5926372 h 6858000"/>
              <a:gd name="connsiteX55" fmla="*/ 8011470 w 10655455"/>
              <a:gd name="connsiteY55" fmla="*/ 6639850 h 6858000"/>
              <a:gd name="connsiteX56" fmla="*/ 7904625 w 10655455"/>
              <a:gd name="connsiteY56" fmla="*/ 6823844 h 6858000"/>
              <a:gd name="connsiteX57" fmla="*/ 7884791 w 10655455"/>
              <a:gd name="connsiteY57" fmla="*/ 6858000 h 6858000"/>
              <a:gd name="connsiteX58" fmla="*/ 0 w 10655455"/>
              <a:gd name="connsiteY58" fmla="*/ 6858000 h 6858000"/>
              <a:gd name="connsiteX59" fmla="*/ 0 w 10655455"/>
              <a:gd name="connsiteY59" fmla="*/ 3635967 h 6858000"/>
              <a:gd name="connsiteX60" fmla="*/ 27177 w 10655455"/>
              <a:gd name="connsiteY60" fmla="*/ 3588964 h 6858000"/>
              <a:gd name="connsiteX61" fmla="*/ 693065 w 10655455"/>
              <a:gd name="connsiteY61" fmla="*/ 2437296 h 6858000"/>
              <a:gd name="connsiteX62" fmla="*/ 1321854 w 10655455"/>
              <a:gd name="connsiteY62" fmla="*/ 2071857 h 6858000"/>
              <a:gd name="connsiteX63" fmla="*/ 0 w 10655455"/>
              <a:gd name="connsiteY63" fmla="*/ 0 h 6858000"/>
              <a:gd name="connsiteX64" fmla="*/ 6966294 w 10655455"/>
              <a:gd name="connsiteY64" fmla="*/ 0 h 6858000"/>
              <a:gd name="connsiteX65" fmla="*/ 6852387 w 10655455"/>
              <a:gd name="connsiteY65" fmla="*/ 196155 h 6858000"/>
              <a:gd name="connsiteX66" fmla="*/ 6043321 w 10655455"/>
              <a:gd name="connsiteY66" fmla="*/ 1589421 h 6858000"/>
              <a:gd name="connsiteX67" fmla="*/ 5423265 w 10655455"/>
              <a:gd name="connsiteY67" fmla="*/ 1954861 h 6858000"/>
              <a:gd name="connsiteX68" fmla="*/ 1379802 w 10655455"/>
              <a:gd name="connsiteY68" fmla="*/ 1954861 h 6858000"/>
              <a:gd name="connsiteX69" fmla="*/ 751013 w 10655455"/>
              <a:gd name="connsiteY69" fmla="*/ 1589421 h 6858000"/>
              <a:gd name="connsiteX70" fmla="*/ 1951 w 10655455"/>
              <a:gd name="connsiteY70" fmla="*/ 293901 h 6858000"/>
              <a:gd name="connsiteX71" fmla="*/ 0 w 10655455"/>
              <a:gd name="connsiteY71" fmla="*/ 290527 h 6858000"/>
              <a:gd name="connsiteX72" fmla="*/ 0 w 10655455"/>
              <a:gd name="connsiteY72"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1321854 w 10655455"/>
              <a:gd name="connsiteY48" fmla="*/ 2071857 h 6858000"/>
              <a:gd name="connsiteX49" fmla="*/ 5365317 w 10655455"/>
              <a:gd name="connsiteY49" fmla="*/ 2071857 h 6858000"/>
              <a:gd name="connsiteX50" fmla="*/ 5985373 w 10655455"/>
              <a:gd name="connsiteY50" fmla="*/ 2437296 h 6858000"/>
              <a:gd name="connsiteX51" fmla="*/ 8011470 w 10655455"/>
              <a:gd name="connsiteY51" fmla="*/ 5926372 h 6858000"/>
              <a:gd name="connsiteX52" fmla="*/ 8011470 w 10655455"/>
              <a:gd name="connsiteY52" fmla="*/ 6639850 h 6858000"/>
              <a:gd name="connsiteX53" fmla="*/ 7904625 w 10655455"/>
              <a:gd name="connsiteY53" fmla="*/ 6823844 h 6858000"/>
              <a:gd name="connsiteX54" fmla="*/ 7884791 w 10655455"/>
              <a:gd name="connsiteY54" fmla="*/ 6858000 h 6858000"/>
              <a:gd name="connsiteX55" fmla="*/ 0 w 10655455"/>
              <a:gd name="connsiteY55" fmla="*/ 6858000 h 6858000"/>
              <a:gd name="connsiteX56" fmla="*/ 0 w 10655455"/>
              <a:gd name="connsiteY56" fmla="*/ 3635967 h 6858000"/>
              <a:gd name="connsiteX57" fmla="*/ 27177 w 10655455"/>
              <a:gd name="connsiteY57" fmla="*/ 3588964 h 6858000"/>
              <a:gd name="connsiteX58" fmla="*/ 693065 w 10655455"/>
              <a:gd name="connsiteY58" fmla="*/ 2437296 h 6858000"/>
              <a:gd name="connsiteX59" fmla="*/ 1321854 w 10655455"/>
              <a:gd name="connsiteY59" fmla="*/ 2071857 h 6858000"/>
              <a:gd name="connsiteX60" fmla="*/ 0 w 10655455"/>
              <a:gd name="connsiteY60" fmla="*/ 0 h 6858000"/>
              <a:gd name="connsiteX61" fmla="*/ 6966294 w 10655455"/>
              <a:gd name="connsiteY61" fmla="*/ 0 h 6858000"/>
              <a:gd name="connsiteX62" fmla="*/ 6852387 w 10655455"/>
              <a:gd name="connsiteY62" fmla="*/ 196155 h 6858000"/>
              <a:gd name="connsiteX63" fmla="*/ 6043321 w 10655455"/>
              <a:gd name="connsiteY63" fmla="*/ 1589421 h 6858000"/>
              <a:gd name="connsiteX64" fmla="*/ 5423265 w 10655455"/>
              <a:gd name="connsiteY64" fmla="*/ 1954861 h 6858000"/>
              <a:gd name="connsiteX65" fmla="*/ 1379802 w 10655455"/>
              <a:gd name="connsiteY65" fmla="*/ 1954861 h 6858000"/>
              <a:gd name="connsiteX66" fmla="*/ 751013 w 10655455"/>
              <a:gd name="connsiteY66" fmla="*/ 1589421 h 6858000"/>
              <a:gd name="connsiteX67" fmla="*/ 1951 w 10655455"/>
              <a:gd name="connsiteY67" fmla="*/ 293901 h 6858000"/>
              <a:gd name="connsiteX68" fmla="*/ 0 w 10655455"/>
              <a:gd name="connsiteY68" fmla="*/ 290527 h 6858000"/>
              <a:gd name="connsiteX69" fmla="*/ 0 w 10655455"/>
              <a:gd name="connsiteY69" fmla="*/ 0 h 6858000"/>
              <a:gd name="connsiteX0" fmla="*/ 8526285 w 10606716"/>
              <a:gd name="connsiteY0" fmla="*/ 6283111 h 6858000"/>
              <a:gd name="connsiteX1" fmla="*/ 10157124 w 10606716"/>
              <a:gd name="connsiteY1" fmla="*/ 6283111 h 6858000"/>
              <a:gd name="connsiteX2" fmla="*/ 10407209 w 10606716"/>
              <a:gd name="connsiteY2" fmla="*/ 6430504 h 6858000"/>
              <a:gd name="connsiteX3" fmla="*/ 10606716 w 10606716"/>
              <a:gd name="connsiteY3" fmla="*/ 6774068 h 6858000"/>
              <a:gd name="connsiteX4" fmla="*/ 8025501 w 10606716"/>
              <a:gd name="connsiteY4" fmla="*/ 6858000 h 6858000"/>
              <a:gd name="connsiteX5" fmla="*/ 8129453 w 10606716"/>
              <a:gd name="connsiteY5" fmla="*/ 6678214 h 6858000"/>
              <a:gd name="connsiteX6" fmla="*/ 8272677 w 10606716"/>
              <a:gd name="connsiteY6" fmla="*/ 6430504 h 6858000"/>
              <a:gd name="connsiteX7" fmla="*/ 8526285 w 10606716"/>
              <a:gd name="connsiteY7" fmla="*/ 6283111 h 6858000"/>
              <a:gd name="connsiteX8" fmla="*/ 8508611 w 10606716"/>
              <a:gd name="connsiteY8" fmla="*/ 4776272 h 6858000"/>
              <a:gd name="connsiteX9" fmla="*/ 9153763 w 10606716"/>
              <a:gd name="connsiteY9" fmla="*/ 4776272 h 6858000"/>
              <a:gd name="connsiteX10" fmla="*/ 9252696 w 10606716"/>
              <a:gd name="connsiteY10" fmla="*/ 4834580 h 6858000"/>
              <a:gd name="connsiteX11" fmla="*/ 9575969 w 10606716"/>
              <a:gd name="connsiteY11" fmla="*/ 5391278 h 6858000"/>
              <a:gd name="connsiteX12" fmla="*/ 9575969 w 10606716"/>
              <a:gd name="connsiteY12" fmla="*/ 5505116 h 6858000"/>
              <a:gd name="connsiteX13" fmla="*/ 9252696 w 10606716"/>
              <a:gd name="connsiteY13" fmla="*/ 6061815 h 6858000"/>
              <a:gd name="connsiteX14" fmla="*/ 9153763 w 10606716"/>
              <a:gd name="connsiteY14" fmla="*/ 6120122 h 6858000"/>
              <a:gd name="connsiteX15" fmla="*/ 8508611 w 10606716"/>
              <a:gd name="connsiteY15" fmla="*/ 6120122 h 6858000"/>
              <a:gd name="connsiteX16" fmla="*/ 8408284 w 10606716"/>
              <a:gd name="connsiteY16" fmla="*/ 6061815 h 6858000"/>
              <a:gd name="connsiteX17" fmla="*/ 8086404 w 10606716"/>
              <a:gd name="connsiteY17" fmla="*/ 5505116 h 6858000"/>
              <a:gd name="connsiteX18" fmla="*/ 8086404 w 10606716"/>
              <a:gd name="connsiteY18" fmla="*/ 5391278 h 6858000"/>
              <a:gd name="connsiteX19" fmla="*/ 8408284 w 10606716"/>
              <a:gd name="connsiteY19" fmla="*/ 4834580 h 6858000"/>
              <a:gd name="connsiteX20" fmla="*/ 8508611 w 10606716"/>
              <a:gd name="connsiteY20" fmla="*/ 4776272 h 6858000"/>
              <a:gd name="connsiteX21" fmla="*/ 8438383 w 10606716"/>
              <a:gd name="connsiteY21" fmla="*/ 4182594 h 6858000"/>
              <a:gd name="connsiteX22" fmla="*/ 8671249 w 10606716"/>
              <a:gd name="connsiteY22" fmla="*/ 4182594 h 6858000"/>
              <a:gd name="connsiteX23" fmla="*/ 8706958 w 10606716"/>
              <a:gd name="connsiteY23" fmla="*/ 4203640 h 6858000"/>
              <a:gd name="connsiteX24" fmla="*/ 8823642 w 10606716"/>
              <a:gd name="connsiteY24" fmla="*/ 4404579 h 6858000"/>
              <a:gd name="connsiteX25" fmla="*/ 8823642 w 10606716"/>
              <a:gd name="connsiteY25" fmla="*/ 4445668 h 6858000"/>
              <a:gd name="connsiteX26" fmla="*/ 8706958 w 10606716"/>
              <a:gd name="connsiteY26" fmla="*/ 4646606 h 6858000"/>
              <a:gd name="connsiteX27" fmla="*/ 8671249 w 10606716"/>
              <a:gd name="connsiteY27" fmla="*/ 4667652 h 6858000"/>
              <a:gd name="connsiteX28" fmla="*/ 8438383 w 10606716"/>
              <a:gd name="connsiteY28" fmla="*/ 4667652 h 6858000"/>
              <a:gd name="connsiteX29" fmla="*/ 8402170 w 10606716"/>
              <a:gd name="connsiteY29" fmla="*/ 4646606 h 6858000"/>
              <a:gd name="connsiteX30" fmla="*/ 8285989 w 10606716"/>
              <a:gd name="connsiteY30" fmla="*/ 4445668 h 6858000"/>
              <a:gd name="connsiteX31" fmla="*/ 8285989 w 10606716"/>
              <a:gd name="connsiteY31" fmla="*/ 4404579 h 6858000"/>
              <a:gd name="connsiteX32" fmla="*/ 8402170 w 10606716"/>
              <a:gd name="connsiteY32" fmla="*/ 4203640 h 6858000"/>
              <a:gd name="connsiteX33" fmla="*/ 8438383 w 10606716"/>
              <a:gd name="connsiteY33" fmla="*/ 4182594 h 6858000"/>
              <a:gd name="connsiteX34" fmla="*/ 7678681 w 10606716"/>
              <a:gd name="connsiteY34" fmla="*/ 3459104 h 6858000"/>
              <a:gd name="connsiteX35" fmla="*/ 8119685 w 10606716"/>
              <a:gd name="connsiteY35" fmla="*/ 3459104 h 6858000"/>
              <a:gd name="connsiteX36" fmla="*/ 8187313 w 10606716"/>
              <a:gd name="connsiteY36" fmla="*/ 3498961 h 6858000"/>
              <a:gd name="connsiteX37" fmla="*/ 8408292 w 10606716"/>
              <a:gd name="connsiteY37" fmla="*/ 3879501 h 6858000"/>
              <a:gd name="connsiteX38" fmla="*/ 8408292 w 10606716"/>
              <a:gd name="connsiteY38" fmla="*/ 3957318 h 6858000"/>
              <a:gd name="connsiteX39" fmla="*/ 8187313 w 10606716"/>
              <a:gd name="connsiteY39" fmla="*/ 4337857 h 6858000"/>
              <a:gd name="connsiteX40" fmla="*/ 8119685 w 10606716"/>
              <a:gd name="connsiteY40" fmla="*/ 4377714 h 6858000"/>
              <a:gd name="connsiteX41" fmla="*/ 7678681 w 10606716"/>
              <a:gd name="connsiteY41" fmla="*/ 4377714 h 6858000"/>
              <a:gd name="connsiteX42" fmla="*/ 7610101 w 10606716"/>
              <a:gd name="connsiteY42" fmla="*/ 4337857 h 6858000"/>
              <a:gd name="connsiteX43" fmla="*/ 7390076 w 10606716"/>
              <a:gd name="connsiteY43" fmla="*/ 3957318 h 6858000"/>
              <a:gd name="connsiteX44" fmla="*/ 7390076 w 10606716"/>
              <a:gd name="connsiteY44" fmla="*/ 3879501 h 6858000"/>
              <a:gd name="connsiteX45" fmla="*/ 7610101 w 10606716"/>
              <a:gd name="connsiteY45" fmla="*/ 3498961 h 6858000"/>
              <a:gd name="connsiteX46" fmla="*/ 7678681 w 10606716"/>
              <a:gd name="connsiteY46" fmla="*/ 3459104 h 6858000"/>
              <a:gd name="connsiteX47" fmla="*/ 1321854 w 10606716"/>
              <a:gd name="connsiteY47" fmla="*/ 2071857 h 6858000"/>
              <a:gd name="connsiteX48" fmla="*/ 5365317 w 10606716"/>
              <a:gd name="connsiteY48" fmla="*/ 2071857 h 6858000"/>
              <a:gd name="connsiteX49" fmla="*/ 5985373 w 10606716"/>
              <a:gd name="connsiteY49" fmla="*/ 2437296 h 6858000"/>
              <a:gd name="connsiteX50" fmla="*/ 8011470 w 10606716"/>
              <a:gd name="connsiteY50" fmla="*/ 5926372 h 6858000"/>
              <a:gd name="connsiteX51" fmla="*/ 8011470 w 10606716"/>
              <a:gd name="connsiteY51" fmla="*/ 6639850 h 6858000"/>
              <a:gd name="connsiteX52" fmla="*/ 7904625 w 10606716"/>
              <a:gd name="connsiteY52" fmla="*/ 6823844 h 6858000"/>
              <a:gd name="connsiteX53" fmla="*/ 7884791 w 10606716"/>
              <a:gd name="connsiteY53" fmla="*/ 6858000 h 6858000"/>
              <a:gd name="connsiteX54" fmla="*/ 0 w 10606716"/>
              <a:gd name="connsiteY54" fmla="*/ 6858000 h 6858000"/>
              <a:gd name="connsiteX55" fmla="*/ 0 w 10606716"/>
              <a:gd name="connsiteY55" fmla="*/ 3635967 h 6858000"/>
              <a:gd name="connsiteX56" fmla="*/ 27177 w 10606716"/>
              <a:gd name="connsiteY56" fmla="*/ 3588964 h 6858000"/>
              <a:gd name="connsiteX57" fmla="*/ 693065 w 10606716"/>
              <a:gd name="connsiteY57" fmla="*/ 2437296 h 6858000"/>
              <a:gd name="connsiteX58" fmla="*/ 1321854 w 10606716"/>
              <a:gd name="connsiteY58" fmla="*/ 2071857 h 6858000"/>
              <a:gd name="connsiteX59" fmla="*/ 0 w 10606716"/>
              <a:gd name="connsiteY59" fmla="*/ 0 h 6858000"/>
              <a:gd name="connsiteX60" fmla="*/ 6966294 w 10606716"/>
              <a:gd name="connsiteY60" fmla="*/ 0 h 6858000"/>
              <a:gd name="connsiteX61" fmla="*/ 6852387 w 10606716"/>
              <a:gd name="connsiteY61" fmla="*/ 196155 h 6858000"/>
              <a:gd name="connsiteX62" fmla="*/ 6043321 w 10606716"/>
              <a:gd name="connsiteY62" fmla="*/ 1589421 h 6858000"/>
              <a:gd name="connsiteX63" fmla="*/ 5423265 w 10606716"/>
              <a:gd name="connsiteY63" fmla="*/ 1954861 h 6858000"/>
              <a:gd name="connsiteX64" fmla="*/ 1379802 w 10606716"/>
              <a:gd name="connsiteY64" fmla="*/ 1954861 h 6858000"/>
              <a:gd name="connsiteX65" fmla="*/ 751013 w 10606716"/>
              <a:gd name="connsiteY65" fmla="*/ 1589421 h 6858000"/>
              <a:gd name="connsiteX66" fmla="*/ 1951 w 10606716"/>
              <a:gd name="connsiteY66" fmla="*/ 293901 h 6858000"/>
              <a:gd name="connsiteX67" fmla="*/ 0 w 10606716"/>
              <a:gd name="connsiteY67" fmla="*/ 290527 h 6858000"/>
              <a:gd name="connsiteX68" fmla="*/ 0 w 10606716"/>
              <a:gd name="connsiteY68" fmla="*/ 0 h 6858000"/>
              <a:gd name="connsiteX0" fmla="*/ 8526285 w 10407209"/>
              <a:gd name="connsiteY0" fmla="*/ 6283111 h 6858000"/>
              <a:gd name="connsiteX1" fmla="*/ 10157124 w 10407209"/>
              <a:gd name="connsiteY1" fmla="*/ 6283111 h 6858000"/>
              <a:gd name="connsiteX2" fmla="*/ 10407209 w 10407209"/>
              <a:gd name="connsiteY2" fmla="*/ 6430504 h 6858000"/>
              <a:gd name="connsiteX3" fmla="*/ 8025501 w 10407209"/>
              <a:gd name="connsiteY3" fmla="*/ 6858000 h 6858000"/>
              <a:gd name="connsiteX4" fmla="*/ 8129453 w 10407209"/>
              <a:gd name="connsiteY4" fmla="*/ 6678214 h 6858000"/>
              <a:gd name="connsiteX5" fmla="*/ 8272677 w 10407209"/>
              <a:gd name="connsiteY5" fmla="*/ 6430504 h 6858000"/>
              <a:gd name="connsiteX6" fmla="*/ 8526285 w 10407209"/>
              <a:gd name="connsiteY6" fmla="*/ 6283111 h 6858000"/>
              <a:gd name="connsiteX7" fmla="*/ 8508611 w 10407209"/>
              <a:gd name="connsiteY7" fmla="*/ 4776272 h 6858000"/>
              <a:gd name="connsiteX8" fmla="*/ 9153763 w 10407209"/>
              <a:gd name="connsiteY8" fmla="*/ 4776272 h 6858000"/>
              <a:gd name="connsiteX9" fmla="*/ 9252696 w 10407209"/>
              <a:gd name="connsiteY9" fmla="*/ 4834580 h 6858000"/>
              <a:gd name="connsiteX10" fmla="*/ 9575969 w 10407209"/>
              <a:gd name="connsiteY10" fmla="*/ 5391278 h 6858000"/>
              <a:gd name="connsiteX11" fmla="*/ 9575969 w 10407209"/>
              <a:gd name="connsiteY11" fmla="*/ 5505116 h 6858000"/>
              <a:gd name="connsiteX12" fmla="*/ 9252696 w 10407209"/>
              <a:gd name="connsiteY12" fmla="*/ 6061815 h 6858000"/>
              <a:gd name="connsiteX13" fmla="*/ 9153763 w 10407209"/>
              <a:gd name="connsiteY13" fmla="*/ 6120122 h 6858000"/>
              <a:gd name="connsiteX14" fmla="*/ 8508611 w 10407209"/>
              <a:gd name="connsiteY14" fmla="*/ 6120122 h 6858000"/>
              <a:gd name="connsiteX15" fmla="*/ 8408284 w 10407209"/>
              <a:gd name="connsiteY15" fmla="*/ 6061815 h 6858000"/>
              <a:gd name="connsiteX16" fmla="*/ 8086404 w 10407209"/>
              <a:gd name="connsiteY16" fmla="*/ 5505116 h 6858000"/>
              <a:gd name="connsiteX17" fmla="*/ 8086404 w 10407209"/>
              <a:gd name="connsiteY17" fmla="*/ 5391278 h 6858000"/>
              <a:gd name="connsiteX18" fmla="*/ 8408284 w 10407209"/>
              <a:gd name="connsiteY18" fmla="*/ 4834580 h 6858000"/>
              <a:gd name="connsiteX19" fmla="*/ 8508611 w 10407209"/>
              <a:gd name="connsiteY19" fmla="*/ 4776272 h 6858000"/>
              <a:gd name="connsiteX20" fmla="*/ 8438383 w 10407209"/>
              <a:gd name="connsiteY20" fmla="*/ 4182594 h 6858000"/>
              <a:gd name="connsiteX21" fmla="*/ 8671249 w 10407209"/>
              <a:gd name="connsiteY21" fmla="*/ 4182594 h 6858000"/>
              <a:gd name="connsiteX22" fmla="*/ 8706958 w 10407209"/>
              <a:gd name="connsiteY22" fmla="*/ 4203640 h 6858000"/>
              <a:gd name="connsiteX23" fmla="*/ 8823642 w 10407209"/>
              <a:gd name="connsiteY23" fmla="*/ 4404579 h 6858000"/>
              <a:gd name="connsiteX24" fmla="*/ 8823642 w 10407209"/>
              <a:gd name="connsiteY24" fmla="*/ 4445668 h 6858000"/>
              <a:gd name="connsiteX25" fmla="*/ 8706958 w 10407209"/>
              <a:gd name="connsiteY25" fmla="*/ 4646606 h 6858000"/>
              <a:gd name="connsiteX26" fmla="*/ 8671249 w 10407209"/>
              <a:gd name="connsiteY26" fmla="*/ 4667652 h 6858000"/>
              <a:gd name="connsiteX27" fmla="*/ 8438383 w 10407209"/>
              <a:gd name="connsiteY27" fmla="*/ 4667652 h 6858000"/>
              <a:gd name="connsiteX28" fmla="*/ 8402170 w 10407209"/>
              <a:gd name="connsiteY28" fmla="*/ 4646606 h 6858000"/>
              <a:gd name="connsiteX29" fmla="*/ 8285989 w 10407209"/>
              <a:gd name="connsiteY29" fmla="*/ 4445668 h 6858000"/>
              <a:gd name="connsiteX30" fmla="*/ 8285989 w 10407209"/>
              <a:gd name="connsiteY30" fmla="*/ 4404579 h 6858000"/>
              <a:gd name="connsiteX31" fmla="*/ 8402170 w 10407209"/>
              <a:gd name="connsiteY31" fmla="*/ 4203640 h 6858000"/>
              <a:gd name="connsiteX32" fmla="*/ 8438383 w 10407209"/>
              <a:gd name="connsiteY32" fmla="*/ 4182594 h 6858000"/>
              <a:gd name="connsiteX33" fmla="*/ 7678681 w 10407209"/>
              <a:gd name="connsiteY33" fmla="*/ 3459104 h 6858000"/>
              <a:gd name="connsiteX34" fmla="*/ 8119685 w 10407209"/>
              <a:gd name="connsiteY34" fmla="*/ 3459104 h 6858000"/>
              <a:gd name="connsiteX35" fmla="*/ 8187313 w 10407209"/>
              <a:gd name="connsiteY35" fmla="*/ 3498961 h 6858000"/>
              <a:gd name="connsiteX36" fmla="*/ 8408292 w 10407209"/>
              <a:gd name="connsiteY36" fmla="*/ 3879501 h 6858000"/>
              <a:gd name="connsiteX37" fmla="*/ 8408292 w 10407209"/>
              <a:gd name="connsiteY37" fmla="*/ 3957318 h 6858000"/>
              <a:gd name="connsiteX38" fmla="*/ 8187313 w 10407209"/>
              <a:gd name="connsiteY38" fmla="*/ 4337857 h 6858000"/>
              <a:gd name="connsiteX39" fmla="*/ 8119685 w 10407209"/>
              <a:gd name="connsiteY39" fmla="*/ 4377714 h 6858000"/>
              <a:gd name="connsiteX40" fmla="*/ 7678681 w 10407209"/>
              <a:gd name="connsiteY40" fmla="*/ 4377714 h 6858000"/>
              <a:gd name="connsiteX41" fmla="*/ 7610101 w 10407209"/>
              <a:gd name="connsiteY41" fmla="*/ 4337857 h 6858000"/>
              <a:gd name="connsiteX42" fmla="*/ 7390076 w 10407209"/>
              <a:gd name="connsiteY42" fmla="*/ 3957318 h 6858000"/>
              <a:gd name="connsiteX43" fmla="*/ 7390076 w 10407209"/>
              <a:gd name="connsiteY43" fmla="*/ 3879501 h 6858000"/>
              <a:gd name="connsiteX44" fmla="*/ 7610101 w 10407209"/>
              <a:gd name="connsiteY44" fmla="*/ 3498961 h 6858000"/>
              <a:gd name="connsiteX45" fmla="*/ 7678681 w 10407209"/>
              <a:gd name="connsiteY45" fmla="*/ 3459104 h 6858000"/>
              <a:gd name="connsiteX46" fmla="*/ 1321854 w 10407209"/>
              <a:gd name="connsiteY46" fmla="*/ 2071857 h 6858000"/>
              <a:gd name="connsiteX47" fmla="*/ 5365317 w 10407209"/>
              <a:gd name="connsiteY47" fmla="*/ 2071857 h 6858000"/>
              <a:gd name="connsiteX48" fmla="*/ 5985373 w 10407209"/>
              <a:gd name="connsiteY48" fmla="*/ 2437296 h 6858000"/>
              <a:gd name="connsiteX49" fmla="*/ 8011470 w 10407209"/>
              <a:gd name="connsiteY49" fmla="*/ 5926372 h 6858000"/>
              <a:gd name="connsiteX50" fmla="*/ 8011470 w 10407209"/>
              <a:gd name="connsiteY50" fmla="*/ 6639850 h 6858000"/>
              <a:gd name="connsiteX51" fmla="*/ 7904625 w 10407209"/>
              <a:gd name="connsiteY51" fmla="*/ 6823844 h 6858000"/>
              <a:gd name="connsiteX52" fmla="*/ 7884791 w 10407209"/>
              <a:gd name="connsiteY52" fmla="*/ 6858000 h 6858000"/>
              <a:gd name="connsiteX53" fmla="*/ 0 w 10407209"/>
              <a:gd name="connsiteY53" fmla="*/ 6858000 h 6858000"/>
              <a:gd name="connsiteX54" fmla="*/ 0 w 10407209"/>
              <a:gd name="connsiteY54" fmla="*/ 3635967 h 6858000"/>
              <a:gd name="connsiteX55" fmla="*/ 27177 w 10407209"/>
              <a:gd name="connsiteY55" fmla="*/ 3588964 h 6858000"/>
              <a:gd name="connsiteX56" fmla="*/ 693065 w 10407209"/>
              <a:gd name="connsiteY56" fmla="*/ 2437296 h 6858000"/>
              <a:gd name="connsiteX57" fmla="*/ 1321854 w 10407209"/>
              <a:gd name="connsiteY57" fmla="*/ 2071857 h 6858000"/>
              <a:gd name="connsiteX58" fmla="*/ 0 w 10407209"/>
              <a:gd name="connsiteY58" fmla="*/ 0 h 6858000"/>
              <a:gd name="connsiteX59" fmla="*/ 6966294 w 10407209"/>
              <a:gd name="connsiteY59" fmla="*/ 0 h 6858000"/>
              <a:gd name="connsiteX60" fmla="*/ 6852387 w 10407209"/>
              <a:gd name="connsiteY60" fmla="*/ 196155 h 6858000"/>
              <a:gd name="connsiteX61" fmla="*/ 6043321 w 10407209"/>
              <a:gd name="connsiteY61" fmla="*/ 1589421 h 6858000"/>
              <a:gd name="connsiteX62" fmla="*/ 5423265 w 10407209"/>
              <a:gd name="connsiteY62" fmla="*/ 1954861 h 6858000"/>
              <a:gd name="connsiteX63" fmla="*/ 1379802 w 10407209"/>
              <a:gd name="connsiteY63" fmla="*/ 1954861 h 6858000"/>
              <a:gd name="connsiteX64" fmla="*/ 751013 w 10407209"/>
              <a:gd name="connsiteY64" fmla="*/ 1589421 h 6858000"/>
              <a:gd name="connsiteX65" fmla="*/ 1951 w 10407209"/>
              <a:gd name="connsiteY65" fmla="*/ 293901 h 6858000"/>
              <a:gd name="connsiteX66" fmla="*/ 0 w 10407209"/>
              <a:gd name="connsiteY66" fmla="*/ 290527 h 6858000"/>
              <a:gd name="connsiteX67" fmla="*/ 0 w 10407209"/>
              <a:gd name="connsiteY67" fmla="*/ 0 h 6858000"/>
              <a:gd name="connsiteX0" fmla="*/ 8526285 w 10161361"/>
              <a:gd name="connsiteY0" fmla="*/ 6283111 h 6858000"/>
              <a:gd name="connsiteX1" fmla="*/ 10157124 w 10161361"/>
              <a:gd name="connsiteY1" fmla="*/ 6283111 h 6858000"/>
              <a:gd name="connsiteX2" fmla="*/ 8025501 w 10161361"/>
              <a:gd name="connsiteY2" fmla="*/ 6858000 h 6858000"/>
              <a:gd name="connsiteX3" fmla="*/ 8129453 w 10161361"/>
              <a:gd name="connsiteY3" fmla="*/ 6678214 h 6858000"/>
              <a:gd name="connsiteX4" fmla="*/ 8272677 w 10161361"/>
              <a:gd name="connsiteY4" fmla="*/ 6430504 h 6858000"/>
              <a:gd name="connsiteX5" fmla="*/ 8526285 w 10161361"/>
              <a:gd name="connsiteY5" fmla="*/ 6283111 h 6858000"/>
              <a:gd name="connsiteX6" fmla="*/ 8508611 w 10161361"/>
              <a:gd name="connsiteY6" fmla="*/ 4776272 h 6858000"/>
              <a:gd name="connsiteX7" fmla="*/ 9153763 w 10161361"/>
              <a:gd name="connsiteY7" fmla="*/ 4776272 h 6858000"/>
              <a:gd name="connsiteX8" fmla="*/ 9252696 w 10161361"/>
              <a:gd name="connsiteY8" fmla="*/ 4834580 h 6858000"/>
              <a:gd name="connsiteX9" fmla="*/ 9575969 w 10161361"/>
              <a:gd name="connsiteY9" fmla="*/ 5391278 h 6858000"/>
              <a:gd name="connsiteX10" fmla="*/ 9575969 w 10161361"/>
              <a:gd name="connsiteY10" fmla="*/ 5505116 h 6858000"/>
              <a:gd name="connsiteX11" fmla="*/ 9252696 w 10161361"/>
              <a:gd name="connsiteY11" fmla="*/ 6061815 h 6858000"/>
              <a:gd name="connsiteX12" fmla="*/ 9153763 w 10161361"/>
              <a:gd name="connsiteY12" fmla="*/ 6120122 h 6858000"/>
              <a:gd name="connsiteX13" fmla="*/ 8508611 w 10161361"/>
              <a:gd name="connsiteY13" fmla="*/ 6120122 h 6858000"/>
              <a:gd name="connsiteX14" fmla="*/ 8408284 w 10161361"/>
              <a:gd name="connsiteY14" fmla="*/ 6061815 h 6858000"/>
              <a:gd name="connsiteX15" fmla="*/ 8086404 w 10161361"/>
              <a:gd name="connsiteY15" fmla="*/ 5505116 h 6858000"/>
              <a:gd name="connsiteX16" fmla="*/ 8086404 w 10161361"/>
              <a:gd name="connsiteY16" fmla="*/ 5391278 h 6858000"/>
              <a:gd name="connsiteX17" fmla="*/ 8408284 w 10161361"/>
              <a:gd name="connsiteY17" fmla="*/ 4834580 h 6858000"/>
              <a:gd name="connsiteX18" fmla="*/ 8508611 w 10161361"/>
              <a:gd name="connsiteY18" fmla="*/ 4776272 h 6858000"/>
              <a:gd name="connsiteX19" fmla="*/ 8438383 w 10161361"/>
              <a:gd name="connsiteY19" fmla="*/ 4182594 h 6858000"/>
              <a:gd name="connsiteX20" fmla="*/ 8671249 w 10161361"/>
              <a:gd name="connsiteY20" fmla="*/ 4182594 h 6858000"/>
              <a:gd name="connsiteX21" fmla="*/ 8706958 w 10161361"/>
              <a:gd name="connsiteY21" fmla="*/ 4203640 h 6858000"/>
              <a:gd name="connsiteX22" fmla="*/ 8823642 w 10161361"/>
              <a:gd name="connsiteY22" fmla="*/ 4404579 h 6858000"/>
              <a:gd name="connsiteX23" fmla="*/ 8823642 w 10161361"/>
              <a:gd name="connsiteY23" fmla="*/ 4445668 h 6858000"/>
              <a:gd name="connsiteX24" fmla="*/ 8706958 w 10161361"/>
              <a:gd name="connsiteY24" fmla="*/ 4646606 h 6858000"/>
              <a:gd name="connsiteX25" fmla="*/ 8671249 w 10161361"/>
              <a:gd name="connsiteY25" fmla="*/ 4667652 h 6858000"/>
              <a:gd name="connsiteX26" fmla="*/ 8438383 w 10161361"/>
              <a:gd name="connsiteY26" fmla="*/ 4667652 h 6858000"/>
              <a:gd name="connsiteX27" fmla="*/ 8402170 w 10161361"/>
              <a:gd name="connsiteY27" fmla="*/ 4646606 h 6858000"/>
              <a:gd name="connsiteX28" fmla="*/ 8285989 w 10161361"/>
              <a:gd name="connsiteY28" fmla="*/ 4445668 h 6858000"/>
              <a:gd name="connsiteX29" fmla="*/ 8285989 w 10161361"/>
              <a:gd name="connsiteY29" fmla="*/ 4404579 h 6858000"/>
              <a:gd name="connsiteX30" fmla="*/ 8402170 w 10161361"/>
              <a:gd name="connsiteY30" fmla="*/ 4203640 h 6858000"/>
              <a:gd name="connsiteX31" fmla="*/ 8438383 w 10161361"/>
              <a:gd name="connsiteY31" fmla="*/ 4182594 h 6858000"/>
              <a:gd name="connsiteX32" fmla="*/ 7678681 w 10161361"/>
              <a:gd name="connsiteY32" fmla="*/ 3459104 h 6858000"/>
              <a:gd name="connsiteX33" fmla="*/ 8119685 w 10161361"/>
              <a:gd name="connsiteY33" fmla="*/ 3459104 h 6858000"/>
              <a:gd name="connsiteX34" fmla="*/ 8187313 w 10161361"/>
              <a:gd name="connsiteY34" fmla="*/ 3498961 h 6858000"/>
              <a:gd name="connsiteX35" fmla="*/ 8408292 w 10161361"/>
              <a:gd name="connsiteY35" fmla="*/ 3879501 h 6858000"/>
              <a:gd name="connsiteX36" fmla="*/ 8408292 w 10161361"/>
              <a:gd name="connsiteY36" fmla="*/ 3957318 h 6858000"/>
              <a:gd name="connsiteX37" fmla="*/ 8187313 w 10161361"/>
              <a:gd name="connsiteY37" fmla="*/ 4337857 h 6858000"/>
              <a:gd name="connsiteX38" fmla="*/ 8119685 w 10161361"/>
              <a:gd name="connsiteY38" fmla="*/ 4377714 h 6858000"/>
              <a:gd name="connsiteX39" fmla="*/ 7678681 w 10161361"/>
              <a:gd name="connsiteY39" fmla="*/ 4377714 h 6858000"/>
              <a:gd name="connsiteX40" fmla="*/ 7610101 w 10161361"/>
              <a:gd name="connsiteY40" fmla="*/ 4337857 h 6858000"/>
              <a:gd name="connsiteX41" fmla="*/ 7390076 w 10161361"/>
              <a:gd name="connsiteY41" fmla="*/ 3957318 h 6858000"/>
              <a:gd name="connsiteX42" fmla="*/ 7390076 w 10161361"/>
              <a:gd name="connsiteY42" fmla="*/ 3879501 h 6858000"/>
              <a:gd name="connsiteX43" fmla="*/ 7610101 w 10161361"/>
              <a:gd name="connsiteY43" fmla="*/ 3498961 h 6858000"/>
              <a:gd name="connsiteX44" fmla="*/ 7678681 w 10161361"/>
              <a:gd name="connsiteY44" fmla="*/ 3459104 h 6858000"/>
              <a:gd name="connsiteX45" fmla="*/ 1321854 w 10161361"/>
              <a:gd name="connsiteY45" fmla="*/ 2071857 h 6858000"/>
              <a:gd name="connsiteX46" fmla="*/ 5365317 w 10161361"/>
              <a:gd name="connsiteY46" fmla="*/ 2071857 h 6858000"/>
              <a:gd name="connsiteX47" fmla="*/ 5985373 w 10161361"/>
              <a:gd name="connsiteY47" fmla="*/ 2437296 h 6858000"/>
              <a:gd name="connsiteX48" fmla="*/ 8011470 w 10161361"/>
              <a:gd name="connsiteY48" fmla="*/ 5926372 h 6858000"/>
              <a:gd name="connsiteX49" fmla="*/ 8011470 w 10161361"/>
              <a:gd name="connsiteY49" fmla="*/ 6639850 h 6858000"/>
              <a:gd name="connsiteX50" fmla="*/ 7904625 w 10161361"/>
              <a:gd name="connsiteY50" fmla="*/ 6823844 h 6858000"/>
              <a:gd name="connsiteX51" fmla="*/ 7884791 w 10161361"/>
              <a:gd name="connsiteY51" fmla="*/ 6858000 h 6858000"/>
              <a:gd name="connsiteX52" fmla="*/ 0 w 10161361"/>
              <a:gd name="connsiteY52" fmla="*/ 6858000 h 6858000"/>
              <a:gd name="connsiteX53" fmla="*/ 0 w 10161361"/>
              <a:gd name="connsiteY53" fmla="*/ 3635967 h 6858000"/>
              <a:gd name="connsiteX54" fmla="*/ 27177 w 10161361"/>
              <a:gd name="connsiteY54" fmla="*/ 3588964 h 6858000"/>
              <a:gd name="connsiteX55" fmla="*/ 693065 w 10161361"/>
              <a:gd name="connsiteY55" fmla="*/ 2437296 h 6858000"/>
              <a:gd name="connsiteX56" fmla="*/ 1321854 w 10161361"/>
              <a:gd name="connsiteY56" fmla="*/ 2071857 h 6858000"/>
              <a:gd name="connsiteX57" fmla="*/ 0 w 10161361"/>
              <a:gd name="connsiteY57" fmla="*/ 0 h 6858000"/>
              <a:gd name="connsiteX58" fmla="*/ 6966294 w 10161361"/>
              <a:gd name="connsiteY58" fmla="*/ 0 h 6858000"/>
              <a:gd name="connsiteX59" fmla="*/ 6852387 w 10161361"/>
              <a:gd name="connsiteY59" fmla="*/ 196155 h 6858000"/>
              <a:gd name="connsiteX60" fmla="*/ 6043321 w 10161361"/>
              <a:gd name="connsiteY60" fmla="*/ 1589421 h 6858000"/>
              <a:gd name="connsiteX61" fmla="*/ 5423265 w 10161361"/>
              <a:gd name="connsiteY61" fmla="*/ 1954861 h 6858000"/>
              <a:gd name="connsiteX62" fmla="*/ 1379802 w 10161361"/>
              <a:gd name="connsiteY62" fmla="*/ 1954861 h 6858000"/>
              <a:gd name="connsiteX63" fmla="*/ 751013 w 10161361"/>
              <a:gd name="connsiteY63" fmla="*/ 1589421 h 6858000"/>
              <a:gd name="connsiteX64" fmla="*/ 1951 w 10161361"/>
              <a:gd name="connsiteY64" fmla="*/ 293901 h 6858000"/>
              <a:gd name="connsiteX65" fmla="*/ 0 w 10161361"/>
              <a:gd name="connsiteY65" fmla="*/ 290527 h 6858000"/>
              <a:gd name="connsiteX66" fmla="*/ 0 w 10161361"/>
              <a:gd name="connsiteY66" fmla="*/ 0 h 6858000"/>
              <a:gd name="connsiteX0" fmla="*/ 8526285 w 9591645"/>
              <a:gd name="connsiteY0" fmla="*/ 6283111 h 6858000"/>
              <a:gd name="connsiteX1" fmla="*/ 8025501 w 9591645"/>
              <a:gd name="connsiteY1" fmla="*/ 6858000 h 6858000"/>
              <a:gd name="connsiteX2" fmla="*/ 8129453 w 9591645"/>
              <a:gd name="connsiteY2" fmla="*/ 6678214 h 6858000"/>
              <a:gd name="connsiteX3" fmla="*/ 8272677 w 9591645"/>
              <a:gd name="connsiteY3" fmla="*/ 6430504 h 6858000"/>
              <a:gd name="connsiteX4" fmla="*/ 8526285 w 9591645"/>
              <a:gd name="connsiteY4" fmla="*/ 6283111 h 6858000"/>
              <a:gd name="connsiteX5" fmla="*/ 8508611 w 9591645"/>
              <a:gd name="connsiteY5" fmla="*/ 4776272 h 6858000"/>
              <a:gd name="connsiteX6" fmla="*/ 9153763 w 9591645"/>
              <a:gd name="connsiteY6" fmla="*/ 4776272 h 6858000"/>
              <a:gd name="connsiteX7" fmla="*/ 9252696 w 9591645"/>
              <a:gd name="connsiteY7" fmla="*/ 4834580 h 6858000"/>
              <a:gd name="connsiteX8" fmla="*/ 9575969 w 9591645"/>
              <a:gd name="connsiteY8" fmla="*/ 5391278 h 6858000"/>
              <a:gd name="connsiteX9" fmla="*/ 9575969 w 9591645"/>
              <a:gd name="connsiteY9" fmla="*/ 5505116 h 6858000"/>
              <a:gd name="connsiteX10" fmla="*/ 9252696 w 9591645"/>
              <a:gd name="connsiteY10" fmla="*/ 6061815 h 6858000"/>
              <a:gd name="connsiteX11" fmla="*/ 9153763 w 9591645"/>
              <a:gd name="connsiteY11" fmla="*/ 6120122 h 6858000"/>
              <a:gd name="connsiteX12" fmla="*/ 8508611 w 9591645"/>
              <a:gd name="connsiteY12" fmla="*/ 6120122 h 6858000"/>
              <a:gd name="connsiteX13" fmla="*/ 8408284 w 9591645"/>
              <a:gd name="connsiteY13" fmla="*/ 6061815 h 6858000"/>
              <a:gd name="connsiteX14" fmla="*/ 8086404 w 9591645"/>
              <a:gd name="connsiteY14" fmla="*/ 5505116 h 6858000"/>
              <a:gd name="connsiteX15" fmla="*/ 8086404 w 9591645"/>
              <a:gd name="connsiteY15" fmla="*/ 5391278 h 6858000"/>
              <a:gd name="connsiteX16" fmla="*/ 8408284 w 9591645"/>
              <a:gd name="connsiteY16" fmla="*/ 4834580 h 6858000"/>
              <a:gd name="connsiteX17" fmla="*/ 8508611 w 9591645"/>
              <a:gd name="connsiteY17" fmla="*/ 4776272 h 6858000"/>
              <a:gd name="connsiteX18" fmla="*/ 8438383 w 9591645"/>
              <a:gd name="connsiteY18" fmla="*/ 4182594 h 6858000"/>
              <a:gd name="connsiteX19" fmla="*/ 8671249 w 9591645"/>
              <a:gd name="connsiteY19" fmla="*/ 4182594 h 6858000"/>
              <a:gd name="connsiteX20" fmla="*/ 8706958 w 9591645"/>
              <a:gd name="connsiteY20" fmla="*/ 4203640 h 6858000"/>
              <a:gd name="connsiteX21" fmla="*/ 8823642 w 9591645"/>
              <a:gd name="connsiteY21" fmla="*/ 4404579 h 6858000"/>
              <a:gd name="connsiteX22" fmla="*/ 8823642 w 9591645"/>
              <a:gd name="connsiteY22" fmla="*/ 4445668 h 6858000"/>
              <a:gd name="connsiteX23" fmla="*/ 8706958 w 9591645"/>
              <a:gd name="connsiteY23" fmla="*/ 4646606 h 6858000"/>
              <a:gd name="connsiteX24" fmla="*/ 8671249 w 9591645"/>
              <a:gd name="connsiteY24" fmla="*/ 4667652 h 6858000"/>
              <a:gd name="connsiteX25" fmla="*/ 8438383 w 9591645"/>
              <a:gd name="connsiteY25" fmla="*/ 4667652 h 6858000"/>
              <a:gd name="connsiteX26" fmla="*/ 8402170 w 9591645"/>
              <a:gd name="connsiteY26" fmla="*/ 4646606 h 6858000"/>
              <a:gd name="connsiteX27" fmla="*/ 8285989 w 9591645"/>
              <a:gd name="connsiteY27" fmla="*/ 4445668 h 6858000"/>
              <a:gd name="connsiteX28" fmla="*/ 8285989 w 9591645"/>
              <a:gd name="connsiteY28" fmla="*/ 4404579 h 6858000"/>
              <a:gd name="connsiteX29" fmla="*/ 8402170 w 9591645"/>
              <a:gd name="connsiteY29" fmla="*/ 4203640 h 6858000"/>
              <a:gd name="connsiteX30" fmla="*/ 8438383 w 9591645"/>
              <a:gd name="connsiteY30" fmla="*/ 4182594 h 6858000"/>
              <a:gd name="connsiteX31" fmla="*/ 7678681 w 9591645"/>
              <a:gd name="connsiteY31" fmla="*/ 3459104 h 6858000"/>
              <a:gd name="connsiteX32" fmla="*/ 8119685 w 9591645"/>
              <a:gd name="connsiteY32" fmla="*/ 3459104 h 6858000"/>
              <a:gd name="connsiteX33" fmla="*/ 8187313 w 9591645"/>
              <a:gd name="connsiteY33" fmla="*/ 3498961 h 6858000"/>
              <a:gd name="connsiteX34" fmla="*/ 8408292 w 9591645"/>
              <a:gd name="connsiteY34" fmla="*/ 3879501 h 6858000"/>
              <a:gd name="connsiteX35" fmla="*/ 8408292 w 9591645"/>
              <a:gd name="connsiteY35" fmla="*/ 3957318 h 6858000"/>
              <a:gd name="connsiteX36" fmla="*/ 8187313 w 9591645"/>
              <a:gd name="connsiteY36" fmla="*/ 4337857 h 6858000"/>
              <a:gd name="connsiteX37" fmla="*/ 8119685 w 9591645"/>
              <a:gd name="connsiteY37" fmla="*/ 4377714 h 6858000"/>
              <a:gd name="connsiteX38" fmla="*/ 7678681 w 9591645"/>
              <a:gd name="connsiteY38" fmla="*/ 4377714 h 6858000"/>
              <a:gd name="connsiteX39" fmla="*/ 7610101 w 9591645"/>
              <a:gd name="connsiteY39" fmla="*/ 4337857 h 6858000"/>
              <a:gd name="connsiteX40" fmla="*/ 7390076 w 9591645"/>
              <a:gd name="connsiteY40" fmla="*/ 3957318 h 6858000"/>
              <a:gd name="connsiteX41" fmla="*/ 7390076 w 9591645"/>
              <a:gd name="connsiteY41" fmla="*/ 3879501 h 6858000"/>
              <a:gd name="connsiteX42" fmla="*/ 7610101 w 9591645"/>
              <a:gd name="connsiteY42" fmla="*/ 3498961 h 6858000"/>
              <a:gd name="connsiteX43" fmla="*/ 7678681 w 9591645"/>
              <a:gd name="connsiteY43" fmla="*/ 3459104 h 6858000"/>
              <a:gd name="connsiteX44" fmla="*/ 1321854 w 9591645"/>
              <a:gd name="connsiteY44" fmla="*/ 2071857 h 6858000"/>
              <a:gd name="connsiteX45" fmla="*/ 5365317 w 9591645"/>
              <a:gd name="connsiteY45" fmla="*/ 2071857 h 6858000"/>
              <a:gd name="connsiteX46" fmla="*/ 5985373 w 9591645"/>
              <a:gd name="connsiteY46" fmla="*/ 2437296 h 6858000"/>
              <a:gd name="connsiteX47" fmla="*/ 8011470 w 9591645"/>
              <a:gd name="connsiteY47" fmla="*/ 5926372 h 6858000"/>
              <a:gd name="connsiteX48" fmla="*/ 8011470 w 9591645"/>
              <a:gd name="connsiteY48" fmla="*/ 6639850 h 6858000"/>
              <a:gd name="connsiteX49" fmla="*/ 7904625 w 9591645"/>
              <a:gd name="connsiteY49" fmla="*/ 6823844 h 6858000"/>
              <a:gd name="connsiteX50" fmla="*/ 7884791 w 9591645"/>
              <a:gd name="connsiteY50" fmla="*/ 6858000 h 6858000"/>
              <a:gd name="connsiteX51" fmla="*/ 0 w 9591645"/>
              <a:gd name="connsiteY51" fmla="*/ 6858000 h 6858000"/>
              <a:gd name="connsiteX52" fmla="*/ 0 w 9591645"/>
              <a:gd name="connsiteY52" fmla="*/ 3635967 h 6858000"/>
              <a:gd name="connsiteX53" fmla="*/ 27177 w 9591645"/>
              <a:gd name="connsiteY53" fmla="*/ 3588964 h 6858000"/>
              <a:gd name="connsiteX54" fmla="*/ 693065 w 9591645"/>
              <a:gd name="connsiteY54" fmla="*/ 2437296 h 6858000"/>
              <a:gd name="connsiteX55" fmla="*/ 1321854 w 9591645"/>
              <a:gd name="connsiteY55" fmla="*/ 2071857 h 6858000"/>
              <a:gd name="connsiteX56" fmla="*/ 0 w 9591645"/>
              <a:gd name="connsiteY56" fmla="*/ 0 h 6858000"/>
              <a:gd name="connsiteX57" fmla="*/ 6966294 w 9591645"/>
              <a:gd name="connsiteY57" fmla="*/ 0 h 6858000"/>
              <a:gd name="connsiteX58" fmla="*/ 6852387 w 9591645"/>
              <a:gd name="connsiteY58" fmla="*/ 196155 h 6858000"/>
              <a:gd name="connsiteX59" fmla="*/ 6043321 w 9591645"/>
              <a:gd name="connsiteY59" fmla="*/ 1589421 h 6858000"/>
              <a:gd name="connsiteX60" fmla="*/ 5423265 w 9591645"/>
              <a:gd name="connsiteY60" fmla="*/ 1954861 h 6858000"/>
              <a:gd name="connsiteX61" fmla="*/ 1379802 w 9591645"/>
              <a:gd name="connsiteY61" fmla="*/ 1954861 h 6858000"/>
              <a:gd name="connsiteX62" fmla="*/ 751013 w 9591645"/>
              <a:gd name="connsiteY62" fmla="*/ 1589421 h 6858000"/>
              <a:gd name="connsiteX63" fmla="*/ 1951 w 9591645"/>
              <a:gd name="connsiteY63" fmla="*/ 293901 h 6858000"/>
              <a:gd name="connsiteX64" fmla="*/ 0 w 9591645"/>
              <a:gd name="connsiteY64" fmla="*/ 290527 h 6858000"/>
              <a:gd name="connsiteX65" fmla="*/ 0 w 9591645"/>
              <a:gd name="connsiteY65" fmla="*/ 0 h 6858000"/>
              <a:gd name="connsiteX0" fmla="*/ 8272677 w 9591645"/>
              <a:gd name="connsiteY0" fmla="*/ 6430504 h 6858000"/>
              <a:gd name="connsiteX1" fmla="*/ 8025501 w 9591645"/>
              <a:gd name="connsiteY1" fmla="*/ 6858000 h 6858000"/>
              <a:gd name="connsiteX2" fmla="*/ 8129453 w 9591645"/>
              <a:gd name="connsiteY2" fmla="*/ 6678214 h 6858000"/>
              <a:gd name="connsiteX3" fmla="*/ 8272677 w 9591645"/>
              <a:gd name="connsiteY3" fmla="*/ 6430504 h 6858000"/>
              <a:gd name="connsiteX4" fmla="*/ 8508611 w 9591645"/>
              <a:gd name="connsiteY4" fmla="*/ 4776272 h 6858000"/>
              <a:gd name="connsiteX5" fmla="*/ 9153763 w 9591645"/>
              <a:gd name="connsiteY5" fmla="*/ 4776272 h 6858000"/>
              <a:gd name="connsiteX6" fmla="*/ 9252696 w 9591645"/>
              <a:gd name="connsiteY6" fmla="*/ 4834580 h 6858000"/>
              <a:gd name="connsiteX7" fmla="*/ 9575969 w 9591645"/>
              <a:gd name="connsiteY7" fmla="*/ 5391278 h 6858000"/>
              <a:gd name="connsiteX8" fmla="*/ 9575969 w 9591645"/>
              <a:gd name="connsiteY8" fmla="*/ 5505116 h 6858000"/>
              <a:gd name="connsiteX9" fmla="*/ 9252696 w 9591645"/>
              <a:gd name="connsiteY9" fmla="*/ 6061815 h 6858000"/>
              <a:gd name="connsiteX10" fmla="*/ 9153763 w 9591645"/>
              <a:gd name="connsiteY10" fmla="*/ 6120122 h 6858000"/>
              <a:gd name="connsiteX11" fmla="*/ 8508611 w 9591645"/>
              <a:gd name="connsiteY11" fmla="*/ 6120122 h 6858000"/>
              <a:gd name="connsiteX12" fmla="*/ 8408284 w 9591645"/>
              <a:gd name="connsiteY12" fmla="*/ 6061815 h 6858000"/>
              <a:gd name="connsiteX13" fmla="*/ 8086404 w 9591645"/>
              <a:gd name="connsiteY13" fmla="*/ 5505116 h 6858000"/>
              <a:gd name="connsiteX14" fmla="*/ 8086404 w 9591645"/>
              <a:gd name="connsiteY14" fmla="*/ 5391278 h 6858000"/>
              <a:gd name="connsiteX15" fmla="*/ 8408284 w 9591645"/>
              <a:gd name="connsiteY15" fmla="*/ 4834580 h 6858000"/>
              <a:gd name="connsiteX16" fmla="*/ 8508611 w 9591645"/>
              <a:gd name="connsiteY16" fmla="*/ 4776272 h 6858000"/>
              <a:gd name="connsiteX17" fmla="*/ 8438383 w 9591645"/>
              <a:gd name="connsiteY17" fmla="*/ 4182594 h 6858000"/>
              <a:gd name="connsiteX18" fmla="*/ 8671249 w 9591645"/>
              <a:gd name="connsiteY18" fmla="*/ 4182594 h 6858000"/>
              <a:gd name="connsiteX19" fmla="*/ 8706958 w 9591645"/>
              <a:gd name="connsiteY19" fmla="*/ 4203640 h 6858000"/>
              <a:gd name="connsiteX20" fmla="*/ 8823642 w 9591645"/>
              <a:gd name="connsiteY20" fmla="*/ 4404579 h 6858000"/>
              <a:gd name="connsiteX21" fmla="*/ 8823642 w 9591645"/>
              <a:gd name="connsiteY21" fmla="*/ 4445668 h 6858000"/>
              <a:gd name="connsiteX22" fmla="*/ 8706958 w 9591645"/>
              <a:gd name="connsiteY22" fmla="*/ 4646606 h 6858000"/>
              <a:gd name="connsiteX23" fmla="*/ 8671249 w 9591645"/>
              <a:gd name="connsiteY23" fmla="*/ 4667652 h 6858000"/>
              <a:gd name="connsiteX24" fmla="*/ 8438383 w 9591645"/>
              <a:gd name="connsiteY24" fmla="*/ 4667652 h 6858000"/>
              <a:gd name="connsiteX25" fmla="*/ 8402170 w 9591645"/>
              <a:gd name="connsiteY25" fmla="*/ 4646606 h 6858000"/>
              <a:gd name="connsiteX26" fmla="*/ 8285989 w 9591645"/>
              <a:gd name="connsiteY26" fmla="*/ 4445668 h 6858000"/>
              <a:gd name="connsiteX27" fmla="*/ 8285989 w 9591645"/>
              <a:gd name="connsiteY27" fmla="*/ 4404579 h 6858000"/>
              <a:gd name="connsiteX28" fmla="*/ 8402170 w 9591645"/>
              <a:gd name="connsiteY28" fmla="*/ 4203640 h 6858000"/>
              <a:gd name="connsiteX29" fmla="*/ 8438383 w 9591645"/>
              <a:gd name="connsiteY29" fmla="*/ 4182594 h 6858000"/>
              <a:gd name="connsiteX30" fmla="*/ 7678681 w 9591645"/>
              <a:gd name="connsiteY30" fmla="*/ 3459104 h 6858000"/>
              <a:gd name="connsiteX31" fmla="*/ 8119685 w 9591645"/>
              <a:gd name="connsiteY31" fmla="*/ 3459104 h 6858000"/>
              <a:gd name="connsiteX32" fmla="*/ 8187313 w 9591645"/>
              <a:gd name="connsiteY32" fmla="*/ 3498961 h 6858000"/>
              <a:gd name="connsiteX33" fmla="*/ 8408292 w 9591645"/>
              <a:gd name="connsiteY33" fmla="*/ 3879501 h 6858000"/>
              <a:gd name="connsiteX34" fmla="*/ 8408292 w 9591645"/>
              <a:gd name="connsiteY34" fmla="*/ 3957318 h 6858000"/>
              <a:gd name="connsiteX35" fmla="*/ 8187313 w 9591645"/>
              <a:gd name="connsiteY35" fmla="*/ 4337857 h 6858000"/>
              <a:gd name="connsiteX36" fmla="*/ 8119685 w 9591645"/>
              <a:gd name="connsiteY36" fmla="*/ 4377714 h 6858000"/>
              <a:gd name="connsiteX37" fmla="*/ 7678681 w 9591645"/>
              <a:gd name="connsiteY37" fmla="*/ 4377714 h 6858000"/>
              <a:gd name="connsiteX38" fmla="*/ 7610101 w 9591645"/>
              <a:gd name="connsiteY38" fmla="*/ 4337857 h 6858000"/>
              <a:gd name="connsiteX39" fmla="*/ 7390076 w 9591645"/>
              <a:gd name="connsiteY39" fmla="*/ 3957318 h 6858000"/>
              <a:gd name="connsiteX40" fmla="*/ 7390076 w 9591645"/>
              <a:gd name="connsiteY40" fmla="*/ 3879501 h 6858000"/>
              <a:gd name="connsiteX41" fmla="*/ 7610101 w 9591645"/>
              <a:gd name="connsiteY41" fmla="*/ 3498961 h 6858000"/>
              <a:gd name="connsiteX42" fmla="*/ 7678681 w 9591645"/>
              <a:gd name="connsiteY42" fmla="*/ 3459104 h 6858000"/>
              <a:gd name="connsiteX43" fmla="*/ 1321854 w 9591645"/>
              <a:gd name="connsiteY43" fmla="*/ 2071857 h 6858000"/>
              <a:gd name="connsiteX44" fmla="*/ 5365317 w 9591645"/>
              <a:gd name="connsiteY44" fmla="*/ 2071857 h 6858000"/>
              <a:gd name="connsiteX45" fmla="*/ 5985373 w 9591645"/>
              <a:gd name="connsiteY45" fmla="*/ 2437296 h 6858000"/>
              <a:gd name="connsiteX46" fmla="*/ 8011470 w 9591645"/>
              <a:gd name="connsiteY46" fmla="*/ 5926372 h 6858000"/>
              <a:gd name="connsiteX47" fmla="*/ 8011470 w 9591645"/>
              <a:gd name="connsiteY47" fmla="*/ 6639850 h 6858000"/>
              <a:gd name="connsiteX48" fmla="*/ 7904625 w 9591645"/>
              <a:gd name="connsiteY48" fmla="*/ 6823844 h 6858000"/>
              <a:gd name="connsiteX49" fmla="*/ 7884791 w 9591645"/>
              <a:gd name="connsiteY49" fmla="*/ 6858000 h 6858000"/>
              <a:gd name="connsiteX50" fmla="*/ 0 w 9591645"/>
              <a:gd name="connsiteY50" fmla="*/ 6858000 h 6858000"/>
              <a:gd name="connsiteX51" fmla="*/ 0 w 9591645"/>
              <a:gd name="connsiteY51" fmla="*/ 3635967 h 6858000"/>
              <a:gd name="connsiteX52" fmla="*/ 27177 w 9591645"/>
              <a:gd name="connsiteY52" fmla="*/ 3588964 h 6858000"/>
              <a:gd name="connsiteX53" fmla="*/ 693065 w 9591645"/>
              <a:gd name="connsiteY53" fmla="*/ 2437296 h 6858000"/>
              <a:gd name="connsiteX54" fmla="*/ 1321854 w 9591645"/>
              <a:gd name="connsiteY54" fmla="*/ 2071857 h 6858000"/>
              <a:gd name="connsiteX55" fmla="*/ 0 w 9591645"/>
              <a:gd name="connsiteY55" fmla="*/ 0 h 6858000"/>
              <a:gd name="connsiteX56" fmla="*/ 6966294 w 9591645"/>
              <a:gd name="connsiteY56" fmla="*/ 0 h 6858000"/>
              <a:gd name="connsiteX57" fmla="*/ 6852387 w 9591645"/>
              <a:gd name="connsiteY57" fmla="*/ 196155 h 6858000"/>
              <a:gd name="connsiteX58" fmla="*/ 6043321 w 9591645"/>
              <a:gd name="connsiteY58" fmla="*/ 1589421 h 6858000"/>
              <a:gd name="connsiteX59" fmla="*/ 5423265 w 9591645"/>
              <a:gd name="connsiteY59" fmla="*/ 1954861 h 6858000"/>
              <a:gd name="connsiteX60" fmla="*/ 1379802 w 9591645"/>
              <a:gd name="connsiteY60" fmla="*/ 1954861 h 6858000"/>
              <a:gd name="connsiteX61" fmla="*/ 751013 w 9591645"/>
              <a:gd name="connsiteY61" fmla="*/ 1589421 h 6858000"/>
              <a:gd name="connsiteX62" fmla="*/ 1951 w 9591645"/>
              <a:gd name="connsiteY62" fmla="*/ 293901 h 6858000"/>
              <a:gd name="connsiteX63" fmla="*/ 0 w 9591645"/>
              <a:gd name="connsiteY63" fmla="*/ 290527 h 6858000"/>
              <a:gd name="connsiteX64" fmla="*/ 0 w 9591645"/>
              <a:gd name="connsiteY64" fmla="*/ 0 h 6858000"/>
              <a:gd name="connsiteX0" fmla="*/ 8129453 w 9591645"/>
              <a:gd name="connsiteY0" fmla="*/ 6678214 h 6858000"/>
              <a:gd name="connsiteX1" fmla="*/ 8025501 w 9591645"/>
              <a:gd name="connsiteY1" fmla="*/ 6858000 h 6858000"/>
              <a:gd name="connsiteX2" fmla="*/ 8129453 w 9591645"/>
              <a:gd name="connsiteY2" fmla="*/ 6678214 h 6858000"/>
              <a:gd name="connsiteX3" fmla="*/ 8508611 w 9591645"/>
              <a:gd name="connsiteY3" fmla="*/ 4776272 h 6858000"/>
              <a:gd name="connsiteX4" fmla="*/ 9153763 w 9591645"/>
              <a:gd name="connsiteY4" fmla="*/ 4776272 h 6858000"/>
              <a:gd name="connsiteX5" fmla="*/ 9252696 w 9591645"/>
              <a:gd name="connsiteY5" fmla="*/ 4834580 h 6858000"/>
              <a:gd name="connsiteX6" fmla="*/ 9575969 w 9591645"/>
              <a:gd name="connsiteY6" fmla="*/ 5391278 h 6858000"/>
              <a:gd name="connsiteX7" fmla="*/ 9575969 w 9591645"/>
              <a:gd name="connsiteY7" fmla="*/ 5505116 h 6858000"/>
              <a:gd name="connsiteX8" fmla="*/ 9252696 w 9591645"/>
              <a:gd name="connsiteY8" fmla="*/ 6061815 h 6858000"/>
              <a:gd name="connsiteX9" fmla="*/ 9153763 w 9591645"/>
              <a:gd name="connsiteY9" fmla="*/ 6120122 h 6858000"/>
              <a:gd name="connsiteX10" fmla="*/ 8508611 w 9591645"/>
              <a:gd name="connsiteY10" fmla="*/ 6120122 h 6858000"/>
              <a:gd name="connsiteX11" fmla="*/ 8408284 w 9591645"/>
              <a:gd name="connsiteY11" fmla="*/ 6061815 h 6858000"/>
              <a:gd name="connsiteX12" fmla="*/ 8086404 w 9591645"/>
              <a:gd name="connsiteY12" fmla="*/ 5505116 h 6858000"/>
              <a:gd name="connsiteX13" fmla="*/ 8086404 w 9591645"/>
              <a:gd name="connsiteY13" fmla="*/ 5391278 h 6858000"/>
              <a:gd name="connsiteX14" fmla="*/ 8408284 w 9591645"/>
              <a:gd name="connsiteY14" fmla="*/ 4834580 h 6858000"/>
              <a:gd name="connsiteX15" fmla="*/ 8508611 w 9591645"/>
              <a:gd name="connsiteY15" fmla="*/ 4776272 h 6858000"/>
              <a:gd name="connsiteX16" fmla="*/ 8438383 w 9591645"/>
              <a:gd name="connsiteY16" fmla="*/ 4182594 h 6858000"/>
              <a:gd name="connsiteX17" fmla="*/ 8671249 w 9591645"/>
              <a:gd name="connsiteY17" fmla="*/ 4182594 h 6858000"/>
              <a:gd name="connsiteX18" fmla="*/ 8706958 w 9591645"/>
              <a:gd name="connsiteY18" fmla="*/ 4203640 h 6858000"/>
              <a:gd name="connsiteX19" fmla="*/ 8823642 w 9591645"/>
              <a:gd name="connsiteY19" fmla="*/ 4404579 h 6858000"/>
              <a:gd name="connsiteX20" fmla="*/ 8823642 w 9591645"/>
              <a:gd name="connsiteY20" fmla="*/ 4445668 h 6858000"/>
              <a:gd name="connsiteX21" fmla="*/ 8706958 w 9591645"/>
              <a:gd name="connsiteY21" fmla="*/ 4646606 h 6858000"/>
              <a:gd name="connsiteX22" fmla="*/ 8671249 w 9591645"/>
              <a:gd name="connsiteY22" fmla="*/ 4667652 h 6858000"/>
              <a:gd name="connsiteX23" fmla="*/ 8438383 w 9591645"/>
              <a:gd name="connsiteY23" fmla="*/ 4667652 h 6858000"/>
              <a:gd name="connsiteX24" fmla="*/ 8402170 w 9591645"/>
              <a:gd name="connsiteY24" fmla="*/ 4646606 h 6858000"/>
              <a:gd name="connsiteX25" fmla="*/ 8285989 w 9591645"/>
              <a:gd name="connsiteY25" fmla="*/ 4445668 h 6858000"/>
              <a:gd name="connsiteX26" fmla="*/ 8285989 w 9591645"/>
              <a:gd name="connsiteY26" fmla="*/ 4404579 h 6858000"/>
              <a:gd name="connsiteX27" fmla="*/ 8402170 w 9591645"/>
              <a:gd name="connsiteY27" fmla="*/ 4203640 h 6858000"/>
              <a:gd name="connsiteX28" fmla="*/ 8438383 w 9591645"/>
              <a:gd name="connsiteY28" fmla="*/ 4182594 h 6858000"/>
              <a:gd name="connsiteX29" fmla="*/ 7678681 w 9591645"/>
              <a:gd name="connsiteY29" fmla="*/ 3459104 h 6858000"/>
              <a:gd name="connsiteX30" fmla="*/ 8119685 w 9591645"/>
              <a:gd name="connsiteY30" fmla="*/ 3459104 h 6858000"/>
              <a:gd name="connsiteX31" fmla="*/ 8187313 w 9591645"/>
              <a:gd name="connsiteY31" fmla="*/ 3498961 h 6858000"/>
              <a:gd name="connsiteX32" fmla="*/ 8408292 w 9591645"/>
              <a:gd name="connsiteY32" fmla="*/ 3879501 h 6858000"/>
              <a:gd name="connsiteX33" fmla="*/ 8408292 w 9591645"/>
              <a:gd name="connsiteY33" fmla="*/ 3957318 h 6858000"/>
              <a:gd name="connsiteX34" fmla="*/ 8187313 w 9591645"/>
              <a:gd name="connsiteY34" fmla="*/ 4337857 h 6858000"/>
              <a:gd name="connsiteX35" fmla="*/ 8119685 w 9591645"/>
              <a:gd name="connsiteY35" fmla="*/ 4377714 h 6858000"/>
              <a:gd name="connsiteX36" fmla="*/ 7678681 w 9591645"/>
              <a:gd name="connsiteY36" fmla="*/ 4377714 h 6858000"/>
              <a:gd name="connsiteX37" fmla="*/ 7610101 w 9591645"/>
              <a:gd name="connsiteY37" fmla="*/ 4337857 h 6858000"/>
              <a:gd name="connsiteX38" fmla="*/ 7390076 w 9591645"/>
              <a:gd name="connsiteY38" fmla="*/ 3957318 h 6858000"/>
              <a:gd name="connsiteX39" fmla="*/ 7390076 w 9591645"/>
              <a:gd name="connsiteY39" fmla="*/ 3879501 h 6858000"/>
              <a:gd name="connsiteX40" fmla="*/ 7610101 w 9591645"/>
              <a:gd name="connsiteY40" fmla="*/ 3498961 h 6858000"/>
              <a:gd name="connsiteX41" fmla="*/ 7678681 w 9591645"/>
              <a:gd name="connsiteY41" fmla="*/ 3459104 h 6858000"/>
              <a:gd name="connsiteX42" fmla="*/ 1321854 w 9591645"/>
              <a:gd name="connsiteY42" fmla="*/ 2071857 h 6858000"/>
              <a:gd name="connsiteX43" fmla="*/ 5365317 w 9591645"/>
              <a:gd name="connsiteY43" fmla="*/ 2071857 h 6858000"/>
              <a:gd name="connsiteX44" fmla="*/ 5985373 w 9591645"/>
              <a:gd name="connsiteY44" fmla="*/ 2437296 h 6858000"/>
              <a:gd name="connsiteX45" fmla="*/ 8011470 w 9591645"/>
              <a:gd name="connsiteY45" fmla="*/ 5926372 h 6858000"/>
              <a:gd name="connsiteX46" fmla="*/ 8011470 w 9591645"/>
              <a:gd name="connsiteY46" fmla="*/ 6639850 h 6858000"/>
              <a:gd name="connsiteX47" fmla="*/ 7904625 w 9591645"/>
              <a:gd name="connsiteY47" fmla="*/ 6823844 h 6858000"/>
              <a:gd name="connsiteX48" fmla="*/ 7884791 w 9591645"/>
              <a:gd name="connsiteY48" fmla="*/ 6858000 h 6858000"/>
              <a:gd name="connsiteX49" fmla="*/ 0 w 9591645"/>
              <a:gd name="connsiteY49" fmla="*/ 6858000 h 6858000"/>
              <a:gd name="connsiteX50" fmla="*/ 0 w 9591645"/>
              <a:gd name="connsiteY50" fmla="*/ 3635967 h 6858000"/>
              <a:gd name="connsiteX51" fmla="*/ 27177 w 9591645"/>
              <a:gd name="connsiteY51" fmla="*/ 3588964 h 6858000"/>
              <a:gd name="connsiteX52" fmla="*/ 693065 w 9591645"/>
              <a:gd name="connsiteY52" fmla="*/ 2437296 h 6858000"/>
              <a:gd name="connsiteX53" fmla="*/ 1321854 w 9591645"/>
              <a:gd name="connsiteY53" fmla="*/ 2071857 h 6858000"/>
              <a:gd name="connsiteX54" fmla="*/ 0 w 9591645"/>
              <a:gd name="connsiteY54" fmla="*/ 0 h 6858000"/>
              <a:gd name="connsiteX55" fmla="*/ 6966294 w 9591645"/>
              <a:gd name="connsiteY55" fmla="*/ 0 h 6858000"/>
              <a:gd name="connsiteX56" fmla="*/ 6852387 w 9591645"/>
              <a:gd name="connsiteY56" fmla="*/ 196155 h 6858000"/>
              <a:gd name="connsiteX57" fmla="*/ 6043321 w 9591645"/>
              <a:gd name="connsiteY57" fmla="*/ 1589421 h 6858000"/>
              <a:gd name="connsiteX58" fmla="*/ 5423265 w 9591645"/>
              <a:gd name="connsiteY58" fmla="*/ 1954861 h 6858000"/>
              <a:gd name="connsiteX59" fmla="*/ 1379802 w 9591645"/>
              <a:gd name="connsiteY59" fmla="*/ 1954861 h 6858000"/>
              <a:gd name="connsiteX60" fmla="*/ 751013 w 9591645"/>
              <a:gd name="connsiteY60" fmla="*/ 1589421 h 6858000"/>
              <a:gd name="connsiteX61" fmla="*/ 1951 w 9591645"/>
              <a:gd name="connsiteY61" fmla="*/ 293901 h 6858000"/>
              <a:gd name="connsiteX62" fmla="*/ 0 w 9591645"/>
              <a:gd name="connsiteY62" fmla="*/ 290527 h 6858000"/>
              <a:gd name="connsiteX63" fmla="*/ 0 w 9591645"/>
              <a:gd name="connsiteY63" fmla="*/ 0 h 6858000"/>
              <a:gd name="connsiteX0" fmla="*/ 8508611 w 9591645"/>
              <a:gd name="connsiteY0" fmla="*/ 4776272 h 6858000"/>
              <a:gd name="connsiteX1" fmla="*/ 9153763 w 9591645"/>
              <a:gd name="connsiteY1" fmla="*/ 4776272 h 6858000"/>
              <a:gd name="connsiteX2" fmla="*/ 9252696 w 9591645"/>
              <a:gd name="connsiteY2" fmla="*/ 4834580 h 6858000"/>
              <a:gd name="connsiteX3" fmla="*/ 9575969 w 9591645"/>
              <a:gd name="connsiteY3" fmla="*/ 5391278 h 6858000"/>
              <a:gd name="connsiteX4" fmla="*/ 9575969 w 9591645"/>
              <a:gd name="connsiteY4" fmla="*/ 5505116 h 6858000"/>
              <a:gd name="connsiteX5" fmla="*/ 9252696 w 9591645"/>
              <a:gd name="connsiteY5" fmla="*/ 6061815 h 6858000"/>
              <a:gd name="connsiteX6" fmla="*/ 9153763 w 9591645"/>
              <a:gd name="connsiteY6" fmla="*/ 6120122 h 6858000"/>
              <a:gd name="connsiteX7" fmla="*/ 8508611 w 9591645"/>
              <a:gd name="connsiteY7" fmla="*/ 6120122 h 6858000"/>
              <a:gd name="connsiteX8" fmla="*/ 8408284 w 9591645"/>
              <a:gd name="connsiteY8" fmla="*/ 6061815 h 6858000"/>
              <a:gd name="connsiteX9" fmla="*/ 8086404 w 9591645"/>
              <a:gd name="connsiteY9" fmla="*/ 5505116 h 6858000"/>
              <a:gd name="connsiteX10" fmla="*/ 8086404 w 9591645"/>
              <a:gd name="connsiteY10" fmla="*/ 5391278 h 6858000"/>
              <a:gd name="connsiteX11" fmla="*/ 8408284 w 9591645"/>
              <a:gd name="connsiteY11" fmla="*/ 4834580 h 6858000"/>
              <a:gd name="connsiteX12" fmla="*/ 8508611 w 9591645"/>
              <a:gd name="connsiteY12" fmla="*/ 4776272 h 6858000"/>
              <a:gd name="connsiteX13" fmla="*/ 8438383 w 9591645"/>
              <a:gd name="connsiteY13" fmla="*/ 4182594 h 6858000"/>
              <a:gd name="connsiteX14" fmla="*/ 8671249 w 9591645"/>
              <a:gd name="connsiteY14" fmla="*/ 4182594 h 6858000"/>
              <a:gd name="connsiteX15" fmla="*/ 8706958 w 9591645"/>
              <a:gd name="connsiteY15" fmla="*/ 4203640 h 6858000"/>
              <a:gd name="connsiteX16" fmla="*/ 8823642 w 9591645"/>
              <a:gd name="connsiteY16" fmla="*/ 4404579 h 6858000"/>
              <a:gd name="connsiteX17" fmla="*/ 8823642 w 9591645"/>
              <a:gd name="connsiteY17" fmla="*/ 4445668 h 6858000"/>
              <a:gd name="connsiteX18" fmla="*/ 8706958 w 9591645"/>
              <a:gd name="connsiteY18" fmla="*/ 4646606 h 6858000"/>
              <a:gd name="connsiteX19" fmla="*/ 8671249 w 9591645"/>
              <a:gd name="connsiteY19" fmla="*/ 4667652 h 6858000"/>
              <a:gd name="connsiteX20" fmla="*/ 8438383 w 9591645"/>
              <a:gd name="connsiteY20" fmla="*/ 4667652 h 6858000"/>
              <a:gd name="connsiteX21" fmla="*/ 8402170 w 9591645"/>
              <a:gd name="connsiteY21" fmla="*/ 4646606 h 6858000"/>
              <a:gd name="connsiteX22" fmla="*/ 8285989 w 9591645"/>
              <a:gd name="connsiteY22" fmla="*/ 4445668 h 6858000"/>
              <a:gd name="connsiteX23" fmla="*/ 8285989 w 9591645"/>
              <a:gd name="connsiteY23" fmla="*/ 4404579 h 6858000"/>
              <a:gd name="connsiteX24" fmla="*/ 8402170 w 9591645"/>
              <a:gd name="connsiteY24" fmla="*/ 4203640 h 6858000"/>
              <a:gd name="connsiteX25" fmla="*/ 8438383 w 9591645"/>
              <a:gd name="connsiteY25" fmla="*/ 4182594 h 6858000"/>
              <a:gd name="connsiteX26" fmla="*/ 7678681 w 9591645"/>
              <a:gd name="connsiteY26" fmla="*/ 3459104 h 6858000"/>
              <a:gd name="connsiteX27" fmla="*/ 8119685 w 9591645"/>
              <a:gd name="connsiteY27" fmla="*/ 3459104 h 6858000"/>
              <a:gd name="connsiteX28" fmla="*/ 8187313 w 9591645"/>
              <a:gd name="connsiteY28" fmla="*/ 3498961 h 6858000"/>
              <a:gd name="connsiteX29" fmla="*/ 8408292 w 9591645"/>
              <a:gd name="connsiteY29" fmla="*/ 3879501 h 6858000"/>
              <a:gd name="connsiteX30" fmla="*/ 8408292 w 9591645"/>
              <a:gd name="connsiteY30" fmla="*/ 3957318 h 6858000"/>
              <a:gd name="connsiteX31" fmla="*/ 8187313 w 9591645"/>
              <a:gd name="connsiteY31" fmla="*/ 4337857 h 6858000"/>
              <a:gd name="connsiteX32" fmla="*/ 8119685 w 9591645"/>
              <a:gd name="connsiteY32" fmla="*/ 4377714 h 6858000"/>
              <a:gd name="connsiteX33" fmla="*/ 7678681 w 9591645"/>
              <a:gd name="connsiteY33" fmla="*/ 4377714 h 6858000"/>
              <a:gd name="connsiteX34" fmla="*/ 7610101 w 9591645"/>
              <a:gd name="connsiteY34" fmla="*/ 4337857 h 6858000"/>
              <a:gd name="connsiteX35" fmla="*/ 7390076 w 9591645"/>
              <a:gd name="connsiteY35" fmla="*/ 3957318 h 6858000"/>
              <a:gd name="connsiteX36" fmla="*/ 7390076 w 9591645"/>
              <a:gd name="connsiteY36" fmla="*/ 3879501 h 6858000"/>
              <a:gd name="connsiteX37" fmla="*/ 7610101 w 9591645"/>
              <a:gd name="connsiteY37" fmla="*/ 3498961 h 6858000"/>
              <a:gd name="connsiteX38" fmla="*/ 7678681 w 9591645"/>
              <a:gd name="connsiteY38" fmla="*/ 3459104 h 6858000"/>
              <a:gd name="connsiteX39" fmla="*/ 1321854 w 9591645"/>
              <a:gd name="connsiteY39" fmla="*/ 2071857 h 6858000"/>
              <a:gd name="connsiteX40" fmla="*/ 5365317 w 9591645"/>
              <a:gd name="connsiteY40" fmla="*/ 2071857 h 6858000"/>
              <a:gd name="connsiteX41" fmla="*/ 5985373 w 9591645"/>
              <a:gd name="connsiteY41" fmla="*/ 2437296 h 6858000"/>
              <a:gd name="connsiteX42" fmla="*/ 8011470 w 9591645"/>
              <a:gd name="connsiteY42" fmla="*/ 5926372 h 6858000"/>
              <a:gd name="connsiteX43" fmla="*/ 8011470 w 9591645"/>
              <a:gd name="connsiteY43" fmla="*/ 6639850 h 6858000"/>
              <a:gd name="connsiteX44" fmla="*/ 7904625 w 9591645"/>
              <a:gd name="connsiteY44" fmla="*/ 6823844 h 6858000"/>
              <a:gd name="connsiteX45" fmla="*/ 7884791 w 9591645"/>
              <a:gd name="connsiteY45" fmla="*/ 6858000 h 6858000"/>
              <a:gd name="connsiteX46" fmla="*/ 0 w 9591645"/>
              <a:gd name="connsiteY46" fmla="*/ 6858000 h 6858000"/>
              <a:gd name="connsiteX47" fmla="*/ 0 w 9591645"/>
              <a:gd name="connsiteY47" fmla="*/ 3635967 h 6858000"/>
              <a:gd name="connsiteX48" fmla="*/ 27177 w 9591645"/>
              <a:gd name="connsiteY48" fmla="*/ 3588964 h 6858000"/>
              <a:gd name="connsiteX49" fmla="*/ 693065 w 9591645"/>
              <a:gd name="connsiteY49" fmla="*/ 2437296 h 6858000"/>
              <a:gd name="connsiteX50" fmla="*/ 1321854 w 9591645"/>
              <a:gd name="connsiteY50" fmla="*/ 2071857 h 6858000"/>
              <a:gd name="connsiteX51" fmla="*/ 0 w 9591645"/>
              <a:gd name="connsiteY51" fmla="*/ 0 h 6858000"/>
              <a:gd name="connsiteX52" fmla="*/ 6966294 w 9591645"/>
              <a:gd name="connsiteY52" fmla="*/ 0 h 6858000"/>
              <a:gd name="connsiteX53" fmla="*/ 6852387 w 9591645"/>
              <a:gd name="connsiteY53" fmla="*/ 196155 h 6858000"/>
              <a:gd name="connsiteX54" fmla="*/ 6043321 w 9591645"/>
              <a:gd name="connsiteY54" fmla="*/ 1589421 h 6858000"/>
              <a:gd name="connsiteX55" fmla="*/ 5423265 w 9591645"/>
              <a:gd name="connsiteY55" fmla="*/ 1954861 h 6858000"/>
              <a:gd name="connsiteX56" fmla="*/ 1379802 w 9591645"/>
              <a:gd name="connsiteY56" fmla="*/ 1954861 h 6858000"/>
              <a:gd name="connsiteX57" fmla="*/ 751013 w 9591645"/>
              <a:gd name="connsiteY57" fmla="*/ 1589421 h 6858000"/>
              <a:gd name="connsiteX58" fmla="*/ 1951 w 9591645"/>
              <a:gd name="connsiteY58" fmla="*/ 293901 h 6858000"/>
              <a:gd name="connsiteX59" fmla="*/ 0 w 9591645"/>
              <a:gd name="connsiteY59" fmla="*/ 290527 h 6858000"/>
              <a:gd name="connsiteX60" fmla="*/ 0 w 9591645"/>
              <a:gd name="connsiteY60" fmla="*/ 0 h 6858000"/>
              <a:gd name="connsiteX0" fmla="*/ 8508611 w 9591645"/>
              <a:gd name="connsiteY0" fmla="*/ 4776272 h 6858000"/>
              <a:gd name="connsiteX1" fmla="*/ 9153763 w 9591645"/>
              <a:gd name="connsiteY1" fmla="*/ 4776272 h 6858000"/>
              <a:gd name="connsiteX2" fmla="*/ 9252696 w 9591645"/>
              <a:gd name="connsiteY2" fmla="*/ 4834580 h 6858000"/>
              <a:gd name="connsiteX3" fmla="*/ 9575969 w 9591645"/>
              <a:gd name="connsiteY3" fmla="*/ 5391278 h 6858000"/>
              <a:gd name="connsiteX4" fmla="*/ 9575969 w 9591645"/>
              <a:gd name="connsiteY4" fmla="*/ 5505116 h 6858000"/>
              <a:gd name="connsiteX5" fmla="*/ 9252696 w 9591645"/>
              <a:gd name="connsiteY5" fmla="*/ 6061815 h 6858000"/>
              <a:gd name="connsiteX6" fmla="*/ 8923364 w 9591645"/>
              <a:gd name="connsiteY6" fmla="*/ 6129723 h 6858000"/>
              <a:gd name="connsiteX7" fmla="*/ 8508611 w 9591645"/>
              <a:gd name="connsiteY7" fmla="*/ 6120122 h 6858000"/>
              <a:gd name="connsiteX8" fmla="*/ 8408284 w 9591645"/>
              <a:gd name="connsiteY8" fmla="*/ 6061815 h 6858000"/>
              <a:gd name="connsiteX9" fmla="*/ 8086404 w 9591645"/>
              <a:gd name="connsiteY9" fmla="*/ 5505116 h 6858000"/>
              <a:gd name="connsiteX10" fmla="*/ 8086404 w 9591645"/>
              <a:gd name="connsiteY10" fmla="*/ 5391278 h 6858000"/>
              <a:gd name="connsiteX11" fmla="*/ 8408284 w 9591645"/>
              <a:gd name="connsiteY11" fmla="*/ 4834580 h 6858000"/>
              <a:gd name="connsiteX12" fmla="*/ 8508611 w 9591645"/>
              <a:gd name="connsiteY12" fmla="*/ 4776272 h 6858000"/>
              <a:gd name="connsiteX13" fmla="*/ 8438383 w 9591645"/>
              <a:gd name="connsiteY13" fmla="*/ 4182594 h 6858000"/>
              <a:gd name="connsiteX14" fmla="*/ 8671249 w 9591645"/>
              <a:gd name="connsiteY14" fmla="*/ 4182594 h 6858000"/>
              <a:gd name="connsiteX15" fmla="*/ 8706958 w 9591645"/>
              <a:gd name="connsiteY15" fmla="*/ 4203640 h 6858000"/>
              <a:gd name="connsiteX16" fmla="*/ 8823642 w 9591645"/>
              <a:gd name="connsiteY16" fmla="*/ 4404579 h 6858000"/>
              <a:gd name="connsiteX17" fmla="*/ 8823642 w 9591645"/>
              <a:gd name="connsiteY17" fmla="*/ 4445668 h 6858000"/>
              <a:gd name="connsiteX18" fmla="*/ 8706958 w 9591645"/>
              <a:gd name="connsiteY18" fmla="*/ 4646606 h 6858000"/>
              <a:gd name="connsiteX19" fmla="*/ 8671249 w 9591645"/>
              <a:gd name="connsiteY19" fmla="*/ 4667652 h 6858000"/>
              <a:gd name="connsiteX20" fmla="*/ 8438383 w 9591645"/>
              <a:gd name="connsiteY20" fmla="*/ 4667652 h 6858000"/>
              <a:gd name="connsiteX21" fmla="*/ 8402170 w 9591645"/>
              <a:gd name="connsiteY21" fmla="*/ 4646606 h 6858000"/>
              <a:gd name="connsiteX22" fmla="*/ 8285989 w 9591645"/>
              <a:gd name="connsiteY22" fmla="*/ 4445668 h 6858000"/>
              <a:gd name="connsiteX23" fmla="*/ 8285989 w 9591645"/>
              <a:gd name="connsiteY23" fmla="*/ 4404579 h 6858000"/>
              <a:gd name="connsiteX24" fmla="*/ 8402170 w 9591645"/>
              <a:gd name="connsiteY24" fmla="*/ 4203640 h 6858000"/>
              <a:gd name="connsiteX25" fmla="*/ 8438383 w 9591645"/>
              <a:gd name="connsiteY25" fmla="*/ 4182594 h 6858000"/>
              <a:gd name="connsiteX26" fmla="*/ 7678681 w 9591645"/>
              <a:gd name="connsiteY26" fmla="*/ 3459104 h 6858000"/>
              <a:gd name="connsiteX27" fmla="*/ 8119685 w 9591645"/>
              <a:gd name="connsiteY27" fmla="*/ 3459104 h 6858000"/>
              <a:gd name="connsiteX28" fmla="*/ 8187313 w 9591645"/>
              <a:gd name="connsiteY28" fmla="*/ 3498961 h 6858000"/>
              <a:gd name="connsiteX29" fmla="*/ 8408292 w 9591645"/>
              <a:gd name="connsiteY29" fmla="*/ 3879501 h 6858000"/>
              <a:gd name="connsiteX30" fmla="*/ 8408292 w 9591645"/>
              <a:gd name="connsiteY30" fmla="*/ 3957318 h 6858000"/>
              <a:gd name="connsiteX31" fmla="*/ 8187313 w 9591645"/>
              <a:gd name="connsiteY31" fmla="*/ 4337857 h 6858000"/>
              <a:gd name="connsiteX32" fmla="*/ 8119685 w 9591645"/>
              <a:gd name="connsiteY32" fmla="*/ 4377714 h 6858000"/>
              <a:gd name="connsiteX33" fmla="*/ 7678681 w 9591645"/>
              <a:gd name="connsiteY33" fmla="*/ 4377714 h 6858000"/>
              <a:gd name="connsiteX34" fmla="*/ 7610101 w 9591645"/>
              <a:gd name="connsiteY34" fmla="*/ 4337857 h 6858000"/>
              <a:gd name="connsiteX35" fmla="*/ 7390076 w 9591645"/>
              <a:gd name="connsiteY35" fmla="*/ 3957318 h 6858000"/>
              <a:gd name="connsiteX36" fmla="*/ 7390076 w 9591645"/>
              <a:gd name="connsiteY36" fmla="*/ 3879501 h 6858000"/>
              <a:gd name="connsiteX37" fmla="*/ 7610101 w 9591645"/>
              <a:gd name="connsiteY37" fmla="*/ 3498961 h 6858000"/>
              <a:gd name="connsiteX38" fmla="*/ 7678681 w 9591645"/>
              <a:gd name="connsiteY38" fmla="*/ 3459104 h 6858000"/>
              <a:gd name="connsiteX39" fmla="*/ 1321854 w 9591645"/>
              <a:gd name="connsiteY39" fmla="*/ 2071857 h 6858000"/>
              <a:gd name="connsiteX40" fmla="*/ 5365317 w 9591645"/>
              <a:gd name="connsiteY40" fmla="*/ 2071857 h 6858000"/>
              <a:gd name="connsiteX41" fmla="*/ 5985373 w 9591645"/>
              <a:gd name="connsiteY41" fmla="*/ 2437296 h 6858000"/>
              <a:gd name="connsiteX42" fmla="*/ 8011470 w 9591645"/>
              <a:gd name="connsiteY42" fmla="*/ 5926372 h 6858000"/>
              <a:gd name="connsiteX43" fmla="*/ 8011470 w 9591645"/>
              <a:gd name="connsiteY43" fmla="*/ 6639850 h 6858000"/>
              <a:gd name="connsiteX44" fmla="*/ 7904625 w 9591645"/>
              <a:gd name="connsiteY44" fmla="*/ 6823844 h 6858000"/>
              <a:gd name="connsiteX45" fmla="*/ 7884791 w 9591645"/>
              <a:gd name="connsiteY45" fmla="*/ 6858000 h 6858000"/>
              <a:gd name="connsiteX46" fmla="*/ 0 w 9591645"/>
              <a:gd name="connsiteY46" fmla="*/ 6858000 h 6858000"/>
              <a:gd name="connsiteX47" fmla="*/ 0 w 9591645"/>
              <a:gd name="connsiteY47" fmla="*/ 3635967 h 6858000"/>
              <a:gd name="connsiteX48" fmla="*/ 27177 w 9591645"/>
              <a:gd name="connsiteY48" fmla="*/ 3588964 h 6858000"/>
              <a:gd name="connsiteX49" fmla="*/ 693065 w 9591645"/>
              <a:gd name="connsiteY49" fmla="*/ 2437296 h 6858000"/>
              <a:gd name="connsiteX50" fmla="*/ 1321854 w 9591645"/>
              <a:gd name="connsiteY50" fmla="*/ 2071857 h 6858000"/>
              <a:gd name="connsiteX51" fmla="*/ 0 w 9591645"/>
              <a:gd name="connsiteY51" fmla="*/ 0 h 6858000"/>
              <a:gd name="connsiteX52" fmla="*/ 6966294 w 9591645"/>
              <a:gd name="connsiteY52" fmla="*/ 0 h 6858000"/>
              <a:gd name="connsiteX53" fmla="*/ 6852387 w 9591645"/>
              <a:gd name="connsiteY53" fmla="*/ 196155 h 6858000"/>
              <a:gd name="connsiteX54" fmla="*/ 6043321 w 9591645"/>
              <a:gd name="connsiteY54" fmla="*/ 1589421 h 6858000"/>
              <a:gd name="connsiteX55" fmla="*/ 5423265 w 9591645"/>
              <a:gd name="connsiteY55" fmla="*/ 1954861 h 6858000"/>
              <a:gd name="connsiteX56" fmla="*/ 1379802 w 9591645"/>
              <a:gd name="connsiteY56" fmla="*/ 1954861 h 6858000"/>
              <a:gd name="connsiteX57" fmla="*/ 751013 w 9591645"/>
              <a:gd name="connsiteY57" fmla="*/ 1589421 h 6858000"/>
              <a:gd name="connsiteX58" fmla="*/ 1951 w 9591645"/>
              <a:gd name="connsiteY58" fmla="*/ 293901 h 6858000"/>
              <a:gd name="connsiteX59" fmla="*/ 0 w 9591645"/>
              <a:gd name="connsiteY59" fmla="*/ 290527 h 6858000"/>
              <a:gd name="connsiteX60" fmla="*/ 0 w 9591645"/>
              <a:gd name="connsiteY60"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923364 w 9592013"/>
              <a:gd name="connsiteY6" fmla="*/ 6129723 h 6858000"/>
              <a:gd name="connsiteX7" fmla="*/ 8508611 w 9592013"/>
              <a:gd name="connsiteY7" fmla="*/ 6120122 h 6858000"/>
              <a:gd name="connsiteX8" fmla="*/ 8408284 w 9592013"/>
              <a:gd name="connsiteY8" fmla="*/ 6061815 h 6858000"/>
              <a:gd name="connsiteX9" fmla="*/ 8086404 w 9592013"/>
              <a:gd name="connsiteY9" fmla="*/ 5505116 h 6858000"/>
              <a:gd name="connsiteX10" fmla="*/ 8086404 w 9592013"/>
              <a:gd name="connsiteY10" fmla="*/ 5391278 h 6858000"/>
              <a:gd name="connsiteX11" fmla="*/ 8408284 w 9592013"/>
              <a:gd name="connsiteY11" fmla="*/ 4834580 h 6858000"/>
              <a:gd name="connsiteX12" fmla="*/ 8508611 w 9592013"/>
              <a:gd name="connsiteY12" fmla="*/ 4776272 h 6858000"/>
              <a:gd name="connsiteX13" fmla="*/ 8438383 w 9592013"/>
              <a:gd name="connsiteY13" fmla="*/ 4182594 h 6858000"/>
              <a:gd name="connsiteX14" fmla="*/ 8671249 w 9592013"/>
              <a:gd name="connsiteY14" fmla="*/ 4182594 h 6858000"/>
              <a:gd name="connsiteX15" fmla="*/ 8706958 w 9592013"/>
              <a:gd name="connsiteY15" fmla="*/ 4203640 h 6858000"/>
              <a:gd name="connsiteX16" fmla="*/ 8823642 w 9592013"/>
              <a:gd name="connsiteY16" fmla="*/ 4404579 h 6858000"/>
              <a:gd name="connsiteX17" fmla="*/ 8823642 w 9592013"/>
              <a:gd name="connsiteY17" fmla="*/ 4445668 h 6858000"/>
              <a:gd name="connsiteX18" fmla="*/ 8706958 w 9592013"/>
              <a:gd name="connsiteY18" fmla="*/ 4646606 h 6858000"/>
              <a:gd name="connsiteX19" fmla="*/ 8671249 w 9592013"/>
              <a:gd name="connsiteY19" fmla="*/ 4667652 h 6858000"/>
              <a:gd name="connsiteX20" fmla="*/ 8438383 w 9592013"/>
              <a:gd name="connsiteY20" fmla="*/ 4667652 h 6858000"/>
              <a:gd name="connsiteX21" fmla="*/ 8402170 w 9592013"/>
              <a:gd name="connsiteY21" fmla="*/ 4646606 h 6858000"/>
              <a:gd name="connsiteX22" fmla="*/ 8285989 w 9592013"/>
              <a:gd name="connsiteY22" fmla="*/ 4445668 h 6858000"/>
              <a:gd name="connsiteX23" fmla="*/ 8285989 w 9592013"/>
              <a:gd name="connsiteY23" fmla="*/ 4404579 h 6858000"/>
              <a:gd name="connsiteX24" fmla="*/ 8402170 w 9592013"/>
              <a:gd name="connsiteY24" fmla="*/ 4203640 h 6858000"/>
              <a:gd name="connsiteX25" fmla="*/ 8438383 w 9592013"/>
              <a:gd name="connsiteY25" fmla="*/ 4182594 h 6858000"/>
              <a:gd name="connsiteX26" fmla="*/ 7678681 w 9592013"/>
              <a:gd name="connsiteY26" fmla="*/ 3459104 h 6858000"/>
              <a:gd name="connsiteX27" fmla="*/ 8119685 w 9592013"/>
              <a:gd name="connsiteY27" fmla="*/ 3459104 h 6858000"/>
              <a:gd name="connsiteX28" fmla="*/ 8187313 w 9592013"/>
              <a:gd name="connsiteY28" fmla="*/ 3498961 h 6858000"/>
              <a:gd name="connsiteX29" fmla="*/ 8408292 w 9592013"/>
              <a:gd name="connsiteY29" fmla="*/ 3879501 h 6858000"/>
              <a:gd name="connsiteX30" fmla="*/ 8408292 w 9592013"/>
              <a:gd name="connsiteY30" fmla="*/ 3957318 h 6858000"/>
              <a:gd name="connsiteX31" fmla="*/ 8187313 w 9592013"/>
              <a:gd name="connsiteY31" fmla="*/ 4337857 h 6858000"/>
              <a:gd name="connsiteX32" fmla="*/ 8119685 w 9592013"/>
              <a:gd name="connsiteY32" fmla="*/ 4377714 h 6858000"/>
              <a:gd name="connsiteX33" fmla="*/ 7678681 w 9592013"/>
              <a:gd name="connsiteY33" fmla="*/ 4377714 h 6858000"/>
              <a:gd name="connsiteX34" fmla="*/ 7610101 w 9592013"/>
              <a:gd name="connsiteY34" fmla="*/ 4337857 h 6858000"/>
              <a:gd name="connsiteX35" fmla="*/ 7390076 w 9592013"/>
              <a:gd name="connsiteY35" fmla="*/ 3957318 h 6858000"/>
              <a:gd name="connsiteX36" fmla="*/ 7390076 w 9592013"/>
              <a:gd name="connsiteY36" fmla="*/ 3879501 h 6858000"/>
              <a:gd name="connsiteX37" fmla="*/ 7610101 w 9592013"/>
              <a:gd name="connsiteY37" fmla="*/ 3498961 h 6858000"/>
              <a:gd name="connsiteX38" fmla="*/ 7678681 w 9592013"/>
              <a:gd name="connsiteY38" fmla="*/ 3459104 h 6858000"/>
              <a:gd name="connsiteX39" fmla="*/ 1321854 w 9592013"/>
              <a:gd name="connsiteY39" fmla="*/ 2071857 h 6858000"/>
              <a:gd name="connsiteX40" fmla="*/ 5365317 w 9592013"/>
              <a:gd name="connsiteY40" fmla="*/ 2071857 h 6858000"/>
              <a:gd name="connsiteX41" fmla="*/ 5985373 w 9592013"/>
              <a:gd name="connsiteY41" fmla="*/ 2437296 h 6858000"/>
              <a:gd name="connsiteX42" fmla="*/ 8011470 w 9592013"/>
              <a:gd name="connsiteY42" fmla="*/ 5926372 h 6858000"/>
              <a:gd name="connsiteX43" fmla="*/ 8011470 w 9592013"/>
              <a:gd name="connsiteY43" fmla="*/ 6639850 h 6858000"/>
              <a:gd name="connsiteX44" fmla="*/ 7904625 w 9592013"/>
              <a:gd name="connsiteY44" fmla="*/ 6823844 h 6858000"/>
              <a:gd name="connsiteX45" fmla="*/ 7884791 w 9592013"/>
              <a:gd name="connsiteY45" fmla="*/ 6858000 h 6858000"/>
              <a:gd name="connsiteX46" fmla="*/ 0 w 9592013"/>
              <a:gd name="connsiteY46" fmla="*/ 6858000 h 6858000"/>
              <a:gd name="connsiteX47" fmla="*/ 0 w 9592013"/>
              <a:gd name="connsiteY47" fmla="*/ 3635967 h 6858000"/>
              <a:gd name="connsiteX48" fmla="*/ 27177 w 9592013"/>
              <a:gd name="connsiteY48" fmla="*/ 3588964 h 6858000"/>
              <a:gd name="connsiteX49" fmla="*/ 693065 w 9592013"/>
              <a:gd name="connsiteY49" fmla="*/ 2437296 h 6858000"/>
              <a:gd name="connsiteX50" fmla="*/ 1321854 w 9592013"/>
              <a:gd name="connsiteY50" fmla="*/ 2071857 h 6858000"/>
              <a:gd name="connsiteX51" fmla="*/ 0 w 9592013"/>
              <a:gd name="connsiteY51" fmla="*/ 0 h 6858000"/>
              <a:gd name="connsiteX52" fmla="*/ 6966294 w 9592013"/>
              <a:gd name="connsiteY52" fmla="*/ 0 h 6858000"/>
              <a:gd name="connsiteX53" fmla="*/ 6852387 w 9592013"/>
              <a:gd name="connsiteY53" fmla="*/ 196155 h 6858000"/>
              <a:gd name="connsiteX54" fmla="*/ 6043321 w 9592013"/>
              <a:gd name="connsiteY54" fmla="*/ 1589421 h 6858000"/>
              <a:gd name="connsiteX55" fmla="*/ 5423265 w 9592013"/>
              <a:gd name="connsiteY55" fmla="*/ 1954861 h 6858000"/>
              <a:gd name="connsiteX56" fmla="*/ 1379802 w 9592013"/>
              <a:gd name="connsiteY56" fmla="*/ 1954861 h 6858000"/>
              <a:gd name="connsiteX57" fmla="*/ 751013 w 9592013"/>
              <a:gd name="connsiteY57" fmla="*/ 1589421 h 6858000"/>
              <a:gd name="connsiteX58" fmla="*/ 1951 w 9592013"/>
              <a:gd name="connsiteY58" fmla="*/ 293901 h 6858000"/>
              <a:gd name="connsiteX59" fmla="*/ 0 w 9592013"/>
              <a:gd name="connsiteY59" fmla="*/ 290527 h 6858000"/>
              <a:gd name="connsiteX60" fmla="*/ 0 w 9592013"/>
              <a:gd name="connsiteY60"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508611 w 9592013"/>
              <a:gd name="connsiteY6" fmla="*/ 6120122 h 6858000"/>
              <a:gd name="connsiteX7" fmla="*/ 8408284 w 9592013"/>
              <a:gd name="connsiteY7" fmla="*/ 6061815 h 6858000"/>
              <a:gd name="connsiteX8" fmla="*/ 8086404 w 9592013"/>
              <a:gd name="connsiteY8" fmla="*/ 5505116 h 6858000"/>
              <a:gd name="connsiteX9" fmla="*/ 8086404 w 9592013"/>
              <a:gd name="connsiteY9" fmla="*/ 5391278 h 6858000"/>
              <a:gd name="connsiteX10" fmla="*/ 8408284 w 9592013"/>
              <a:gd name="connsiteY10" fmla="*/ 4834580 h 6858000"/>
              <a:gd name="connsiteX11" fmla="*/ 8508611 w 9592013"/>
              <a:gd name="connsiteY11" fmla="*/ 4776272 h 6858000"/>
              <a:gd name="connsiteX12" fmla="*/ 8438383 w 9592013"/>
              <a:gd name="connsiteY12" fmla="*/ 4182594 h 6858000"/>
              <a:gd name="connsiteX13" fmla="*/ 8671249 w 9592013"/>
              <a:gd name="connsiteY13" fmla="*/ 4182594 h 6858000"/>
              <a:gd name="connsiteX14" fmla="*/ 8706958 w 9592013"/>
              <a:gd name="connsiteY14" fmla="*/ 4203640 h 6858000"/>
              <a:gd name="connsiteX15" fmla="*/ 8823642 w 9592013"/>
              <a:gd name="connsiteY15" fmla="*/ 4404579 h 6858000"/>
              <a:gd name="connsiteX16" fmla="*/ 8823642 w 9592013"/>
              <a:gd name="connsiteY16" fmla="*/ 4445668 h 6858000"/>
              <a:gd name="connsiteX17" fmla="*/ 8706958 w 9592013"/>
              <a:gd name="connsiteY17" fmla="*/ 4646606 h 6858000"/>
              <a:gd name="connsiteX18" fmla="*/ 8671249 w 9592013"/>
              <a:gd name="connsiteY18" fmla="*/ 4667652 h 6858000"/>
              <a:gd name="connsiteX19" fmla="*/ 8438383 w 9592013"/>
              <a:gd name="connsiteY19" fmla="*/ 4667652 h 6858000"/>
              <a:gd name="connsiteX20" fmla="*/ 8402170 w 9592013"/>
              <a:gd name="connsiteY20" fmla="*/ 4646606 h 6858000"/>
              <a:gd name="connsiteX21" fmla="*/ 8285989 w 9592013"/>
              <a:gd name="connsiteY21" fmla="*/ 4445668 h 6858000"/>
              <a:gd name="connsiteX22" fmla="*/ 8285989 w 9592013"/>
              <a:gd name="connsiteY22" fmla="*/ 4404579 h 6858000"/>
              <a:gd name="connsiteX23" fmla="*/ 8402170 w 9592013"/>
              <a:gd name="connsiteY23" fmla="*/ 4203640 h 6858000"/>
              <a:gd name="connsiteX24" fmla="*/ 8438383 w 9592013"/>
              <a:gd name="connsiteY24" fmla="*/ 4182594 h 6858000"/>
              <a:gd name="connsiteX25" fmla="*/ 7678681 w 9592013"/>
              <a:gd name="connsiteY25" fmla="*/ 3459104 h 6858000"/>
              <a:gd name="connsiteX26" fmla="*/ 8119685 w 9592013"/>
              <a:gd name="connsiteY26" fmla="*/ 3459104 h 6858000"/>
              <a:gd name="connsiteX27" fmla="*/ 8187313 w 9592013"/>
              <a:gd name="connsiteY27" fmla="*/ 3498961 h 6858000"/>
              <a:gd name="connsiteX28" fmla="*/ 8408292 w 9592013"/>
              <a:gd name="connsiteY28" fmla="*/ 3879501 h 6858000"/>
              <a:gd name="connsiteX29" fmla="*/ 8408292 w 9592013"/>
              <a:gd name="connsiteY29" fmla="*/ 3957318 h 6858000"/>
              <a:gd name="connsiteX30" fmla="*/ 8187313 w 9592013"/>
              <a:gd name="connsiteY30" fmla="*/ 4337857 h 6858000"/>
              <a:gd name="connsiteX31" fmla="*/ 8119685 w 9592013"/>
              <a:gd name="connsiteY31" fmla="*/ 4377714 h 6858000"/>
              <a:gd name="connsiteX32" fmla="*/ 7678681 w 9592013"/>
              <a:gd name="connsiteY32" fmla="*/ 4377714 h 6858000"/>
              <a:gd name="connsiteX33" fmla="*/ 7610101 w 9592013"/>
              <a:gd name="connsiteY33" fmla="*/ 4337857 h 6858000"/>
              <a:gd name="connsiteX34" fmla="*/ 7390076 w 9592013"/>
              <a:gd name="connsiteY34" fmla="*/ 3957318 h 6858000"/>
              <a:gd name="connsiteX35" fmla="*/ 7390076 w 9592013"/>
              <a:gd name="connsiteY35" fmla="*/ 3879501 h 6858000"/>
              <a:gd name="connsiteX36" fmla="*/ 7610101 w 9592013"/>
              <a:gd name="connsiteY36" fmla="*/ 3498961 h 6858000"/>
              <a:gd name="connsiteX37" fmla="*/ 7678681 w 9592013"/>
              <a:gd name="connsiteY37" fmla="*/ 3459104 h 6858000"/>
              <a:gd name="connsiteX38" fmla="*/ 1321854 w 9592013"/>
              <a:gd name="connsiteY38" fmla="*/ 2071857 h 6858000"/>
              <a:gd name="connsiteX39" fmla="*/ 5365317 w 9592013"/>
              <a:gd name="connsiteY39" fmla="*/ 2071857 h 6858000"/>
              <a:gd name="connsiteX40" fmla="*/ 5985373 w 9592013"/>
              <a:gd name="connsiteY40" fmla="*/ 2437296 h 6858000"/>
              <a:gd name="connsiteX41" fmla="*/ 8011470 w 9592013"/>
              <a:gd name="connsiteY41" fmla="*/ 5926372 h 6858000"/>
              <a:gd name="connsiteX42" fmla="*/ 8011470 w 9592013"/>
              <a:gd name="connsiteY42" fmla="*/ 6639850 h 6858000"/>
              <a:gd name="connsiteX43" fmla="*/ 7904625 w 9592013"/>
              <a:gd name="connsiteY43" fmla="*/ 6823844 h 6858000"/>
              <a:gd name="connsiteX44" fmla="*/ 7884791 w 9592013"/>
              <a:gd name="connsiteY44" fmla="*/ 6858000 h 6858000"/>
              <a:gd name="connsiteX45" fmla="*/ 0 w 9592013"/>
              <a:gd name="connsiteY45" fmla="*/ 6858000 h 6858000"/>
              <a:gd name="connsiteX46" fmla="*/ 0 w 9592013"/>
              <a:gd name="connsiteY46" fmla="*/ 3635967 h 6858000"/>
              <a:gd name="connsiteX47" fmla="*/ 27177 w 9592013"/>
              <a:gd name="connsiteY47" fmla="*/ 3588964 h 6858000"/>
              <a:gd name="connsiteX48" fmla="*/ 693065 w 9592013"/>
              <a:gd name="connsiteY48" fmla="*/ 2437296 h 6858000"/>
              <a:gd name="connsiteX49" fmla="*/ 1321854 w 9592013"/>
              <a:gd name="connsiteY49" fmla="*/ 2071857 h 6858000"/>
              <a:gd name="connsiteX50" fmla="*/ 0 w 9592013"/>
              <a:gd name="connsiteY50" fmla="*/ 0 h 6858000"/>
              <a:gd name="connsiteX51" fmla="*/ 6966294 w 9592013"/>
              <a:gd name="connsiteY51" fmla="*/ 0 h 6858000"/>
              <a:gd name="connsiteX52" fmla="*/ 6852387 w 9592013"/>
              <a:gd name="connsiteY52" fmla="*/ 196155 h 6858000"/>
              <a:gd name="connsiteX53" fmla="*/ 6043321 w 9592013"/>
              <a:gd name="connsiteY53" fmla="*/ 1589421 h 6858000"/>
              <a:gd name="connsiteX54" fmla="*/ 5423265 w 9592013"/>
              <a:gd name="connsiteY54" fmla="*/ 1954861 h 6858000"/>
              <a:gd name="connsiteX55" fmla="*/ 1379802 w 9592013"/>
              <a:gd name="connsiteY55" fmla="*/ 1954861 h 6858000"/>
              <a:gd name="connsiteX56" fmla="*/ 751013 w 9592013"/>
              <a:gd name="connsiteY56" fmla="*/ 1589421 h 6858000"/>
              <a:gd name="connsiteX57" fmla="*/ 1951 w 9592013"/>
              <a:gd name="connsiteY57" fmla="*/ 293901 h 6858000"/>
              <a:gd name="connsiteX58" fmla="*/ 0 w 9592013"/>
              <a:gd name="connsiteY58" fmla="*/ 290527 h 6858000"/>
              <a:gd name="connsiteX59" fmla="*/ 0 w 9592013"/>
              <a:gd name="connsiteY59"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408284 w 9592013"/>
              <a:gd name="connsiteY6" fmla="*/ 6061815 h 6858000"/>
              <a:gd name="connsiteX7" fmla="*/ 8086404 w 9592013"/>
              <a:gd name="connsiteY7" fmla="*/ 5505116 h 6858000"/>
              <a:gd name="connsiteX8" fmla="*/ 8086404 w 9592013"/>
              <a:gd name="connsiteY8" fmla="*/ 5391278 h 6858000"/>
              <a:gd name="connsiteX9" fmla="*/ 8408284 w 9592013"/>
              <a:gd name="connsiteY9" fmla="*/ 4834580 h 6858000"/>
              <a:gd name="connsiteX10" fmla="*/ 8508611 w 9592013"/>
              <a:gd name="connsiteY10" fmla="*/ 4776272 h 6858000"/>
              <a:gd name="connsiteX11" fmla="*/ 8438383 w 9592013"/>
              <a:gd name="connsiteY11" fmla="*/ 4182594 h 6858000"/>
              <a:gd name="connsiteX12" fmla="*/ 8671249 w 9592013"/>
              <a:gd name="connsiteY12" fmla="*/ 4182594 h 6858000"/>
              <a:gd name="connsiteX13" fmla="*/ 8706958 w 9592013"/>
              <a:gd name="connsiteY13" fmla="*/ 4203640 h 6858000"/>
              <a:gd name="connsiteX14" fmla="*/ 8823642 w 9592013"/>
              <a:gd name="connsiteY14" fmla="*/ 4404579 h 6858000"/>
              <a:gd name="connsiteX15" fmla="*/ 8823642 w 9592013"/>
              <a:gd name="connsiteY15" fmla="*/ 4445668 h 6858000"/>
              <a:gd name="connsiteX16" fmla="*/ 8706958 w 9592013"/>
              <a:gd name="connsiteY16" fmla="*/ 4646606 h 6858000"/>
              <a:gd name="connsiteX17" fmla="*/ 8671249 w 9592013"/>
              <a:gd name="connsiteY17" fmla="*/ 4667652 h 6858000"/>
              <a:gd name="connsiteX18" fmla="*/ 8438383 w 9592013"/>
              <a:gd name="connsiteY18" fmla="*/ 4667652 h 6858000"/>
              <a:gd name="connsiteX19" fmla="*/ 8402170 w 9592013"/>
              <a:gd name="connsiteY19" fmla="*/ 4646606 h 6858000"/>
              <a:gd name="connsiteX20" fmla="*/ 8285989 w 9592013"/>
              <a:gd name="connsiteY20" fmla="*/ 4445668 h 6858000"/>
              <a:gd name="connsiteX21" fmla="*/ 8285989 w 9592013"/>
              <a:gd name="connsiteY21" fmla="*/ 4404579 h 6858000"/>
              <a:gd name="connsiteX22" fmla="*/ 8402170 w 9592013"/>
              <a:gd name="connsiteY22" fmla="*/ 4203640 h 6858000"/>
              <a:gd name="connsiteX23" fmla="*/ 8438383 w 9592013"/>
              <a:gd name="connsiteY23" fmla="*/ 4182594 h 6858000"/>
              <a:gd name="connsiteX24" fmla="*/ 7678681 w 9592013"/>
              <a:gd name="connsiteY24" fmla="*/ 3459104 h 6858000"/>
              <a:gd name="connsiteX25" fmla="*/ 8119685 w 9592013"/>
              <a:gd name="connsiteY25" fmla="*/ 3459104 h 6858000"/>
              <a:gd name="connsiteX26" fmla="*/ 8187313 w 9592013"/>
              <a:gd name="connsiteY26" fmla="*/ 3498961 h 6858000"/>
              <a:gd name="connsiteX27" fmla="*/ 8408292 w 9592013"/>
              <a:gd name="connsiteY27" fmla="*/ 3879501 h 6858000"/>
              <a:gd name="connsiteX28" fmla="*/ 8408292 w 9592013"/>
              <a:gd name="connsiteY28" fmla="*/ 3957318 h 6858000"/>
              <a:gd name="connsiteX29" fmla="*/ 8187313 w 9592013"/>
              <a:gd name="connsiteY29" fmla="*/ 4337857 h 6858000"/>
              <a:gd name="connsiteX30" fmla="*/ 8119685 w 9592013"/>
              <a:gd name="connsiteY30" fmla="*/ 4377714 h 6858000"/>
              <a:gd name="connsiteX31" fmla="*/ 7678681 w 9592013"/>
              <a:gd name="connsiteY31" fmla="*/ 4377714 h 6858000"/>
              <a:gd name="connsiteX32" fmla="*/ 7610101 w 9592013"/>
              <a:gd name="connsiteY32" fmla="*/ 4337857 h 6858000"/>
              <a:gd name="connsiteX33" fmla="*/ 7390076 w 9592013"/>
              <a:gd name="connsiteY33" fmla="*/ 3957318 h 6858000"/>
              <a:gd name="connsiteX34" fmla="*/ 7390076 w 9592013"/>
              <a:gd name="connsiteY34" fmla="*/ 3879501 h 6858000"/>
              <a:gd name="connsiteX35" fmla="*/ 7610101 w 9592013"/>
              <a:gd name="connsiteY35" fmla="*/ 3498961 h 6858000"/>
              <a:gd name="connsiteX36" fmla="*/ 7678681 w 9592013"/>
              <a:gd name="connsiteY36" fmla="*/ 3459104 h 6858000"/>
              <a:gd name="connsiteX37" fmla="*/ 1321854 w 9592013"/>
              <a:gd name="connsiteY37" fmla="*/ 2071857 h 6858000"/>
              <a:gd name="connsiteX38" fmla="*/ 5365317 w 9592013"/>
              <a:gd name="connsiteY38" fmla="*/ 2071857 h 6858000"/>
              <a:gd name="connsiteX39" fmla="*/ 5985373 w 9592013"/>
              <a:gd name="connsiteY39" fmla="*/ 2437296 h 6858000"/>
              <a:gd name="connsiteX40" fmla="*/ 8011470 w 9592013"/>
              <a:gd name="connsiteY40" fmla="*/ 5926372 h 6858000"/>
              <a:gd name="connsiteX41" fmla="*/ 8011470 w 9592013"/>
              <a:gd name="connsiteY41" fmla="*/ 6639850 h 6858000"/>
              <a:gd name="connsiteX42" fmla="*/ 7904625 w 9592013"/>
              <a:gd name="connsiteY42" fmla="*/ 6823844 h 6858000"/>
              <a:gd name="connsiteX43" fmla="*/ 7884791 w 9592013"/>
              <a:gd name="connsiteY43" fmla="*/ 6858000 h 6858000"/>
              <a:gd name="connsiteX44" fmla="*/ 0 w 9592013"/>
              <a:gd name="connsiteY44" fmla="*/ 6858000 h 6858000"/>
              <a:gd name="connsiteX45" fmla="*/ 0 w 9592013"/>
              <a:gd name="connsiteY45" fmla="*/ 3635967 h 6858000"/>
              <a:gd name="connsiteX46" fmla="*/ 27177 w 9592013"/>
              <a:gd name="connsiteY46" fmla="*/ 3588964 h 6858000"/>
              <a:gd name="connsiteX47" fmla="*/ 693065 w 9592013"/>
              <a:gd name="connsiteY47" fmla="*/ 2437296 h 6858000"/>
              <a:gd name="connsiteX48" fmla="*/ 1321854 w 9592013"/>
              <a:gd name="connsiteY48" fmla="*/ 2071857 h 6858000"/>
              <a:gd name="connsiteX49" fmla="*/ 0 w 9592013"/>
              <a:gd name="connsiteY49" fmla="*/ 0 h 6858000"/>
              <a:gd name="connsiteX50" fmla="*/ 6966294 w 9592013"/>
              <a:gd name="connsiteY50" fmla="*/ 0 h 6858000"/>
              <a:gd name="connsiteX51" fmla="*/ 6852387 w 9592013"/>
              <a:gd name="connsiteY51" fmla="*/ 196155 h 6858000"/>
              <a:gd name="connsiteX52" fmla="*/ 6043321 w 9592013"/>
              <a:gd name="connsiteY52" fmla="*/ 1589421 h 6858000"/>
              <a:gd name="connsiteX53" fmla="*/ 5423265 w 9592013"/>
              <a:gd name="connsiteY53" fmla="*/ 1954861 h 6858000"/>
              <a:gd name="connsiteX54" fmla="*/ 1379802 w 9592013"/>
              <a:gd name="connsiteY54" fmla="*/ 1954861 h 6858000"/>
              <a:gd name="connsiteX55" fmla="*/ 751013 w 9592013"/>
              <a:gd name="connsiteY55" fmla="*/ 1589421 h 6858000"/>
              <a:gd name="connsiteX56" fmla="*/ 1951 w 9592013"/>
              <a:gd name="connsiteY56" fmla="*/ 293901 h 6858000"/>
              <a:gd name="connsiteX57" fmla="*/ 0 w 9592013"/>
              <a:gd name="connsiteY57" fmla="*/ 290527 h 6858000"/>
              <a:gd name="connsiteX58" fmla="*/ 0 w 9592013"/>
              <a:gd name="connsiteY58"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086404 w 9592013"/>
              <a:gd name="connsiteY6" fmla="*/ 5505116 h 6858000"/>
              <a:gd name="connsiteX7" fmla="*/ 8086404 w 9592013"/>
              <a:gd name="connsiteY7" fmla="*/ 5391278 h 6858000"/>
              <a:gd name="connsiteX8" fmla="*/ 8408284 w 9592013"/>
              <a:gd name="connsiteY8" fmla="*/ 4834580 h 6858000"/>
              <a:gd name="connsiteX9" fmla="*/ 8508611 w 9592013"/>
              <a:gd name="connsiteY9" fmla="*/ 4776272 h 6858000"/>
              <a:gd name="connsiteX10" fmla="*/ 8438383 w 9592013"/>
              <a:gd name="connsiteY10" fmla="*/ 4182594 h 6858000"/>
              <a:gd name="connsiteX11" fmla="*/ 8671249 w 9592013"/>
              <a:gd name="connsiteY11" fmla="*/ 4182594 h 6858000"/>
              <a:gd name="connsiteX12" fmla="*/ 8706958 w 9592013"/>
              <a:gd name="connsiteY12" fmla="*/ 4203640 h 6858000"/>
              <a:gd name="connsiteX13" fmla="*/ 8823642 w 9592013"/>
              <a:gd name="connsiteY13" fmla="*/ 4404579 h 6858000"/>
              <a:gd name="connsiteX14" fmla="*/ 8823642 w 9592013"/>
              <a:gd name="connsiteY14" fmla="*/ 4445668 h 6858000"/>
              <a:gd name="connsiteX15" fmla="*/ 8706958 w 9592013"/>
              <a:gd name="connsiteY15" fmla="*/ 4646606 h 6858000"/>
              <a:gd name="connsiteX16" fmla="*/ 8671249 w 9592013"/>
              <a:gd name="connsiteY16" fmla="*/ 4667652 h 6858000"/>
              <a:gd name="connsiteX17" fmla="*/ 8438383 w 9592013"/>
              <a:gd name="connsiteY17" fmla="*/ 4667652 h 6858000"/>
              <a:gd name="connsiteX18" fmla="*/ 8402170 w 9592013"/>
              <a:gd name="connsiteY18" fmla="*/ 4646606 h 6858000"/>
              <a:gd name="connsiteX19" fmla="*/ 8285989 w 9592013"/>
              <a:gd name="connsiteY19" fmla="*/ 4445668 h 6858000"/>
              <a:gd name="connsiteX20" fmla="*/ 8285989 w 9592013"/>
              <a:gd name="connsiteY20" fmla="*/ 4404579 h 6858000"/>
              <a:gd name="connsiteX21" fmla="*/ 8402170 w 9592013"/>
              <a:gd name="connsiteY21" fmla="*/ 4203640 h 6858000"/>
              <a:gd name="connsiteX22" fmla="*/ 8438383 w 9592013"/>
              <a:gd name="connsiteY22" fmla="*/ 4182594 h 6858000"/>
              <a:gd name="connsiteX23" fmla="*/ 7678681 w 9592013"/>
              <a:gd name="connsiteY23" fmla="*/ 3459104 h 6858000"/>
              <a:gd name="connsiteX24" fmla="*/ 8119685 w 9592013"/>
              <a:gd name="connsiteY24" fmla="*/ 3459104 h 6858000"/>
              <a:gd name="connsiteX25" fmla="*/ 8187313 w 9592013"/>
              <a:gd name="connsiteY25" fmla="*/ 3498961 h 6858000"/>
              <a:gd name="connsiteX26" fmla="*/ 8408292 w 9592013"/>
              <a:gd name="connsiteY26" fmla="*/ 3879501 h 6858000"/>
              <a:gd name="connsiteX27" fmla="*/ 8408292 w 9592013"/>
              <a:gd name="connsiteY27" fmla="*/ 3957318 h 6858000"/>
              <a:gd name="connsiteX28" fmla="*/ 8187313 w 9592013"/>
              <a:gd name="connsiteY28" fmla="*/ 4337857 h 6858000"/>
              <a:gd name="connsiteX29" fmla="*/ 8119685 w 9592013"/>
              <a:gd name="connsiteY29" fmla="*/ 4377714 h 6858000"/>
              <a:gd name="connsiteX30" fmla="*/ 7678681 w 9592013"/>
              <a:gd name="connsiteY30" fmla="*/ 4377714 h 6858000"/>
              <a:gd name="connsiteX31" fmla="*/ 7610101 w 9592013"/>
              <a:gd name="connsiteY31" fmla="*/ 4337857 h 6858000"/>
              <a:gd name="connsiteX32" fmla="*/ 7390076 w 9592013"/>
              <a:gd name="connsiteY32" fmla="*/ 3957318 h 6858000"/>
              <a:gd name="connsiteX33" fmla="*/ 7390076 w 9592013"/>
              <a:gd name="connsiteY33" fmla="*/ 3879501 h 6858000"/>
              <a:gd name="connsiteX34" fmla="*/ 7610101 w 9592013"/>
              <a:gd name="connsiteY34" fmla="*/ 3498961 h 6858000"/>
              <a:gd name="connsiteX35" fmla="*/ 7678681 w 9592013"/>
              <a:gd name="connsiteY35" fmla="*/ 3459104 h 6858000"/>
              <a:gd name="connsiteX36" fmla="*/ 1321854 w 9592013"/>
              <a:gd name="connsiteY36" fmla="*/ 2071857 h 6858000"/>
              <a:gd name="connsiteX37" fmla="*/ 5365317 w 9592013"/>
              <a:gd name="connsiteY37" fmla="*/ 2071857 h 6858000"/>
              <a:gd name="connsiteX38" fmla="*/ 5985373 w 9592013"/>
              <a:gd name="connsiteY38" fmla="*/ 2437296 h 6858000"/>
              <a:gd name="connsiteX39" fmla="*/ 8011470 w 9592013"/>
              <a:gd name="connsiteY39" fmla="*/ 5926372 h 6858000"/>
              <a:gd name="connsiteX40" fmla="*/ 8011470 w 9592013"/>
              <a:gd name="connsiteY40" fmla="*/ 6639850 h 6858000"/>
              <a:gd name="connsiteX41" fmla="*/ 7904625 w 9592013"/>
              <a:gd name="connsiteY41" fmla="*/ 6823844 h 6858000"/>
              <a:gd name="connsiteX42" fmla="*/ 7884791 w 9592013"/>
              <a:gd name="connsiteY42" fmla="*/ 6858000 h 6858000"/>
              <a:gd name="connsiteX43" fmla="*/ 0 w 9592013"/>
              <a:gd name="connsiteY43" fmla="*/ 6858000 h 6858000"/>
              <a:gd name="connsiteX44" fmla="*/ 0 w 9592013"/>
              <a:gd name="connsiteY44" fmla="*/ 3635967 h 6858000"/>
              <a:gd name="connsiteX45" fmla="*/ 27177 w 9592013"/>
              <a:gd name="connsiteY45" fmla="*/ 3588964 h 6858000"/>
              <a:gd name="connsiteX46" fmla="*/ 693065 w 9592013"/>
              <a:gd name="connsiteY46" fmla="*/ 2437296 h 6858000"/>
              <a:gd name="connsiteX47" fmla="*/ 1321854 w 9592013"/>
              <a:gd name="connsiteY47" fmla="*/ 2071857 h 6858000"/>
              <a:gd name="connsiteX48" fmla="*/ 0 w 9592013"/>
              <a:gd name="connsiteY48" fmla="*/ 0 h 6858000"/>
              <a:gd name="connsiteX49" fmla="*/ 6966294 w 9592013"/>
              <a:gd name="connsiteY49" fmla="*/ 0 h 6858000"/>
              <a:gd name="connsiteX50" fmla="*/ 6852387 w 9592013"/>
              <a:gd name="connsiteY50" fmla="*/ 196155 h 6858000"/>
              <a:gd name="connsiteX51" fmla="*/ 6043321 w 9592013"/>
              <a:gd name="connsiteY51" fmla="*/ 1589421 h 6858000"/>
              <a:gd name="connsiteX52" fmla="*/ 5423265 w 9592013"/>
              <a:gd name="connsiteY52" fmla="*/ 1954861 h 6858000"/>
              <a:gd name="connsiteX53" fmla="*/ 1379802 w 9592013"/>
              <a:gd name="connsiteY53" fmla="*/ 1954861 h 6858000"/>
              <a:gd name="connsiteX54" fmla="*/ 751013 w 9592013"/>
              <a:gd name="connsiteY54" fmla="*/ 1589421 h 6858000"/>
              <a:gd name="connsiteX55" fmla="*/ 1951 w 9592013"/>
              <a:gd name="connsiteY55" fmla="*/ 293901 h 6858000"/>
              <a:gd name="connsiteX56" fmla="*/ 0 w 9592013"/>
              <a:gd name="connsiteY56" fmla="*/ 290527 h 6858000"/>
              <a:gd name="connsiteX57" fmla="*/ 0 w 9592013"/>
              <a:gd name="connsiteY57" fmla="*/ 0 h 6858000"/>
              <a:gd name="connsiteX0" fmla="*/ 8508611 w 9691100"/>
              <a:gd name="connsiteY0" fmla="*/ 4776272 h 6858000"/>
              <a:gd name="connsiteX1" fmla="*/ 9153763 w 9691100"/>
              <a:gd name="connsiteY1" fmla="*/ 4776272 h 6858000"/>
              <a:gd name="connsiteX2" fmla="*/ 9252696 w 9691100"/>
              <a:gd name="connsiteY2" fmla="*/ 4834580 h 6858000"/>
              <a:gd name="connsiteX3" fmla="*/ 9575969 w 9691100"/>
              <a:gd name="connsiteY3" fmla="*/ 5391278 h 6858000"/>
              <a:gd name="connsiteX4" fmla="*/ 9575969 w 9691100"/>
              <a:gd name="connsiteY4" fmla="*/ 5505116 h 6858000"/>
              <a:gd name="connsiteX5" fmla="*/ 8086404 w 9691100"/>
              <a:gd name="connsiteY5" fmla="*/ 5505116 h 6858000"/>
              <a:gd name="connsiteX6" fmla="*/ 8086404 w 9691100"/>
              <a:gd name="connsiteY6" fmla="*/ 5391278 h 6858000"/>
              <a:gd name="connsiteX7" fmla="*/ 8408284 w 9691100"/>
              <a:gd name="connsiteY7" fmla="*/ 4834580 h 6858000"/>
              <a:gd name="connsiteX8" fmla="*/ 8508611 w 9691100"/>
              <a:gd name="connsiteY8" fmla="*/ 4776272 h 6858000"/>
              <a:gd name="connsiteX9" fmla="*/ 8438383 w 9691100"/>
              <a:gd name="connsiteY9" fmla="*/ 4182594 h 6858000"/>
              <a:gd name="connsiteX10" fmla="*/ 8671249 w 9691100"/>
              <a:gd name="connsiteY10" fmla="*/ 4182594 h 6858000"/>
              <a:gd name="connsiteX11" fmla="*/ 8706958 w 9691100"/>
              <a:gd name="connsiteY11" fmla="*/ 4203640 h 6858000"/>
              <a:gd name="connsiteX12" fmla="*/ 8823642 w 9691100"/>
              <a:gd name="connsiteY12" fmla="*/ 4404579 h 6858000"/>
              <a:gd name="connsiteX13" fmla="*/ 8823642 w 9691100"/>
              <a:gd name="connsiteY13" fmla="*/ 4445668 h 6858000"/>
              <a:gd name="connsiteX14" fmla="*/ 8706958 w 9691100"/>
              <a:gd name="connsiteY14" fmla="*/ 4646606 h 6858000"/>
              <a:gd name="connsiteX15" fmla="*/ 8671249 w 9691100"/>
              <a:gd name="connsiteY15" fmla="*/ 4667652 h 6858000"/>
              <a:gd name="connsiteX16" fmla="*/ 8438383 w 9691100"/>
              <a:gd name="connsiteY16" fmla="*/ 4667652 h 6858000"/>
              <a:gd name="connsiteX17" fmla="*/ 8402170 w 9691100"/>
              <a:gd name="connsiteY17" fmla="*/ 4646606 h 6858000"/>
              <a:gd name="connsiteX18" fmla="*/ 8285989 w 9691100"/>
              <a:gd name="connsiteY18" fmla="*/ 4445668 h 6858000"/>
              <a:gd name="connsiteX19" fmla="*/ 8285989 w 9691100"/>
              <a:gd name="connsiteY19" fmla="*/ 4404579 h 6858000"/>
              <a:gd name="connsiteX20" fmla="*/ 8402170 w 9691100"/>
              <a:gd name="connsiteY20" fmla="*/ 4203640 h 6858000"/>
              <a:gd name="connsiteX21" fmla="*/ 8438383 w 9691100"/>
              <a:gd name="connsiteY21" fmla="*/ 4182594 h 6858000"/>
              <a:gd name="connsiteX22" fmla="*/ 7678681 w 9691100"/>
              <a:gd name="connsiteY22" fmla="*/ 3459104 h 6858000"/>
              <a:gd name="connsiteX23" fmla="*/ 8119685 w 9691100"/>
              <a:gd name="connsiteY23" fmla="*/ 3459104 h 6858000"/>
              <a:gd name="connsiteX24" fmla="*/ 8187313 w 9691100"/>
              <a:gd name="connsiteY24" fmla="*/ 3498961 h 6858000"/>
              <a:gd name="connsiteX25" fmla="*/ 8408292 w 9691100"/>
              <a:gd name="connsiteY25" fmla="*/ 3879501 h 6858000"/>
              <a:gd name="connsiteX26" fmla="*/ 8408292 w 9691100"/>
              <a:gd name="connsiteY26" fmla="*/ 3957318 h 6858000"/>
              <a:gd name="connsiteX27" fmla="*/ 8187313 w 9691100"/>
              <a:gd name="connsiteY27" fmla="*/ 4337857 h 6858000"/>
              <a:gd name="connsiteX28" fmla="*/ 8119685 w 9691100"/>
              <a:gd name="connsiteY28" fmla="*/ 4377714 h 6858000"/>
              <a:gd name="connsiteX29" fmla="*/ 7678681 w 9691100"/>
              <a:gd name="connsiteY29" fmla="*/ 4377714 h 6858000"/>
              <a:gd name="connsiteX30" fmla="*/ 7610101 w 9691100"/>
              <a:gd name="connsiteY30" fmla="*/ 4337857 h 6858000"/>
              <a:gd name="connsiteX31" fmla="*/ 7390076 w 9691100"/>
              <a:gd name="connsiteY31" fmla="*/ 3957318 h 6858000"/>
              <a:gd name="connsiteX32" fmla="*/ 7390076 w 9691100"/>
              <a:gd name="connsiteY32" fmla="*/ 3879501 h 6858000"/>
              <a:gd name="connsiteX33" fmla="*/ 7610101 w 9691100"/>
              <a:gd name="connsiteY33" fmla="*/ 3498961 h 6858000"/>
              <a:gd name="connsiteX34" fmla="*/ 7678681 w 9691100"/>
              <a:gd name="connsiteY34" fmla="*/ 3459104 h 6858000"/>
              <a:gd name="connsiteX35" fmla="*/ 1321854 w 9691100"/>
              <a:gd name="connsiteY35" fmla="*/ 2071857 h 6858000"/>
              <a:gd name="connsiteX36" fmla="*/ 5365317 w 9691100"/>
              <a:gd name="connsiteY36" fmla="*/ 2071857 h 6858000"/>
              <a:gd name="connsiteX37" fmla="*/ 5985373 w 9691100"/>
              <a:gd name="connsiteY37" fmla="*/ 2437296 h 6858000"/>
              <a:gd name="connsiteX38" fmla="*/ 8011470 w 9691100"/>
              <a:gd name="connsiteY38" fmla="*/ 5926372 h 6858000"/>
              <a:gd name="connsiteX39" fmla="*/ 8011470 w 9691100"/>
              <a:gd name="connsiteY39" fmla="*/ 6639850 h 6858000"/>
              <a:gd name="connsiteX40" fmla="*/ 7904625 w 9691100"/>
              <a:gd name="connsiteY40" fmla="*/ 6823844 h 6858000"/>
              <a:gd name="connsiteX41" fmla="*/ 7884791 w 9691100"/>
              <a:gd name="connsiteY41" fmla="*/ 6858000 h 6858000"/>
              <a:gd name="connsiteX42" fmla="*/ 0 w 9691100"/>
              <a:gd name="connsiteY42" fmla="*/ 6858000 h 6858000"/>
              <a:gd name="connsiteX43" fmla="*/ 0 w 9691100"/>
              <a:gd name="connsiteY43" fmla="*/ 3635967 h 6858000"/>
              <a:gd name="connsiteX44" fmla="*/ 27177 w 9691100"/>
              <a:gd name="connsiteY44" fmla="*/ 3588964 h 6858000"/>
              <a:gd name="connsiteX45" fmla="*/ 693065 w 9691100"/>
              <a:gd name="connsiteY45" fmla="*/ 2437296 h 6858000"/>
              <a:gd name="connsiteX46" fmla="*/ 1321854 w 9691100"/>
              <a:gd name="connsiteY46" fmla="*/ 2071857 h 6858000"/>
              <a:gd name="connsiteX47" fmla="*/ 0 w 9691100"/>
              <a:gd name="connsiteY47" fmla="*/ 0 h 6858000"/>
              <a:gd name="connsiteX48" fmla="*/ 6966294 w 9691100"/>
              <a:gd name="connsiteY48" fmla="*/ 0 h 6858000"/>
              <a:gd name="connsiteX49" fmla="*/ 6852387 w 9691100"/>
              <a:gd name="connsiteY49" fmla="*/ 196155 h 6858000"/>
              <a:gd name="connsiteX50" fmla="*/ 6043321 w 9691100"/>
              <a:gd name="connsiteY50" fmla="*/ 1589421 h 6858000"/>
              <a:gd name="connsiteX51" fmla="*/ 5423265 w 9691100"/>
              <a:gd name="connsiteY51" fmla="*/ 1954861 h 6858000"/>
              <a:gd name="connsiteX52" fmla="*/ 1379802 w 9691100"/>
              <a:gd name="connsiteY52" fmla="*/ 1954861 h 6858000"/>
              <a:gd name="connsiteX53" fmla="*/ 751013 w 9691100"/>
              <a:gd name="connsiteY53" fmla="*/ 1589421 h 6858000"/>
              <a:gd name="connsiteX54" fmla="*/ 1951 w 9691100"/>
              <a:gd name="connsiteY54" fmla="*/ 293901 h 6858000"/>
              <a:gd name="connsiteX55" fmla="*/ 0 w 9691100"/>
              <a:gd name="connsiteY55" fmla="*/ 290527 h 6858000"/>
              <a:gd name="connsiteX56" fmla="*/ 0 w 9691100"/>
              <a:gd name="connsiteY56" fmla="*/ 0 h 6858000"/>
              <a:gd name="connsiteX0" fmla="*/ 8508611 w 9575969"/>
              <a:gd name="connsiteY0" fmla="*/ 4776272 h 6858000"/>
              <a:gd name="connsiteX1" fmla="*/ 9153763 w 9575969"/>
              <a:gd name="connsiteY1" fmla="*/ 4776272 h 6858000"/>
              <a:gd name="connsiteX2" fmla="*/ 9252696 w 9575969"/>
              <a:gd name="connsiteY2" fmla="*/ 4834580 h 6858000"/>
              <a:gd name="connsiteX3" fmla="*/ 9575969 w 9575969"/>
              <a:gd name="connsiteY3" fmla="*/ 5391278 h 6858000"/>
              <a:gd name="connsiteX4" fmla="*/ 8086404 w 9575969"/>
              <a:gd name="connsiteY4" fmla="*/ 5505116 h 6858000"/>
              <a:gd name="connsiteX5" fmla="*/ 8086404 w 9575969"/>
              <a:gd name="connsiteY5" fmla="*/ 5391278 h 6858000"/>
              <a:gd name="connsiteX6" fmla="*/ 8408284 w 9575969"/>
              <a:gd name="connsiteY6" fmla="*/ 4834580 h 6858000"/>
              <a:gd name="connsiteX7" fmla="*/ 8508611 w 9575969"/>
              <a:gd name="connsiteY7" fmla="*/ 4776272 h 6858000"/>
              <a:gd name="connsiteX8" fmla="*/ 8438383 w 9575969"/>
              <a:gd name="connsiteY8" fmla="*/ 4182594 h 6858000"/>
              <a:gd name="connsiteX9" fmla="*/ 8671249 w 9575969"/>
              <a:gd name="connsiteY9" fmla="*/ 4182594 h 6858000"/>
              <a:gd name="connsiteX10" fmla="*/ 8706958 w 9575969"/>
              <a:gd name="connsiteY10" fmla="*/ 4203640 h 6858000"/>
              <a:gd name="connsiteX11" fmla="*/ 8823642 w 9575969"/>
              <a:gd name="connsiteY11" fmla="*/ 4404579 h 6858000"/>
              <a:gd name="connsiteX12" fmla="*/ 8823642 w 9575969"/>
              <a:gd name="connsiteY12" fmla="*/ 4445668 h 6858000"/>
              <a:gd name="connsiteX13" fmla="*/ 8706958 w 9575969"/>
              <a:gd name="connsiteY13" fmla="*/ 4646606 h 6858000"/>
              <a:gd name="connsiteX14" fmla="*/ 8671249 w 9575969"/>
              <a:gd name="connsiteY14" fmla="*/ 4667652 h 6858000"/>
              <a:gd name="connsiteX15" fmla="*/ 8438383 w 9575969"/>
              <a:gd name="connsiteY15" fmla="*/ 4667652 h 6858000"/>
              <a:gd name="connsiteX16" fmla="*/ 8402170 w 9575969"/>
              <a:gd name="connsiteY16" fmla="*/ 4646606 h 6858000"/>
              <a:gd name="connsiteX17" fmla="*/ 8285989 w 9575969"/>
              <a:gd name="connsiteY17" fmla="*/ 4445668 h 6858000"/>
              <a:gd name="connsiteX18" fmla="*/ 8285989 w 9575969"/>
              <a:gd name="connsiteY18" fmla="*/ 4404579 h 6858000"/>
              <a:gd name="connsiteX19" fmla="*/ 8402170 w 9575969"/>
              <a:gd name="connsiteY19" fmla="*/ 4203640 h 6858000"/>
              <a:gd name="connsiteX20" fmla="*/ 8438383 w 9575969"/>
              <a:gd name="connsiteY20" fmla="*/ 4182594 h 6858000"/>
              <a:gd name="connsiteX21" fmla="*/ 7678681 w 9575969"/>
              <a:gd name="connsiteY21" fmla="*/ 3459104 h 6858000"/>
              <a:gd name="connsiteX22" fmla="*/ 8119685 w 9575969"/>
              <a:gd name="connsiteY22" fmla="*/ 3459104 h 6858000"/>
              <a:gd name="connsiteX23" fmla="*/ 8187313 w 9575969"/>
              <a:gd name="connsiteY23" fmla="*/ 3498961 h 6858000"/>
              <a:gd name="connsiteX24" fmla="*/ 8408292 w 9575969"/>
              <a:gd name="connsiteY24" fmla="*/ 3879501 h 6858000"/>
              <a:gd name="connsiteX25" fmla="*/ 8408292 w 9575969"/>
              <a:gd name="connsiteY25" fmla="*/ 3957318 h 6858000"/>
              <a:gd name="connsiteX26" fmla="*/ 8187313 w 9575969"/>
              <a:gd name="connsiteY26" fmla="*/ 4337857 h 6858000"/>
              <a:gd name="connsiteX27" fmla="*/ 8119685 w 9575969"/>
              <a:gd name="connsiteY27" fmla="*/ 4377714 h 6858000"/>
              <a:gd name="connsiteX28" fmla="*/ 7678681 w 9575969"/>
              <a:gd name="connsiteY28" fmla="*/ 4377714 h 6858000"/>
              <a:gd name="connsiteX29" fmla="*/ 7610101 w 9575969"/>
              <a:gd name="connsiteY29" fmla="*/ 4337857 h 6858000"/>
              <a:gd name="connsiteX30" fmla="*/ 7390076 w 9575969"/>
              <a:gd name="connsiteY30" fmla="*/ 3957318 h 6858000"/>
              <a:gd name="connsiteX31" fmla="*/ 7390076 w 9575969"/>
              <a:gd name="connsiteY31" fmla="*/ 3879501 h 6858000"/>
              <a:gd name="connsiteX32" fmla="*/ 7610101 w 9575969"/>
              <a:gd name="connsiteY32" fmla="*/ 3498961 h 6858000"/>
              <a:gd name="connsiteX33" fmla="*/ 7678681 w 9575969"/>
              <a:gd name="connsiteY33" fmla="*/ 3459104 h 6858000"/>
              <a:gd name="connsiteX34" fmla="*/ 1321854 w 9575969"/>
              <a:gd name="connsiteY34" fmla="*/ 2071857 h 6858000"/>
              <a:gd name="connsiteX35" fmla="*/ 5365317 w 9575969"/>
              <a:gd name="connsiteY35" fmla="*/ 2071857 h 6858000"/>
              <a:gd name="connsiteX36" fmla="*/ 5985373 w 9575969"/>
              <a:gd name="connsiteY36" fmla="*/ 2437296 h 6858000"/>
              <a:gd name="connsiteX37" fmla="*/ 8011470 w 9575969"/>
              <a:gd name="connsiteY37" fmla="*/ 5926372 h 6858000"/>
              <a:gd name="connsiteX38" fmla="*/ 8011470 w 9575969"/>
              <a:gd name="connsiteY38" fmla="*/ 6639850 h 6858000"/>
              <a:gd name="connsiteX39" fmla="*/ 7904625 w 9575969"/>
              <a:gd name="connsiteY39" fmla="*/ 6823844 h 6858000"/>
              <a:gd name="connsiteX40" fmla="*/ 7884791 w 9575969"/>
              <a:gd name="connsiteY40" fmla="*/ 6858000 h 6858000"/>
              <a:gd name="connsiteX41" fmla="*/ 0 w 9575969"/>
              <a:gd name="connsiteY41" fmla="*/ 6858000 h 6858000"/>
              <a:gd name="connsiteX42" fmla="*/ 0 w 9575969"/>
              <a:gd name="connsiteY42" fmla="*/ 3635967 h 6858000"/>
              <a:gd name="connsiteX43" fmla="*/ 27177 w 9575969"/>
              <a:gd name="connsiteY43" fmla="*/ 3588964 h 6858000"/>
              <a:gd name="connsiteX44" fmla="*/ 693065 w 9575969"/>
              <a:gd name="connsiteY44" fmla="*/ 2437296 h 6858000"/>
              <a:gd name="connsiteX45" fmla="*/ 1321854 w 9575969"/>
              <a:gd name="connsiteY45" fmla="*/ 2071857 h 6858000"/>
              <a:gd name="connsiteX46" fmla="*/ 0 w 9575969"/>
              <a:gd name="connsiteY46" fmla="*/ 0 h 6858000"/>
              <a:gd name="connsiteX47" fmla="*/ 6966294 w 9575969"/>
              <a:gd name="connsiteY47" fmla="*/ 0 h 6858000"/>
              <a:gd name="connsiteX48" fmla="*/ 6852387 w 9575969"/>
              <a:gd name="connsiteY48" fmla="*/ 196155 h 6858000"/>
              <a:gd name="connsiteX49" fmla="*/ 6043321 w 9575969"/>
              <a:gd name="connsiteY49" fmla="*/ 1589421 h 6858000"/>
              <a:gd name="connsiteX50" fmla="*/ 5423265 w 9575969"/>
              <a:gd name="connsiteY50" fmla="*/ 1954861 h 6858000"/>
              <a:gd name="connsiteX51" fmla="*/ 1379802 w 9575969"/>
              <a:gd name="connsiteY51" fmla="*/ 1954861 h 6858000"/>
              <a:gd name="connsiteX52" fmla="*/ 751013 w 9575969"/>
              <a:gd name="connsiteY52" fmla="*/ 1589421 h 6858000"/>
              <a:gd name="connsiteX53" fmla="*/ 1951 w 9575969"/>
              <a:gd name="connsiteY53" fmla="*/ 293901 h 6858000"/>
              <a:gd name="connsiteX54" fmla="*/ 0 w 9575969"/>
              <a:gd name="connsiteY54" fmla="*/ 290527 h 6858000"/>
              <a:gd name="connsiteX55" fmla="*/ 0 w 9575969"/>
              <a:gd name="connsiteY55"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086404 w 9252696"/>
              <a:gd name="connsiteY3" fmla="*/ 5505116 h 6858000"/>
              <a:gd name="connsiteX4" fmla="*/ 8086404 w 9252696"/>
              <a:gd name="connsiteY4" fmla="*/ 5391278 h 6858000"/>
              <a:gd name="connsiteX5" fmla="*/ 8408284 w 9252696"/>
              <a:gd name="connsiteY5" fmla="*/ 4834580 h 6858000"/>
              <a:gd name="connsiteX6" fmla="*/ 8508611 w 9252696"/>
              <a:gd name="connsiteY6" fmla="*/ 4776272 h 6858000"/>
              <a:gd name="connsiteX7" fmla="*/ 8438383 w 9252696"/>
              <a:gd name="connsiteY7" fmla="*/ 4182594 h 6858000"/>
              <a:gd name="connsiteX8" fmla="*/ 8671249 w 9252696"/>
              <a:gd name="connsiteY8" fmla="*/ 4182594 h 6858000"/>
              <a:gd name="connsiteX9" fmla="*/ 8706958 w 9252696"/>
              <a:gd name="connsiteY9" fmla="*/ 4203640 h 6858000"/>
              <a:gd name="connsiteX10" fmla="*/ 8823642 w 9252696"/>
              <a:gd name="connsiteY10" fmla="*/ 4404579 h 6858000"/>
              <a:gd name="connsiteX11" fmla="*/ 8823642 w 9252696"/>
              <a:gd name="connsiteY11" fmla="*/ 4445668 h 6858000"/>
              <a:gd name="connsiteX12" fmla="*/ 8706958 w 9252696"/>
              <a:gd name="connsiteY12" fmla="*/ 4646606 h 6858000"/>
              <a:gd name="connsiteX13" fmla="*/ 8671249 w 9252696"/>
              <a:gd name="connsiteY13" fmla="*/ 4667652 h 6858000"/>
              <a:gd name="connsiteX14" fmla="*/ 8438383 w 9252696"/>
              <a:gd name="connsiteY14" fmla="*/ 4667652 h 6858000"/>
              <a:gd name="connsiteX15" fmla="*/ 8402170 w 9252696"/>
              <a:gd name="connsiteY15" fmla="*/ 4646606 h 6858000"/>
              <a:gd name="connsiteX16" fmla="*/ 8285989 w 9252696"/>
              <a:gd name="connsiteY16" fmla="*/ 4445668 h 6858000"/>
              <a:gd name="connsiteX17" fmla="*/ 8285989 w 9252696"/>
              <a:gd name="connsiteY17" fmla="*/ 4404579 h 6858000"/>
              <a:gd name="connsiteX18" fmla="*/ 8402170 w 9252696"/>
              <a:gd name="connsiteY18" fmla="*/ 4203640 h 6858000"/>
              <a:gd name="connsiteX19" fmla="*/ 8438383 w 9252696"/>
              <a:gd name="connsiteY19" fmla="*/ 4182594 h 6858000"/>
              <a:gd name="connsiteX20" fmla="*/ 7678681 w 9252696"/>
              <a:gd name="connsiteY20" fmla="*/ 3459104 h 6858000"/>
              <a:gd name="connsiteX21" fmla="*/ 8119685 w 9252696"/>
              <a:gd name="connsiteY21" fmla="*/ 3459104 h 6858000"/>
              <a:gd name="connsiteX22" fmla="*/ 8187313 w 9252696"/>
              <a:gd name="connsiteY22" fmla="*/ 3498961 h 6858000"/>
              <a:gd name="connsiteX23" fmla="*/ 8408292 w 9252696"/>
              <a:gd name="connsiteY23" fmla="*/ 3879501 h 6858000"/>
              <a:gd name="connsiteX24" fmla="*/ 8408292 w 9252696"/>
              <a:gd name="connsiteY24" fmla="*/ 3957318 h 6858000"/>
              <a:gd name="connsiteX25" fmla="*/ 8187313 w 9252696"/>
              <a:gd name="connsiteY25" fmla="*/ 4337857 h 6858000"/>
              <a:gd name="connsiteX26" fmla="*/ 8119685 w 9252696"/>
              <a:gd name="connsiteY26" fmla="*/ 4377714 h 6858000"/>
              <a:gd name="connsiteX27" fmla="*/ 7678681 w 9252696"/>
              <a:gd name="connsiteY27" fmla="*/ 4377714 h 6858000"/>
              <a:gd name="connsiteX28" fmla="*/ 7610101 w 9252696"/>
              <a:gd name="connsiteY28" fmla="*/ 4337857 h 6858000"/>
              <a:gd name="connsiteX29" fmla="*/ 7390076 w 9252696"/>
              <a:gd name="connsiteY29" fmla="*/ 3957318 h 6858000"/>
              <a:gd name="connsiteX30" fmla="*/ 7390076 w 9252696"/>
              <a:gd name="connsiteY30" fmla="*/ 3879501 h 6858000"/>
              <a:gd name="connsiteX31" fmla="*/ 7610101 w 9252696"/>
              <a:gd name="connsiteY31" fmla="*/ 3498961 h 6858000"/>
              <a:gd name="connsiteX32" fmla="*/ 7678681 w 9252696"/>
              <a:gd name="connsiteY32" fmla="*/ 3459104 h 6858000"/>
              <a:gd name="connsiteX33" fmla="*/ 1321854 w 9252696"/>
              <a:gd name="connsiteY33" fmla="*/ 2071857 h 6858000"/>
              <a:gd name="connsiteX34" fmla="*/ 5365317 w 9252696"/>
              <a:gd name="connsiteY34" fmla="*/ 2071857 h 6858000"/>
              <a:gd name="connsiteX35" fmla="*/ 5985373 w 9252696"/>
              <a:gd name="connsiteY35" fmla="*/ 2437296 h 6858000"/>
              <a:gd name="connsiteX36" fmla="*/ 8011470 w 9252696"/>
              <a:gd name="connsiteY36" fmla="*/ 5926372 h 6858000"/>
              <a:gd name="connsiteX37" fmla="*/ 8011470 w 9252696"/>
              <a:gd name="connsiteY37" fmla="*/ 6639850 h 6858000"/>
              <a:gd name="connsiteX38" fmla="*/ 7904625 w 9252696"/>
              <a:gd name="connsiteY38" fmla="*/ 6823844 h 6858000"/>
              <a:gd name="connsiteX39" fmla="*/ 7884791 w 9252696"/>
              <a:gd name="connsiteY39" fmla="*/ 6858000 h 6858000"/>
              <a:gd name="connsiteX40" fmla="*/ 0 w 9252696"/>
              <a:gd name="connsiteY40" fmla="*/ 6858000 h 6858000"/>
              <a:gd name="connsiteX41" fmla="*/ 0 w 9252696"/>
              <a:gd name="connsiteY41" fmla="*/ 3635967 h 6858000"/>
              <a:gd name="connsiteX42" fmla="*/ 27177 w 9252696"/>
              <a:gd name="connsiteY42" fmla="*/ 3588964 h 6858000"/>
              <a:gd name="connsiteX43" fmla="*/ 693065 w 9252696"/>
              <a:gd name="connsiteY43" fmla="*/ 2437296 h 6858000"/>
              <a:gd name="connsiteX44" fmla="*/ 1321854 w 9252696"/>
              <a:gd name="connsiteY44" fmla="*/ 2071857 h 6858000"/>
              <a:gd name="connsiteX45" fmla="*/ 0 w 9252696"/>
              <a:gd name="connsiteY45" fmla="*/ 0 h 6858000"/>
              <a:gd name="connsiteX46" fmla="*/ 6966294 w 9252696"/>
              <a:gd name="connsiteY46" fmla="*/ 0 h 6858000"/>
              <a:gd name="connsiteX47" fmla="*/ 6852387 w 9252696"/>
              <a:gd name="connsiteY47" fmla="*/ 196155 h 6858000"/>
              <a:gd name="connsiteX48" fmla="*/ 6043321 w 9252696"/>
              <a:gd name="connsiteY48" fmla="*/ 1589421 h 6858000"/>
              <a:gd name="connsiteX49" fmla="*/ 5423265 w 9252696"/>
              <a:gd name="connsiteY49" fmla="*/ 1954861 h 6858000"/>
              <a:gd name="connsiteX50" fmla="*/ 1379802 w 9252696"/>
              <a:gd name="connsiteY50" fmla="*/ 1954861 h 6858000"/>
              <a:gd name="connsiteX51" fmla="*/ 751013 w 9252696"/>
              <a:gd name="connsiteY51" fmla="*/ 1589421 h 6858000"/>
              <a:gd name="connsiteX52" fmla="*/ 1951 w 9252696"/>
              <a:gd name="connsiteY52" fmla="*/ 293901 h 6858000"/>
              <a:gd name="connsiteX53" fmla="*/ 0 w 9252696"/>
              <a:gd name="connsiteY53" fmla="*/ 290527 h 6858000"/>
              <a:gd name="connsiteX54" fmla="*/ 0 w 9252696"/>
              <a:gd name="connsiteY54"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086404 w 9252696"/>
              <a:gd name="connsiteY3" fmla="*/ 5391278 h 6858000"/>
              <a:gd name="connsiteX4" fmla="*/ 8408284 w 9252696"/>
              <a:gd name="connsiteY4" fmla="*/ 4834580 h 6858000"/>
              <a:gd name="connsiteX5" fmla="*/ 8508611 w 9252696"/>
              <a:gd name="connsiteY5" fmla="*/ 4776272 h 6858000"/>
              <a:gd name="connsiteX6" fmla="*/ 8438383 w 9252696"/>
              <a:gd name="connsiteY6" fmla="*/ 4182594 h 6858000"/>
              <a:gd name="connsiteX7" fmla="*/ 8671249 w 9252696"/>
              <a:gd name="connsiteY7" fmla="*/ 4182594 h 6858000"/>
              <a:gd name="connsiteX8" fmla="*/ 8706958 w 9252696"/>
              <a:gd name="connsiteY8" fmla="*/ 4203640 h 6858000"/>
              <a:gd name="connsiteX9" fmla="*/ 8823642 w 9252696"/>
              <a:gd name="connsiteY9" fmla="*/ 4404579 h 6858000"/>
              <a:gd name="connsiteX10" fmla="*/ 8823642 w 9252696"/>
              <a:gd name="connsiteY10" fmla="*/ 4445668 h 6858000"/>
              <a:gd name="connsiteX11" fmla="*/ 8706958 w 9252696"/>
              <a:gd name="connsiteY11" fmla="*/ 4646606 h 6858000"/>
              <a:gd name="connsiteX12" fmla="*/ 8671249 w 9252696"/>
              <a:gd name="connsiteY12" fmla="*/ 4667652 h 6858000"/>
              <a:gd name="connsiteX13" fmla="*/ 8438383 w 9252696"/>
              <a:gd name="connsiteY13" fmla="*/ 4667652 h 6858000"/>
              <a:gd name="connsiteX14" fmla="*/ 8402170 w 9252696"/>
              <a:gd name="connsiteY14" fmla="*/ 4646606 h 6858000"/>
              <a:gd name="connsiteX15" fmla="*/ 8285989 w 9252696"/>
              <a:gd name="connsiteY15" fmla="*/ 4445668 h 6858000"/>
              <a:gd name="connsiteX16" fmla="*/ 8285989 w 9252696"/>
              <a:gd name="connsiteY16" fmla="*/ 4404579 h 6858000"/>
              <a:gd name="connsiteX17" fmla="*/ 8402170 w 9252696"/>
              <a:gd name="connsiteY17" fmla="*/ 4203640 h 6858000"/>
              <a:gd name="connsiteX18" fmla="*/ 8438383 w 9252696"/>
              <a:gd name="connsiteY18" fmla="*/ 4182594 h 6858000"/>
              <a:gd name="connsiteX19" fmla="*/ 7678681 w 9252696"/>
              <a:gd name="connsiteY19" fmla="*/ 3459104 h 6858000"/>
              <a:gd name="connsiteX20" fmla="*/ 8119685 w 9252696"/>
              <a:gd name="connsiteY20" fmla="*/ 3459104 h 6858000"/>
              <a:gd name="connsiteX21" fmla="*/ 8187313 w 9252696"/>
              <a:gd name="connsiteY21" fmla="*/ 3498961 h 6858000"/>
              <a:gd name="connsiteX22" fmla="*/ 8408292 w 9252696"/>
              <a:gd name="connsiteY22" fmla="*/ 3879501 h 6858000"/>
              <a:gd name="connsiteX23" fmla="*/ 8408292 w 9252696"/>
              <a:gd name="connsiteY23" fmla="*/ 3957318 h 6858000"/>
              <a:gd name="connsiteX24" fmla="*/ 8187313 w 9252696"/>
              <a:gd name="connsiteY24" fmla="*/ 4337857 h 6858000"/>
              <a:gd name="connsiteX25" fmla="*/ 8119685 w 9252696"/>
              <a:gd name="connsiteY25" fmla="*/ 4377714 h 6858000"/>
              <a:gd name="connsiteX26" fmla="*/ 7678681 w 9252696"/>
              <a:gd name="connsiteY26" fmla="*/ 4377714 h 6858000"/>
              <a:gd name="connsiteX27" fmla="*/ 7610101 w 9252696"/>
              <a:gd name="connsiteY27" fmla="*/ 4337857 h 6858000"/>
              <a:gd name="connsiteX28" fmla="*/ 7390076 w 9252696"/>
              <a:gd name="connsiteY28" fmla="*/ 3957318 h 6858000"/>
              <a:gd name="connsiteX29" fmla="*/ 7390076 w 9252696"/>
              <a:gd name="connsiteY29" fmla="*/ 3879501 h 6858000"/>
              <a:gd name="connsiteX30" fmla="*/ 7610101 w 9252696"/>
              <a:gd name="connsiteY30" fmla="*/ 3498961 h 6858000"/>
              <a:gd name="connsiteX31" fmla="*/ 7678681 w 9252696"/>
              <a:gd name="connsiteY31" fmla="*/ 3459104 h 6858000"/>
              <a:gd name="connsiteX32" fmla="*/ 1321854 w 9252696"/>
              <a:gd name="connsiteY32" fmla="*/ 2071857 h 6858000"/>
              <a:gd name="connsiteX33" fmla="*/ 5365317 w 9252696"/>
              <a:gd name="connsiteY33" fmla="*/ 2071857 h 6858000"/>
              <a:gd name="connsiteX34" fmla="*/ 5985373 w 9252696"/>
              <a:gd name="connsiteY34" fmla="*/ 2437296 h 6858000"/>
              <a:gd name="connsiteX35" fmla="*/ 8011470 w 9252696"/>
              <a:gd name="connsiteY35" fmla="*/ 5926372 h 6858000"/>
              <a:gd name="connsiteX36" fmla="*/ 8011470 w 9252696"/>
              <a:gd name="connsiteY36" fmla="*/ 6639850 h 6858000"/>
              <a:gd name="connsiteX37" fmla="*/ 7904625 w 9252696"/>
              <a:gd name="connsiteY37" fmla="*/ 6823844 h 6858000"/>
              <a:gd name="connsiteX38" fmla="*/ 7884791 w 9252696"/>
              <a:gd name="connsiteY38" fmla="*/ 6858000 h 6858000"/>
              <a:gd name="connsiteX39" fmla="*/ 0 w 9252696"/>
              <a:gd name="connsiteY39" fmla="*/ 6858000 h 6858000"/>
              <a:gd name="connsiteX40" fmla="*/ 0 w 9252696"/>
              <a:gd name="connsiteY40" fmla="*/ 3635967 h 6858000"/>
              <a:gd name="connsiteX41" fmla="*/ 27177 w 9252696"/>
              <a:gd name="connsiteY41" fmla="*/ 3588964 h 6858000"/>
              <a:gd name="connsiteX42" fmla="*/ 693065 w 9252696"/>
              <a:gd name="connsiteY42" fmla="*/ 2437296 h 6858000"/>
              <a:gd name="connsiteX43" fmla="*/ 1321854 w 9252696"/>
              <a:gd name="connsiteY43" fmla="*/ 2071857 h 6858000"/>
              <a:gd name="connsiteX44" fmla="*/ 0 w 9252696"/>
              <a:gd name="connsiteY44" fmla="*/ 0 h 6858000"/>
              <a:gd name="connsiteX45" fmla="*/ 6966294 w 9252696"/>
              <a:gd name="connsiteY45" fmla="*/ 0 h 6858000"/>
              <a:gd name="connsiteX46" fmla="*/ 6852387 w 9252696"/>
              <a:gd name="connsiteY46" fmla="*/ 196155 h 6858000"/>
              <a:gd name="connsiteX47" fmla="*/ 6043321 w 9252696"/>
              <a:gd name="connsiteY47" fmla="*/ 1589421 h 6858000"/>
              <a:gd name="connsiteX48" fmla="*/ 5423265 w 9252696"/>
              <a:gd name="connsiteY48" fmla="*/ 1954861 h 6858000"/>
              <a:gd name="connsiteX49" fmla="*/ 1379802 w 9252696"/>
              <a:gd name="connsiteY49" fmla="*/ 1954861 h 6858000"/>
              <a:gd name="connsiteX50" fmla="*/ 751013 w 9252696"/>
              <a:gd name="connsiteY50" fmla="*/ 1589421 h 6858000"/>
              <a:gd name="connsiteX51" fmla="*/ 1951 w 9252696"/>
              <a:gd name="connsiteY51" fmla="*/ 293901 h 6858000"/>
              <a:gd name="connsiteX52" fmla="*/ 0 w 9252696"/>
              <a:gd name="connsiteY52" fmla="*/ 290527 h 6858000"/>
              <a:gd name="connsiteX53" fmla="*/ 0 w 9252696"/>
              <a:gd name="connsiteY53"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408284 w 9252696"/>
              <a:gd name="connsiteY3" fmla="*/ 4834580 h 6858000"/>
              <a:gd name="connsiteX4" fmla="*/ 8508611 w 9252696"/>
              <a:gd name="connsiteY4" fmla="*/ 4776272 h 6858000"/>
              <a:gd name="connsiteX5" fmla="*/ 8438383 w 9252696"/>
              <a:gd name="connsiteY5" fmla="*/ 4182594 h 6858000"/>
              <a:gd name="connsiteX6" fmla="*/ 8671249 w 9252696"/>
              <a:gd name="connsiteY6" fmla="*/ 4182594 h 6858000"/>
              <a:gd name="connsiteX7" fmla="*/ 8706958 w 9252696"/>
              <a:gd name="connsiteY7" fmla="*/ 4203640 h 6858000"/>
              <a:gd name="connsiteX8" fmla="*/ 8823642 w 9252696"/>
              <a:gd name="connsiteY8" fmla="*/ 4404579 h 6858000"/>
              <a:gd name="connsiteX9" fmla="*/ 8823642 w 9252696"/>
              <a:gd name="connsiteY9" fmla="*/ 4445668 h 6858000"/>
              <a:gd name="connsiteX10" fmla="*/ 8706958 w 9252696"/>
              <a:gd name="connsiteY10" fmla="*/ 4646606 h 6858000"/>
              <a:gd name="connsiteX11" fmla="*/ 8671249 w 9252696"/>
              <a:gd name="connsiteY11" fmla="*/ 4667652 h 6858000"/>
              <a:gd name="connsiteX12" fmla="*/ 8438383 w 9252696"/>
              <a:gd name="connsiteY12" fmla="*/ 4667652 h 6858000"/>
              <a:gd name="connsiteX13" fmla="*/ 8402170 w 9252696"/>
              <a:gd name="connsiteY13" fmla="*/ 4646606 h 6858000"/>
              <a:gd name="connsiteX14" fmla="*/ 8285989 w 9252696"/>
              <a:gd name="connsiteY14" fmla="*/ 4445668 h 6858000"/>
              <a:gd name="connsiteX15" fmla="*/ 8285989 w 9252696"/>
              <a:gd name="connsiteY15" fmla="*/ 4404579 h 6858000"/>
              <a:gd name="connsiteX16" fmla="*/ 8402170 w 9252696"/>
              <a:gd name="connsiteY16" fmla="*/ 4203640 h 6858000"/>
              <a:gd name="connsiteX17" fmla="*/ 8438383 w 9252696"/>
              <a:gd name="connsiteY17" fmla="*/ 4182594 h 6858000"/>
              <a:gd name="connsiteX18" fmla="*/ 7678681 w 9252696"/>
              <a:gd name="connsiteY18" fmla="*/ 3459104 h 6858000"/>
              <a:gd name="connsiteX19" fmla="*/ 8119685 w 9252696"/>
              <a:gd name="connsiteY19" fmla="*/ 3459104 h 6858000"/>
              <a:gd name="connsiteX20" fmla="*/ 8187313 w 9252696"/>
              <a:gd name="connsiteY20" fmla="*/ 3498961 h 6858000"/>
              <a:gd name="connsiteX21" fmla="*/ 8408292 w 9252696"/>
              <a:gd name="connsiteY21" fmla="*/ 3879501 h 6858000"/>
              <a:gd name="connsiteX22" fmla="*/ 8408292 w 9252696"/>
              <a:gd name="connsiteY22" fmla="*/ 3957318 h 6858000"/>
              <a:gd name="connsiteX23" fmla="*/ 8187313 w 9252696"/>
              <a:gd name="connsiteY23" fmla="*/ 4337857 h 6858000"/>
              <a:gd name="connsiteX24" fmla="*/ 8119685 w 9252696"/>
              <a:gd name="connsiteY24" fmla="*/ 4377714 h 6858000"/>
              <a:gd name="connsiteX25" fmla="*/ 7678681 w 9252696"/>
              <a:gd name="connsiteY25" fmla="*/ 4377714 h 6858000"/>
              <a:gd name="connsiteX26" fmla="*/ 7610101 w 9252696"/>
              <a:gd name="connsiteY26" fmla="*/ 4337857 h 6858000"/>
              <a:gd name="connsiteX27" fmla="*/ 7390076 w 9252696"/>
              <a:gd name="connsiteY27" fmla="*/ 3957318 h 6858000"/>
              <a:gd name="connsiteX28" fmla="*/ 7390076 w 9252696"/>
              <a:gd name="connsiteY28" fmla="*/ 3879501 h 6858000"/>
              <a:gd name="connsiteX29" fmla="*/ 7610101 w 9252696"/>
              <a:gd name="connsiteY29" fmla="*/ 3498961 h 6858000"/>
              <a:gd name="connsiteX30" fmla="*/ 7678681 w 9252696"/>
              <a:gd name="connsiteY30" fmla="*/ 3459104 h 6858000"/>
              <a:gd name="connsiteX31" fmla="*/ 1321854 w 9252696"/>
              <a:gd name="connsiteY31" fmla="*/ 2071857 h 6858000"/>
              <a:gd name="connsiteX32" fmla="*/ 5365317 w 9252696"/>
              <a:gd name="connsiteY32" fmla="*/ 2071857 h 6858000"/>
              <a:gd name="connsiteX33" fmla="*/ 5985373 w 9252696"/>
              <a:gd name="connsiteY33" fmla="*/ 2437296 h 6858000"/>
              <a:gd name="connsiteX34" fmla="*/ 8011470 w 9252696"/>
              <a:gd name="connsiteY34" fmla="*/ 5926372 h 6858000"/>
              <a:gd name="connsiteX35" fmla="*/ 8011470 w 9252696"/>
              <a:gd name="connsiteY35" fmla="*/ 6639850 h 6858000"/>
              <a:gd name="connsiteX36" fmla="*/ 7904625 w 9252696"/>
              <a:gd name="connsiteY36" fmla="*/ 6823844 h 6858000"/>
              <a:gd name="connsiteX37" fmla="*/ 7884791 w 9252696"/>
              <a:gd name="connsiteY37" fmla="*/ 6858000 h 6858000"/>
              <a:gd name="connsiteX38" fmla="*/ 0 w 9252696"/>
              <a:gd name="connsiteY38" fmla="*/ 6858000 h 6858000"/>
              <a:gd name="connsiteX39" fmla="*/ 0 w 9252696"/>
              <a:gd name="connsiteY39" fmla="*/ 3635967 h 6858000"/>
              <a:gd name="connsiteX40" fmla="*/ 27177 w 9252696"/>
              <a:gd name="connsiteY40" fmla="*/ 3588964 h 6858000"/>
              <a:gd name="connsiteX41" fmla="*/ 693065 w 9252696"/>
              <a:gd name="connsiteY41" fmla="*/ 2437296 h 6858000"/>
              <a:gd name="connsiteX42" fmla="*/ 1321854 w 9252696"/>
              <a:gd name="connsiteY42" fmla="*/ 2071857 h 6858000"/>
              <a:gd name="connsiteX43" fmla="*/ 0 w 9252696"/>
              <a:gd name="connsiteY43" fmla="*/ 0 h 6858000"/>
              <a:gd name="connsiteX44" fmla="*/ 6966294 w 9252696"/>
              <a:gd name="connsiteY44" fmla="*/ 0 h 6858000"/>
              <a:gd name="connsiteX45" fmla="*/ 6852387 w 9252696"/>
              <a:gd name="connsiteY45" fmla="*/ 196155 h 6858000"/>
              <a:gd name="connsiteX46" fmla="*/ 6043321 w 9252696"/>
              <a:gd name="connsiteY46" fmla="*/ 1589421 h 6858000"/>
              <a:gd name="connsiteX47" fmla="*/ 5423265 w 9252696"/>
              <a:gd name="connsiteY47" fmla="*/ 1954861 h 6858000"/>
              <a:gd name="connsiteX48" fmla="*/ 1379802 w 9252696"/>
              <a:gd name="connsiteY48" fmla="*/ 1954861 h 6858000"/>
              <a:gd name="connsiteX49" fmla="*/ 751013 w 9252696"/>
              <a:gd name="connsiteY49" fmla="*/ 1589421 h 6858000"/>
              <a:gd name="connsiteX50" fmla="*/ 1951 w 9252696"/>
              <a:gd name="connsiteY50" fmla="*/ 293901 h 6858000"/>
              <a:gd name="connsiteX51" fmla="*/ 0 w 9252696"/>
              <a:gd name="connsiteY51" fmla="*/ 290527 h 6858000"/>
              <a:gd name="connsiteX52" fmla="*/ 0 w 9252696"/>
              <a:gd name="connsiteY52"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508611 w 9252696"/>
              <a:gd name="connsiteY3" fmla="*/ 4776272 h 6858000"/>
              <a:gd name="connsiteX4" fmla="*/ 8438383 w 9252696"/>
              <a:gd name="connsiteY4" fmla="*/ 4182594 h 6858000"/>
              <a:gd name="connsiteX5" fmla="*/ 8671249 w 9252696"/>
              <a:gd name="connsiteY5" fmla="*/ 4182594 h 6858000"/>
              <a:gd name="connsiteX6" fmla="*/ 8706958 w 9252696"/>
              <a:gd name="connsiteY6" fmla="*/ 4203640 h 6858000"/>
              <a:gd name="connsiteX7" fmla="*/ 8823642 w 9252696"/>
              <a:gd name="connsiteY7" fmla="*/ 4404579 h 6858000"/>
              <a:gd name="connsiteX8" fmla="*/ 8823642 w 9252696"/>
              <a:gd name="connsiteY8" fmla="*/ 4445668 h 6858000"/>
              <a:gd name="connsiteX9" fmla="*/ 8706958 w 9252696"/>
              <a:gd name="connsiteY9" fmla="*/ 4646606 h 6858000"/>
              <a:gd name="connsiteX10" fmla="*/ 8671249 w 9252696"/>
              <a:gd name="connsiteY10" fmla="*/ 4667652 h 6858000"/>
              <a:gd name="connsiteX11" fmla="*/ 8438383 w 9252696"/>
              <a:gd name="connsiteY11" fmla="*/ 4667652 h 6858000"/>
              <a:gd name="connsiteX12" fmla="*/ 8402170 w 9252696"/>
              <a:gd name="connsiteY12" fmla="*/ 4646606 h 6858000"/>
              <a:gd name="connsiteX13" fmla="*/ 8285989 w 9252696"/>
              <a:gd name="connsiteY13" fmla="*/ 4445668 h 6858000"/>
              <a:gd name="connsiteX14" fmla="*/ 8285989 w 9252696"/>
              <a:gd name="connsiteY14" fmla="*/ 4404579 h 6858000"/>
              <a:gd name="connsiteX15" fmla="*/ 8402170 w 9252696"/>
              <a:gd name="connsiteY15" fmla="*/ 4203640 h 6858000"/>
              <a:gd name="connsiteX16" fmla="*/ 8438383 w 9252696"/>
              <a:gd name="connsiteY16" fmla="*/ 4182594 h 6858000"/>
              <a:gd name="connsiteX17" fmla="*/ 7678681 w 9252696"/>
              <a:gd name="connsiteY17" fmla="*/ 3459104 h 6858000"/>
              <a:gd name="connsiteX18" fmla="*/ 8119685 w 9252696"/>
              <a:gd name="connsiteY18" fmla="*/ 3459104 h 6858000"/>
              <a:gd name="connsiteX19" fmla="*/ 8187313 w 9252696"/>
              <a:gd name="connsiteY19" fmla="*/ 3498961 h 6858000"/>
              <a:gd name="connsiteX20" fmla="*/ 8408292 w 9252696"/>
              <a:gd name="connsiteY20" fmla="*/ 3879501 h 6858000"/>
              <a:gd name="connsiteX21" fmla="*/ 8408292 w 9252696"/>
              <a:gd name="connsiteY21" fmla="*/ 3957318 h 6858000"/>
              <a:gd name="connsiteX22" fmla="*/ 8187313 w 9252696"/>
              <a:gd name="connsiteY22" fmla="*/ 4337857 h 6858000"/>
              <a:gd name="connsiteX23" fmla="*/ 8119685 w 9252696"/>
              <a:gd name="connsiteY23" fmla="*/ 4377714 h 6858000"/>
              <a:gd name="connsiteX24" fmla="*/ 7678681 w 9252696"/>
              <a:gd name="connsiteY24" fmla="*/ 4377714 h 6858000"/>
              <a:gd name="connsiteX25" fmla="*/ 7610101 w 9252696"/>
              <a:gd name="connsiteY25" fmla="*/ 4337857 h 6858000"/>
              <a:gd name="connsiteX26" fmla="*/ 7390076 w 9252696"/>
              <a:gd name="connsiteY26" fmla="*/ 3957318 h 6858000"/>
              <a:gd name="connsiteX27" fmla="*/ 7390076 w 9252696"/>
              <a:gd name="connsiteY27" fmla="*/ 3879501 h 6858000"/>
              <a:gd name="connsiteX28" fmla="*/ 7610101 w 9252696"/>
              <a:gd name="connsiteY28" fmla="*/ 3498961 h 6858000"/>
              <a:gd name="connsiteX29" fmla="*/ 7678681 w 9252696"/>
              <a:gd name="connsiteY29" fmla="*/ 3459104 h 6858000"/>
              <a:gd name="connsiteX30" fmla="*/ 1321854 w 9252696"/>
              <a:gd name="connsiteY30" fmla="*/ 2071857 h 6858000"/>
              <a:gd name="connsiteX31" fmla="*/ 5365317 w 9252696"/>
              <a:gd name="connsiteY31" fmla="*/ 2071857 h 6858000"/>
              <a:gd name="connsiteX32" fmla="*/ 5985373 w 9252696"/>
              <a:gd name="connsiteY32" fmla="*/ 2437296 h 6858000"/>
              <a:gd name="connsiteX33" fmla="*/ 8011470 w 9252696"/>
              <a:gd name="connsiteY33" fmla="*/ 5926372 h 6858000"/>
              <a:gd name="connsiteX34" fmla="*/ 8011470 w 9252696"/>
              <a:gd name="connsiteY34" fmla="*/ 6639850 h 6858000"/>
              <a:gd name="connsiteX35" fmla="*/ 7904625 w 9252696"/>
              <a:gd name="connsiteY35" fmla="*/ 6823844 h 6858000"/>
              <a:gd name="connsiteX36" fmla="*/ 7884791 w 9252696"/>
              <a:gd name="connsiteY36" fmla="*/ 6858000 h 6858000"/>
              <a:gd name="connsiteX37" fmla="*/ 0 w 9252696"/>
              <a:gd name="connsiteY37" fmla="*/ 6858000 h 6858000"/>
              <a:gd name="connsiteX38" fmla="*/ 0 w 9252696"/>
              <a:gd name="connsiteY38" fmla="*/ 3635967 h 6858000"/>
              <a:gd name="connsiteX39" fmla="*/ 27177 w 9252696"/>
              <a:gd name="connsiteY39" fmla="*/ 3588964 h 6858000"/>
              <a:gd name="connsiteX40" fmla="*/ 693065 w 9252696"/>
              <a:gd name="connsiteY40" fmla="*/ 2437296 h 6858000"/>
              <a:gd name="connsiteX41" fmla="*/ 1321854 w 9252696"/>
              <a:gd name="connsiteY41" fmla="*/ 2071857 h 6858000"/>
              <a:gd name="connsiteX42" fmla="*/ 0 w 9252696"/>
              <a:gd name="connsiteY42" fmla="*/ 0 h 6858000"/>
              <a:gd name="connsiteX43" fmla="*/ 6966294 w 9252696"/>
              <a:gd name="connsiteY43" fmla="*/ 0 h 6858000"/>
              <a:gd name="connsiteX44" fmla="*/ 6852387 w 9252696"/>
              <a:gd name="connsiteY44" fmla="*/ 196155 h 6858000"/>
              <a:gd name="connsiteX45" fmla="*/ 6043321 w 9252696"/>
              <a:gd name="connsiteY45" fmla="*/ 1589421 h 6858000"/>
              <a:gd name="connsiteX46" fmla="*/ 5423265 w 9252696"/>
              <a:gd name="connsiteY46" fmla="*/ 1954861 h 6858000"/>
              <a:gd name="connsiteX47" fmla="*/ 1379802 w 9252696"/>
              <a:gd name="connsiteY47" fmla="*/ 1954861 h 6858000"/>
              <a:gd name="connsiteX48" fmla="*/ 751013 w 9252696"/>
              <a:gd name="connsiteY48" fmla="*/ 1589421 h 6858000"/>
              <a:gd name="connsiteX49" fmla="*/ 1951 w 9252696"/>
              <a:gd name="connsiteY49" fmla="*/ 293901 h 6858000"/>
              <a:gd name="connsiteX50" fmla="*/ 0 w 9252696"/>
              <a:gd name="connsiteY50" fmla="*/ 290527 h 6858000"/>
              <a:gd name="connsiteX51" fmla="*/ 0 w 9252696"/>
              <a:gd name="connsiteY51" fmla="*/ 0 h 6858000"/>
              <a:gd name="connsiteX0" fmla="*/ 8508611 w 9153763"/>
              <a:gd name="connsiteY0" fmla="*/ 4776272 h 6858000"/>
              <a:gd name="connsiteX1" fmla="*/ 9153763 w 9153763"/>
              <a:gd name="connsiteY1" fmla="*/ 4776272 h 6858000"/>
              <a:gd name="connsiteX2" fmla="*/ 8508611 w 9153763"/>
              <a:gd name="connsiteY2" fmla="*/ 4776272 h 6858000"/>
              <a:gd name="connsiteX3" fmla="*/ 8438383 w 9153763"/>
              <a:gd name="connsiteY3" fmla="*/ 4182594 h 6858000"/>
              <a:gd name="connsiteX4" fmla="*/ 8671249 w 9153763"/>
              <a:gd name="connsiteY4" fmla="*/ 4182594 h 6858000"/>
              <a:gd name="connsiteX5" fmla="*/ 8706958 w 9153763"/>
              <a:gd name="connsiteY5" fmla="*/ 4203640 h 6858000"/>
              <a:gd name="connsiteX6" fmla="*/ 8823642 w 9153763"/>
              <a:gd name="connsiteY6" fmla="*/ 4404579 h 6858000"/>
              <a:gd name="connsiteX7" fmla="*/ 8823642 w 9153763"/>
              <a:gd name="connsiteY7" fmla="*/ 4445668 h 6858000"/>
              <a:gd name="connsiteX8" fmla="*/ 8706958 w 9153763"/>
              <a:gd name="connsiteY8" fmla="*/ 4646606 h 6858000"/>
              <a:gd name="connsiteX9" fmla="*/ 8671249 w 9153763"/>
              <a:gd name="connsiteY9" fmla="*/ 4667652 h 6858000"/>
              <a:gd name="connsiteX10" fmla="*/ 8438383 w 9153763"/>
              <a:gd name="connsiteY10" fmla="*/ 4667652 h 6858000"/>
              <a:gd name="connsiteX11" fmla="*/ 8402170 w 9153763"/>
              <a:gd name="connsiteY11" fmla="*/ 4646606 h 6858000"/>
              <a:gd name="connsiteX12" fmla="*/ 8285989 w 9153763"/>
              <a:gd name="connsiteY12" fmla="*/ 4445668 h 6858000"/>
              <a:gd name="connsiteX13" fmla="*/ 8285989 w 9153763"/>
              <a:gd name="connsiteY13" fmla="*/ 4404579 h 6858000"/>
              <a:gd name="connsiteX14" fmla="*/ 8402170 w 9153763"/>
              <a:gd name="connsiteY14" fmla="*/ 4203640 h 6858000"/>
              <a:gd name="connsiteX15" fmla="*/ 8438383 w 9153763"/>
              <a:gd name="connsiteY15" fmla="*/ 4182594 h 6858000"/>
              <a:gd name="connsiteX16" fmla="*/ 7678681 w 9153763"/>
              <a:gd name="connsiteY16" fmla="*/ 3459104 h 6858000"/>
              <a:gd name="connsiteX17" fmla="*/ 8119685 w 9153763"/>
              <a:gd name="connsiteY17" fmla="*/ 3459104 h 6858000"/>
              <a:gd name="connsiteX18" fmla="*/ 8187313 w 9153763"/>
              <a:gd name="connsiteY18" fmla="*/ 3498961 h 6858000"/>
              <a:gd name="connsiteX19" fmla="*/ 8408292 w 9153763"/>
              <a:gd name="connsiteY19" fmla="*/ 3879501 h 6858000"/>
              <a:gd name="connsiteX20" fmla="*/ 8408292 w 9153763"/>
              <a:gd name="connsiteY20" fmla="*/ 3957318 h 6858000"/>
              <a:gd name="connsiteX21" fmla="*/ 8187313 w 9153763"/>
              <a:gd name="connsiteY21" fmla="*/ 4337857 h 6858000"/>
              <a:gd name="connsiteX22" fmla="*/ 8119685 w 9153763"/>
              <a:gd name="connsiteY22" fmla="*/ 4377714 h 6858000"/>
              <a:gd name="connsiteX23" fmla="*/ 7678681 w 9153763"/>
              <a:gd name="connsiteY23" fmla="*/ 4377714 h 6858000"/>
              <a:gd name="connsiteX24" fmla="*/ 7610101 w 9153763"/>
              <a:gd name="connsiteY24" fmla="*/ 4337857 h 6858000"/>
              <a:gd name="connsiteX25" fmla="*/ 7390076 w 9153763"/>
              <a:gd name="connsiteY25" fmla="*/ 3957318 h 6858000"/>
              <a:gd name="connsiteX26" fmla="*/ 7390076 w 9153763"/>
              <a:gd name="connsiteY26" fmla="*/ 3879501 h 6858000"/>
              <a:gd name="connsiteX27" fmla="*/ 7610101 w 9153763"/>
              <a:gd name="connsiteY27" fmla="*/ 3498961 h 6858000"/>
              <a:gd name="connsiteX28" fmla="*/ 7678681 w 9153763"/>
              <a:gd name="connsiteY28" fmla="*/ 3459104 h 6858000"/>
              <a:gd name="connsiteX29" fmla="*/ 1321854 w 9153763"/>
              <a:gd name="connsiteY29" fmla="*/ 2071857 h 6858000"/>
              <a:gd name="connsiteX30" fmla="*/ 5365317 w 9153763"/>
              <a:gd name="connsiteY30" fmla="*/ 2071857 h 6858000"/>
              <a:gd name="connsiteX31" fmla="*/ 5985373 w 9153763"/>
              <a:gd name="connsiteY31" fmla="*/ 2437296 h 6858000"/>
              <a:gd name="connsiteX32" fmla="*/ 8011470 w 9153763"/>
              <a:gd name="connsiteY32" fmla="*/ 5926372 h 6858000"/>
              <a:gd name="connsiteX33" fmla="*/ 8011470 w 9153763"/>
              <a:gd name="connsiteY33" fmla="*/ 6639850 h 6858000"/>
              <a:gd name="connsiteX34" fmla="*/ 7904625 w 9153763"/>
              <a:gd name="connsiteY34" fmla="*/ 6823844 h 6858000"/>
              <a:gd name="connsiteX35" fmla="*/ 7884791 w 9153763"/>
              <a:gd name="connsiteY35" fmla="*/ 6858000 h 6858000"/>
              <a:gd name="connsiteX36" fmla="*/ 0 w 9153763"/>
              <a:gd name="connsiteY36" fmla="*/ 6858000 h 6858000"/>
              <a:gd name="connsiteX37" fmla="*/ 0 w 9153763"/>
              <a:gd name="connsiteY37" fmla="*/ 3635967 h 6858000"/>
              <a:gd name="connsiteX38" fmla="*/ 27177 w 9153763"/>
              <a:gd name="connsiteY38" fmla="*/ 3588964 h 6858000"/>
              <a:gd name="connsiteX39" fmla="*/ 693065 w 9153763"/>
              <a:gd name="connsiteY39" fmla="*/ 2437296 h 6858000"/>
              <a:gd name="connsiteX40" fmla="*/ 1321854 w 9153763"/>
              <a:gd name="connsiteY40" fmla="*/ 2071857 h 6858000"/>
              <a:gd name="connsiteX41" fmla="*/ 0 w 9153763"/>
              <a:gd name="connsiteY41" fmla="*/ 0 h 6858000"/>
              <a:gd name="connsiteX42" fmla="*/ 6966294 w 9153763"/>
              <a:gd name="connsiteY42" fmla="*/ 0 h 6858000"/>
              <a:gd name="connsiteX43" fmla="*/ 6852387 w 9153763"/>
              <a:gd name="connsiteY43" fmla="*/ 196155 h 6858000"/>
              <a:gd name="connsiteX44" fmla="*/ 6043321 w 9153763"/>
              <a:gd name="connsiteY44" fmla="*/ 1589421 h 6858000"/>
              <a:gd name="connsiteX45" fmla="*/ 5423265 w 9153763"/>
              <a:gd name="connsiteY45" fmla="*/ 1954861 h 6858000"/>
              <a:gd name="connsiteX46" fmla="*/ 1379802 w 9153763"/>
              <a:gd name="connsiteY46" fmla="*/ 1954861 h 6858000"/>
              <a:gd name="connsiteX47" fmla="*/ 751013 w 9153763"/>
              <a:gd name="connsiteY47" fmla="*/ 1589421 h 6858000"/>
              <a:gd name="connsiteX48" fmla="*/ 1951 w 9153763"/>
              <a:gd name="connsiteY48" fmla="*/ 293901 h 6858000"/>
              <a:gd name="connsiteX49" fmla="*/ 0 w 9153763"/>
              <a:gd name="connsiteY49" fmla="*/ 290527 h 6858000"/>
              <a:gd name="connsiteX50" fmla="*/ 0 w 9153763"/>
              <a:gd name="connsiteY50" fmla="*/ 0 h 6858000"/>
              <a:gd name="connsiteX0" fmla="*/ 8438383 w 8829300"/>
              <a:gd name="connsiteY0" fmla="*/ 4182594 h 6858000"/>
              <a:gd name="connsiteX1" fmla="*/ 8671249 w 8829300"/>
              <a:gd name="connsiteY1" fmla="*/ 4182594 h 6858000"/>
              <a:gd name="connsiteX2" fmla="*/ 8706958 w 8829300"/>
              <a:gd name="connsiteY2" fmla="*/ 4203640 h 6858000"/>
              <a:gd name="connsiteX3" fmla="*/ 8823642 w 8829300"/>
              <a:gd name="connsiteY3" fmla="*/ 4404579 h 6858000"/>
              <a:gd name="connsiteX4" fmla="*/ 8823642 w 8829300"/>
              <a:gd name="connsiteY4" fmla="*/ 4445668 h 6858000"/>
              <a:gd name="connsiteX5" fmla="*/ 8706958 w 8829300"/>
              <a:gd name="connsiteY5" fmla="*/ 4646606 h 6858000"/>
              <a:gd name="connsiteX6" fmla="*/ 8671249 w 8829300"/>
              <a:gd name="connsiteY6" fmla="*/ 4667652 h 6858000"/>
              <a:gd name="connsiteX7" fmla="*/ 8438383 w 8829300"/>
              <a:gd name="connsiteY7" fmla="*/ 4667652 h 6858000"/>
              <a:gd name="connsiteX8" fmla="*/ 8402170 w 8829300"/>
              <a:gd name="connsiteY8" fmla="*/ 4646606 h 6858000"/>
              <a:gd name="connsiteX9" fmla="*/ 8285989 w 8829300"/>
              <a:gd name="connsiteY9" fmla="*/ 4445668 h 6858000"/>
              <a:gd name="connsiteX10" fmla="*/ 8285989 w 8829300"/>
              <a:gd name="connsiteY10" fmla="*/ 4404579 h 6858000"/>
              <a:gd name="connsiteX11" fmla="*/ 8402170 w 8829300"/>
              <a:gd name="connsiteY11" fmla="*/ 4203640 h 6858000"/>
              <a:gd name="connsiteX12" fmla="*/ 8438383 w 8829300"/>
              <a:gd name="connsiteY12" fmla="*/ 4182594 h 6858000"/>
              <a:gd name="connsiteX13" fmla="*/ 7678681 w 8829300"/>
              <a:gd name="connsiteY13" fmla="*/ 3459104 h 6858000"/>
              <a:gd name="connsiteX14" fmla="*/ 8119685 w 8829300"/>
              <a:gd name="connsiteY14" fmla="*/ 3459104 h 6858000"/>
              <a:gd name="connsiteX15" fmla="*/ 8187313 w 8829300"/>
              <a:gd name="connsiteY15" fmla="*/ 3498961 h 6858000"/>
              <a:gd name="connsiteX16" fmla="*/ 8408292 w 8829300"/>
              <a:gd name="connsiteY16" fmla="*/ 3879501 h 6858000"/>
              <a:gd name="connsiteX17" fmla="*/ 8408292 w 8829300"/>
              <a:gd name="connsiteY17" fmla="*/ 3957318 h 6858000"/>
              <a:gd name="connsiteX18" fmla="*/ 8187313 w 8829300"/>
              <a:gd name="connsiteY18" fmla="*/ 4337857 h 6858000"/>
              <a:gd name="connsiteX19" fmla="*/ 8119685 w 8829300"/>
              <a:gd name="connsiteY19" fmla="*/ 4377714 h 6858000"/>
              <a:gd name="connsiteX20" fmla="*/ 7678681 w 8829300"/>
              <a:gd name="connsiteY20" fmla="*/ 4377714 h 6858000"/>
              <a:gd name="connsiteX21" fmla="*/ 7610101 w 8829300"/>
              <a:gd name="connsiteY21" fmla="*/ 4337857 h 6858000"/>
              <a:gd name="connsiteX22" fmla="*/ 7390076 w 8829300"/>
              <a:gd name="connsiteY22" fmla="*/ 3957318 h 6858000"/>
              <a:gd name="connsiteX23" fmla="*/ 7390076 w 8829300"/>
              <a:gd name="connsiteY23" fmla="*/ 3879501 h 6858000"/>
              <a:gd name="connsiteX24" fmla="*/ 7610101 w 8829300"/>
              <a:gd name="connsiteY24" fmla="*/ 3498961 h 6858000"/>
              <a:gd name="connsiteX25" fmla="*/ 7678681 w 8829300"/>
              <a:gd name="connsiteY25" fmla="*/ 3459104 h 6858000"/>
              <a:gd name="connsiteX26" fmla="*/ 1321854 w 8829300"/>
              <a:gd name="connsiteY26" fmla="*/ 2071857 h 6858000"/>
              <a:gd name="connsiteX27" fmla="*/ 5365317 w 8829300"/>
              <a:gd name="connsiteY27" fmla="*/ 2071857 h 6858000"/>
              <a:gd name="connsiteX28" fmla="*/ 5985373 w 8829300"/>
              <a:gd name="connsiteY28" fmla="*/ 2437296 h 6858000"/>
              <a:gd name="connsiteX29" fmla="*/ 8011470 w 8829300"/>
              <a:gd name="connsiteY29" fmla="*/ 5926372 h 6858000"/>
              <a:gd name="connsiteX30" fmla="*/ 8011470 w 8829300"/>
              <a:gd name="connsiteY30" fmla="*/ 6639850 h 6858000"/>
              <a:gd name="connsiteX31" fmla="*/ 7904625 w 8829300"/>
              <a:gd name="connsiteY31" fmla="*/ 6823844 h 6858000"/>
              <a:gd name="connsiteX32" fmla="*/ 7884791 w 8829300"/>
              <a:gd name="connsiteY32" fmla="*/ 6858000 h 6858000"/>
              <a:gd name="connsiteX33" fmla="*/ 0 w 8829300"/>
              <a:gd name="connsiteY33" fmla="*/ 6858000 h 6858000"/>
              <a:gd name="connsiteX34" fmla="*/ 0 w 8829300"/>
              <a:gd name="connsiteY34" fmla="*/ 3635967 h 6858000"/>
              <a:gd name="connsiteX35" fmla="*/ 27177 w 8829300"/>
              <a:gd name="connsiteY35" fmla="*/ 3588964 h 6858000"/>
              <a:gd name="connsiteX36" fmla="*/ 693065 w 8829300"/>
              <a:gd name="connsiteY36" fmla="*/ 2437296 h 6858000"/>
              <a:gd name="connsiteX37" fmla="*/ 1321854 w 8829300"/>
              <a:gd name="connsiteY37" fmla="*/ 2071857 h 6858000"/>
              <a:gd name="connsiteX38" fmla="*/ 0 w 8829300"/>
              <a:gd name="connsiteY38" fmla="*/ 0 h 6858000"/>
              <a:gd name="connsiteX39" fmla="*/ 6966294 w 8829300"/>
              <a:gd name="connsiteY39" fmla="*/ 0 h 6858000"/>
              <a:gd name="connsiteX40" fmla="*/ 6852387 w 8829300"/>
              <a:gd name="connsiteY40" fmla="*/ 196155 h 6858000"/>
              <a:gd name="connsiteX41" fmla="*/ 6043321 w 8829300"/>
              <a:gd name="connsiteY41" fmla="*/ 1589421 h 6858000"/>
              <a:gd name="connsiteX42" fmla="*/ 5423265 w 8829300"/>
              <a:gd name="connsiteY42" fmla="*/ 1954861 h 6858000"/>
              <a:gd name="connsiteX43" fmla="*/ 1379802 w 8829300"/>
              <a:gd name="connsiteY43" fmla="*/ 1954861 h 6858000"/>
              <a:gd name="connsiteX44" fmla="*/ 751013 w 8829300"/>
              <a:gd name="connsiteY44" fmla="*/ 1589421 h 6858000"/>
              <a:gd name="connsiteX45" fmla="*/ 1951 w 8829300"/>
              <a:gd name="connsiteY45" fmla="*/ 293901 h 6858000"/>
              <a:gd name="connsiteX46" fmla="*/ 0 w 8829300"/>
              <a:gd name="connsiteY46" fmla="*/ 290527 h 6858000"/>
              <a:gd name="connsiteX47" fmla="*/ 0 w 8829300"/>
              <a:gd name="connsiteY4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829300" h="6858000">
                <a:moveTo>
                  <a:pt x="8438383" y="4182594"/>
                </a:moveTo>
                <a:lnTo>
                  <a:pt x="8671249" y="4182594"/>
                </a:lnTo>
                <a:cubicBezTo>
                  <a:pt x="8685834" y="4182594"/>
                  <a:pt x="8699916" y="4190612"/>
                  <a:pt x="8706958" y="4203640"/>
                </a:cubicBezTo>
                <a:lnTo>
                  <a:pt x="8823642" y="4404579"/>
                </a:lnTo>
                <a:cubicBezTo>
                  <a:pt x="8831187" y="4417106"/>
                  <a:pt x="8831187" y="4433141"/>
                  <a:pt x="8823642" y="4445668"/>
                </a:cubicBezTo>
                <a:lnTo>
                  <a:pt x="8706958" y="4646606"/>
                </a:lnTo>
                <a:cubicBezTo>
                  <a:pt x="8699916" y="4659635"/>
                  <a:pt x="8685834" y="4667652"/>
                  <a:pt x="8671249" y="4667652"/>
                </a:cubicBezTo>
                <a:lnTo>
                  <a:pt x="8438383" y="4667652"/>
                </a:lnTo>
                <a:cubicBezTo>
                  <a:pt x="8423295" y="4667652"/>
                  <a:pt x="8409715" y="4659635"/>
                  <a:pt x="8402170" y="4646606"/>
                </a:cubicBezTo>
                <a:lnTo>
                  <a:pt x="8285989" y="4445668"/>
                </a:lnTo>
                <a:cubicBezTo>
                  <a:pt x="8278445" y="4433141"/>
                  <a:pt x="8278445" y="4417106"/>
                  <a:pt x="8285989" y="4404579"/>
                </a:cubicBezTo>
                <a:lnTo>
                  <a:pt x="8402170" y="4203640"/>
                </a:lnTo>
                <a:cubicBezTo>
                  <a:pt x="8409715" y="4190612"/>
                  <a:pt x="8423295" y="4182594"/>
                  <a:pt x="8438383" y="4182594"/>
                </a:cubicBezTo>
                <a:close/>
                <a:moveTo>
                  <a:pt x="7678681" y="3459104"/>
                </a:moveTo>
                <a:lnTo>
                  <a:pt x="8119685" y="3459104"/>
                </a:lnTo>
                <a:cubicBezTo>
                  <a:pt x="8147308" y="3459104"/>
                  <a:pt x="8173978" y="3474287"/>
                  <a:pt x="8187313" y="3498961"/>
                </a:cubicBezTo>
                <a:lnTo>
                  <a:pt x="8408292" y="3879501"/>
                </a:lnTo>
                <a:cubicBezTo>
                  <a:pt x="8422579" y="3903225"/>
                  <a:pt x="8422579" y="3933593"/>
                  <a:pt x="8408292" y="3957318"/>
                </a:cubicBezTo>
                <a:lnTo>
                  <a:pt x="8187313" y="4337857"/>
                </a:lnTo>
                <a:cubicBezTo>
                  <a:pt x="8173978" y="4362531"/>
                  <a:pt x="8147308" y="4377714"/>
                  <a:pt x="8119685" y="4377714"/>
                </a:cubicBezTo>
                <a:lnTo>
                  <a:pt x="7678681" y="4377714"/>
                </a:lnTo>
                <a:cubicBezTo>
                  <a:pt x="7650106" y="4377714"/>
                  <a:pt x="7624388" y="4362531"/>
                  <a:pt x="7610101" y="4337857"/>
                </a:cubicBezTo>
                <a:lnTo>
                  <a:pt x="7390076" y="3957318"/>
                </a:lnTo>
                <a:cubicBezTo>
                  <a:pt x="7375787" y="3933593"/>
                  <a:pt x="7375787" y="3903225"/>
                  <a:pt x="7390076" y="3879501"/>
                </a:cubicBezTo>
                <a:lnTo>
                  <a:pt x="7610101" y="3498961"/>
                </a:lnTo>
                <a:cubicBezTo>
                  <a:pt x="7624388" y="3474287"/>
                  <a:pt x="7650106" y="3459104"/>
                  <a:pt x="7678681" y="3459104"/>
                </a:cubicBezTo>
                <a:close/>
                <a:moveTo>
                  <a:pt x="1321854" y="2071857"/>
                </a:moveTo>
                <a:lnTo>
                  <a:pt x="5365317" y="2071857"/>
                </a:lnTo>
                <a:cubicBezTo>
                  <a:pt x="5618580" y="2071857"/>
                  <a:pt x="5863108" y="2211072"/>
                  <a:pt x="5985373" y="2437296"/>
                </a:cubicBezTo>
                <a:lnTo>
                  <a:pt x="8011470" y="5926372"/>
                </a:lnTo>
                <a:cubicBezTo>
                  <a:pt x="8142468" y="6143896"/>
                  <a:pt x="8142468" y="6422327"/>
                  <a:pt x="8011470" y="6639850"/>
                </a:cubicBezTo>
                <a:lnTo>
                  <a:pt x="7904625" y="6823844"/>
                </a:lnTo>
                <a:lnTo>
                  <a:pt x="7884791" y="6858000"/>
                </a:lnTo>
                <a:lnTo>
                  <a:pt x="0" y="6858000"/>
                </a:lnTo>
                <a:lnTo>
                  <a:pt x="0" y="3635967"/>
                </a:lnTo>
                <a:lnTo>
                  <a:pt x="27177" y="3588964"/>
                </a:lnTo>
                <a:lnTo>
                  <a:pt x="693065" y="2437296"/>
                </a:lnTo>
                <a:cubicBezTo>
                  <a:pt x="824063" y="2211072"/>
                  <a:pt x="1059859" y="2071857"/>
                  <a:pt x="1321854" y="2071857"/>
                </a:cubicBezTo>
                <a:close/>
                <a:moveTo>
                  <a:pt x="0" y="0"/>
                </a:moveTo>
                <a:lnTo>
                  <a:pt x="6966294" y="0"/>
                </a:lnTo>
                <a:lnTo>
                  <a:pt x="6852387" y="196155"/>
                </a:lnTo>
                <a:lnTo>
                  <a:pt x="6043321" y="1589421"/>
                </a:lnTo>
                <a:cubicBezTo>
                  <a:pt x="5921057" y="1815646"/>
                  <a:pt x="5676528" y="1954861"/>
                  <a:pt x="5423265" y="1954861"/>
                </a:cubicBezTo>
                <a:lnTo>
                  <a:pt x="1379802" y="1954861"/>
                </a:lnTo>
                <a:cubicBezTo>
                  <a:pt x="1117807" y="1954861"/>
                  <a:pt x="882012" y="1815646"/>
                  <a:pt x="751013" y="1589421"/>
                </a:cubicBezTo>
                <a:lnTo>
                  <a:pt x="1951" y="293901"/>
                </a:lnTo>
                <a:lnTo>
                  <a:pt x="0" y="290527"/>
                </a:lnTo>
                <a:lnTo>
                  <a:pt x="0" y="0"/>
                </a:lnTo>
                <a:close/>
              </a:path>
            </a:pathLst>
          </a:custGeom>
          <a:solidFill>
            <a:schemeClr val="bg1">
              <a:lumMod val="95000"/>
            </a:schemeClr>
          </a:solidFill>
        </p:spPr>
        <p:txBody>
          <a:bodyPr wrap="square" tIns="2160000" rtlCol="0" anchor="t">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Foto einfügen oder ziehen und ablegen</a:t>
            </a:r>
          </a:p>
        </p:txBody>
      </p:sp>
      <p:sp>
        <p:nvSpPr>
          <p:cNvPr id="18" name="Titel 1">
            <a:extLst>
              <a:ext uri="{FF2B5EF4-FFF2-40B4-BE49-F238E27FC236}">
                <a16:creationId xmlns:a16="http://schemas.microsoft.com/office/drawing/2014/main" id="{CCE40DBF-C7D1-CD40-9FC9-BC7DFC9030CA}"/>
              </a:ext>
            </a:extLst>
          </p:cNvPr>
          <p:cNvSpPr>
            <a:spLocks noGrp="1"/>
          </p:cNvSpPr>
          <p:nvPr>
            <p:ph type="ctrTitle" hasCustomPrompt="1"/>
          </p:nvPr>
        </p:nvSpPr>
        <p:spPr>
          <a:xfrm>
            <a:off x="5388474" y="800326"/>
            <a:ext cx="3431526" cy="643082"/>
          </a:xfrm>
          <a:prstGeom prst="roundRect">
            <a:avLst>
              <a:gd name="adj" fmla="val 2139"/>
            </a:avLst>
          </a:prstGeom>
          <a:noFill/>
          <a:ln>
            <a:noFill/>
          </a:ln>
        </p:spPr>
        <p:txBody>
          <a:bodyPr lIns="0" tIns="0" rIns="0" bIns="0" rtlCol="0" anchor="t"/>
          <a:lstStyle>
            <a:lvl1pPr indent="0" algn="l">
              <a:lnSpc>
                <a:spcPct val="125000"/>
              </a:lnSpc>
              <a:defRPr sz="3400" b="0" spc="-225">
                <a:solidFill>
                  <a:srgbClr val="282925"/>
                </a:solidFill>
                <a:latin typeface="Gloss And Bloom" pitchFamily="2" charset="77"/>
              </a:defRPr>
            </a:lvl1pPr>
          </a:lstStyle>
          <a:p>
            <a:pPr rtl="0"/>
            <a:r>
              <a:rPr lang="de" noProof="0" dirty="0"/>
              <a:t>Überschrift</a:t>
            </a:r>
          </a:p>
        </p:txBody>
      </p:sp>
      <p:sp>
        <p:nvSpPr>
          <p:cNvPr id="8" name="Fußzeilenplatzhalter 4">
            <a:extLst>
              <a:ext uri="{FF2B5EF4-FFF2-40B4-BE49-F238E27FC236}">
                <a16:creationId xmlns:a16="http://schemas.microsoft.com/office/drawing/2014/main" id="{E7FAB793-8D92-7649-845B-5204B92D0192}"/>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9" name="Fußzeilenplatzhalter 4">
            <a:extLst>
              <a:ext uri="{FF2B5EF4-FFF2-40B4-BE49-F238E27FC236}">
                <a16:creationId xmlns:a16="http://schemas.microsoft.com/office/drawing/2014/main" id="{30BE319B-09F7-4F40-8BC5-109B9AA4AFEF}"/>
              </a:ext>
            </a:extLst>
          </p:cNvPr>
          <p:cNvSpPr txBox="1">
            <a:spLocks/>
          </p:cNvSpPr>
          <p:nvPr userDrawn="1"/>
        </p:nvSpPr>
        <p:spPr>
          <a:xfrm>
            <a:off x="8286206" y="4771111"/>
            <a:ext cx="533794" cy="151149"/>
          </a:xfrm>
          <a:prstGeom prst="rect">
            <a:avLst/>
          </a:prstGeom>
          <a:noFill/>
        </p:spPr>
        <p:txBody>
          <a:bodyPr vert="horz" lIns="0" tIns="0" rIns="0" bIns="0" rtlCol="0" anchor="ctr"/>
          <a:lstStyle>
            <a:defPPr rtl="0">
              <a:defRPr lang="de-de"/>
            </a:defPPr>
            <a:lvl1pPr marL="0" algn="r" defTabSz="685800" rtl="0" eaLnBrk="1" latinLnBrk="0" hangingPunct="1">
              <a:defRPr sz="800" b="0" i="0" kern="1200">
                <a:solidFill>
                  <a:schemeClr val="tx1">
                    <a:lumMod val="75000"/>
                    <a:lumOff val="25000"/>
                  </a:schemeClr>
                </a:solidFill>
                <a:latin typeface="Montserrat Light" pitchFamily="2" charset="77"/>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EC9E77C-BD26-4249-A65F-D7B04776405E}" type="slidenum">
              <a:rPr lang="de-DE" smtClean="0"/>
              <a:t>‹Nr.›</a:t>
            </a:fld>
            <a:endParaRPr lang="de-DE" dirty="0"/>
          </a:p>
        </p:txBody>
      </p:sp>
      <p:sp>
        <p:nvSpPr>
          <p:cNvPr id="7" name="Textplatzhalter 4">
            <a:extLst>
              <a:ext uri="{FF2B5EF4-FFF2-40B4-BE49-F238E27FC236}">
                <a16:creationId xmlns:a16="http://schemas.microsoft.com/office/drawing/2014/main" id="{AB5551B4-1317-BD4C-897A-A1863E89D6C7}"/>
              </a:ext>
            </a:extLst>
          </p:cNvPr>
          <p:cNvSpPr>
            <a:spLocks noGrp="1"/>
          </p:cNvSpPr>
          <p:nvPr>
            <p:ph type="body" sz="quarter" idx="17"/>
          </p:nvPr>
        </p:nvSpPr>
        <p:spPr>
          <a:xfrm>
            <a:off x="5388473" y="1625718"/>
            <a:ext cx="3431525"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Tree>
    <p:extLst>
      <p:ext uri="{BB962C8B-B14F-4D97-AF65-F5344CB8AC3E}">
        <p14:creationId xmlns:p14="http://schemas.microsoft.com/office/powerpoint/2010/main" val="964002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Wallpaper_02">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7ACF210F-49BA-4645-8E46-BFA936A2103A}"/>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252766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el Montserr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2111828" y="1568450"/>
            <a:ext cx="6708171" cy="749300"/>
          </a:xfrm>
        </p:spPr>
        <p:txBody>
          <a:bodyPr rtlCol="0"/>
          <a:lstStyle>
            <a:lvl1pPr>
              <a:defRPr sz="6600">
                <a:solidFill>
                  <a:schemeClr val="tx1">
                    <a:lumMod val="75000"/>
                    <a:lumOff val="25000"/>
                  </a:schemeClr>
                </a:solidFill>
              </a:defRPr>
            </a:lvl1pPr>
          </a:lstStyle>
          <a:p>
            <a:pPr rtl="0"/>
            <a:r>
              <a:rPr lang="de-DE" noProof="0" dirty="0"/>
              <a:t>Titel</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2113496" y="2559400"/>
            <a:ext cx="6714989" cy="197589"/>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Tree>
    <p:extLst>
      <p:ext uri="{BB962C8B-B14F-4D97-AF65-F5344CB8AC3E}">
        <p14:creationId xmlns:p14="http://schemas.microsoft.com/office/powerpoint/2010/main" val="3135295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el Gloss &amp; Bloom">
    <p:bg>
      <p:bgPr>
        <a:solidFill>
          <a:srgbClr val="F7F1EC"/>
        </a:solid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8D2E68D8-C6FD-484C-932C-5E763492E742}"/>
              </a:ext>
            </a:extLst>
          </p:cNvPr>
          <p:cNvSpPr>
            <a:spLocks noGrp="1"/>
          </p:cNvSpPr>
          <p:nvPr>
            <p:ph type="ctrTitle"/>
          </p:nvPr>
        </p:nvSpPr>
        <p:spPr>
          <a:xfrm>
            <a:off x="323851" y="637121"/>
            <a:ext cx="8496000" cy="1790700"/>
          </a:xfrm>
        </p:spPr>
        <p:txBody>
          <a:bodyPr anchor="b"/>
          <a:lstStyle>
            <a:lvl1pPr algn="ctr">
              <a:lnSpc>
                <a:spcPct val="125000"/>
              </a:lnSpc>
              <a:defRPr sz="4500" b="0">
                <a:solidFill>
                  <a:srgbClr val="282925"/>
                </a:solidFill>
                <a:latin typeface="Gloss And Bloom" pitchFamily="2" charset="77"/>
              </a:defRPr>
            </a:lvl1pPr>
          </a:lstStyle>
          <a:p>
            <a:r>
              <a:rPr lang="de-DE" dirty="0"/>
              <a:t>Mastertitelformat bearbeiten</a:t>
            </a:r>
          </a:p>
        </p:txBody>
      </p:sp>
      <p:sp>
        <p:nvSpPr>
          <p:cNvPr id="9" name="Untertitel 2">
            <a:extLst>
              <a:ext uri="{FF2B5EF4-FFF2-40B4-BE49-F238E27FC236}">
                <a16:creationId xmlns:a16="http://schemas.microsoft.com/office/drawing/2014/main" id="{533DCCCD-5BF3-904B-A5E3-E1F7662E41EA}"/>
              </a:ext>
            </a:extLst>
          </p:cNvPr>
          <p:cNvSpPr>
            <a:spLocks noGrp="1"/>
          </p:cNvSpPr>
          <p:nvPr>
            <p:ph type="subTitle" idx="1" hasCustomPrompt="1"/>
          </p:nvPr>
        </p:nvSpPr>
        <p:spPr>
          <a:xfrm>
            <a:off x="323851" y="2897471"/>
            <a:ext cx="8496000" cy="1241822"/>
          </a:xfrm>
          <a:prstGeom prst="rect">
            <a:avLst/>
          </a:prstGeom>
        </p:spPr>
        <p:txBody>
          <a:bodyPr/>
          <a:lstStyle>
            <a:lvl1pPr marL="0" indent="0" algn="ctr">
              <a:buNone/>
              <a:defRPr sz="1700">
                <a:solidFill>
                  <a:srgbClr val="28292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
        <p:nvSpPr>
          <p:cNvPr id="5" name="Fußzeilenplatzhalter 4">
            <a:extLst>
              <a:ext uri="{FF2B5EF4-FFF2-40B4-BE49-F238E27FC236}">
                <a16:creationId xmlns:a16="http://schemas.microsoft.com/office/drawing/2014/main" id="{15673F27-8081-BC4F-9C33-A01D7512EECC}"/>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Tree>
    <p:extLst>
      <p:ext uri="{BB962C8B-B14F-4D97-AF65-F5344CB8AC3E}">
        <p14:creationId xmlns:p14="http://schemas.microsoft.com/office/powerpoint/2010/main" val="29202671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323850" y="756000"/>
            <a:ext cx="8504635" cy="197589"/>
          </a:xfrm>
        </p:spPr>
        <p:txBody>
          <a:bodyPr rtlCol="0"/>
          <a:lstStyle>
            <a:lvl1pPr marL="0" indent="0">
              <a:buNone/>
              <a:defRPr sz="16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3850" y="1131887"/>
            <a:ext cx="8504238" cy="3333636"/>
          </a:xfrm>
        </p:spPr>
        <p:txBody>
          <a:bodyPr/>
          <a:lstStyle>
            <a:lvl1pPr>
              <a:buFontTx/>
              <a:buNone/>
              <a:defRPr sz="18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27145571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Titelfolie (1)">
    <p:bg>
      <p:bgPr>
        <a:solidFill>
          <a:srgbClr val="F7F1EC"/>
        </a:solid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8D2E68D8-C6FD-484C-932C-5E763492E742}"/>
              </a:ext>
            </a:extLst>
          </p:cNvPr>
          <p:cNvSpPr>
            <a:spLocks noGrp="1"/>
          </p:cNvSpPr>
          <p:nvPr>
            <p:ph type="ctrTitle"/>
          </p:nvPr>
        </p:nvSpPr>
        <p:spPr>
          <a:xfrm>
            <a:off x="1143000" y="637121"/>
            <a:ext cx="6858000" cy="1790700"/>
          </a:xfrm>
        </p:spPr>
        <p:txBody>
          <a:bodyPr anchor="b"/>
          <a:lstStyle>
            <a:lvl1pPr algn="ctr">
              <a:lnSpc>
                <a:spcPct val="125000"/>
              </a:lnSpc>
              <a:defRPr sz="4500" b="0">
                <a:solidFill>
                  <a:srgbClr val="282925"/>
                </a:solidFill>
                <a:latin typeface="Gloss And Bloom" pitchFamily="2" charset="77"/>
              </a:defRPr>
            </a:lvl1pPr>
          </a:lstStyle>
          <a:p>
            <a:r>
              <a:rPr lang="de-DE" dirty="0"/>
              <a:t>Mastertitelformat bearbeiten</a:t>
            </a:r>
          </a:p>
        </p:txBody>
      </p:sp>
      <p:sp>
        <p:nvSpPr>
          <p:cNvPr id="9" name="Untertitel 2">
            <a:extLst>
              <a:ext uri="{FF2B5EF4-FFF2-40B4-BE49-F238E27FC236}">
                <a16:creationId xmlns:a16="http://schemas.microsoft.com/office/drawing/2014/main" id="{533DCCCD-5BF3-904B-A5E3-E1F7662E41EA}"/>
              </a:ext>
            </a:extLst>
          </p:cNvPr>
          <p:cNvSpPr>
            <a:spLocks noGrp="1"/>
          </p:cNvSpPr>
          <p:nvPr>
            <p:ph type="subTitle" idx="1"/>
          </p:nvPr>
        </p:nvSpPr>
        <p:spPr>
          <a:xfrm>
            <a:off x="1143000" y="2897471"/>
            <a:ext cx="6858000" cy="1241822"/>
          </a:xfrm>
        </p:spPr>
        <p:txBody>
          <a:bodyPr/>
          <a:lstStyle>
            <a:lvl1pPr marL="0" indent="0" algn="ctr">
              <a:buNone/>
              <a:defRPr sz="1800">
                <a:solidFill>
                  <a:srgbClr val="28292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
        <p:nvSpPr>
          <p:cNvPr id="5" name="Fußzeilenplatzhalter 4">
            <a:extLst>
              <a:ext uri="{FF2B5EF4-FFF2-40B4-BE49-F238E27FC236}">
                <a16:creationId xmlns:a16="http://schemas.microsoft.com/office/drawing/2014/main" id="{15673F27-8081-BC4F-9C33-A01D7512EECC}"/>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Tree>
    <p:extLst>
      <p:ext uri="{BB962C8B-B14F-4D97-AF65-F5344CB8AC3E}">
        <p14:creationId xmlns:p14="http://schemas.microsoft.com/office/powerpoint/2010/main" val="387009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lanko">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67350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85532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ext mit Bild Gloss &amp; Bloom">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1473200" y="-668421"/>
            <a:ext cx="5644801" cy="4932234"/>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4404048" y="458701"/>
            <a:ext cx="4401813" cy="1136606"/>
          </a:xfrm>
          <a:prstGeom prst="rect">
            <a:avLst/>
          </a:prstGeom>
        </p:spPr>
        <p:txBody>
          <a:bodyPr/>
          <a:lstStyle>
            <a:lvl1pPr marL="0" indent="0" algn="r">
              <a:lnSpc>
                <a:spcPts val="4280"/>
              </a:lnSpc>
              <a:spcBef>
                <a:spcPts val="0"/>
              </a:spcBef>
              <a:spcAft>
                <a:spcPts val="0"/>
              </a:spcAft>
              <a:buFontTx/>
              <a:buNone/>
              <a:defRPr sz="3400">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4404048" y="1766355"/>
            <a:ext cx="4401813" cy="297457"/>
          </a:xfrm>
          <a:prstGeom prst="rect">
            <a:avLst/>
          </a:prstGeom>
        </p:spPr>
        <p:txBody>
          <a:bodyPr/>
          <a:lstStyle>
            <a:lvl1pPr marL="0" indent="0" algn="r">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4404048" y="2317899"/>
            <a:ext cx="4401814" cy="1945914"/>
          </a:xfrm>
          <a:prstGeom prst="rect">
            <a:avLst/>
          </a:prstGeom>
        </p:spPr>
        <p:txBody>
          <a:bodyPr/>
          <a:lstStyle>
            <a:lvl1pPr marL="0" indent="0" algn="r">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21585302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Titel Gloss &amp; Bloom">
    <p:bg>
      <p:bgPr>
        <a:solidFill>
          <a:srgbClr val="F7F1EC"/>
        </a:solid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8D2E68D8-C6FD-484C-932C-5E763492E742}"/>
              </a:ext>
            </a:extLst>
          </p:cNvPr>
          <p:cNvSpPr>
            <a:spLocks noGrp="1"/>
          </p:cNvSpPr>
          <p:nvPr>
            <p:ph type="ctrTitle"/>
          </p:nvPr>
        </p:nvSpPr>
        <p:spPr>
          <a:xfrm>
            <a:off x="1143000" y="637121"/>
            <a:ext cx="6858000" cy="1790700"/>
          </a:xfrm>
        </p:spPr>
        <p:txBody>
          <a:bodyPr anchor="b"/>
          <a:lstStyle>
            <a:lvl1pPr algn="ctr">
              <a:lnSpc>
                <a:spcPct val="125000"/>
              </a:lnSpc>
              <a:defRPr sz="4500" b="0">
                <a:solidFill>
                  <a:srgbClr val="282925"/>
                </a:solidFill>
                <a:latin typeface="Gloss And Bloom" pitchFamily="2" charset="77"/>
              </a:defRPr>
            </a:lvl1pPr>
          </a:lstStyle>
          <a:p>
            <a:r>
              <a:rPr lang="de-DE" dirty="0"/>
              <a:t>Mastertitelformat bearbeiten</a:t>
            </a:r>
          </a:p>
        </p:txBody>
      </p:sp>
      <p:sp>
        <p:nvSpPr>
          <p:cNvPr id="9" name="Untertitel 2">
            <a:extLst>
              <a:ext uri="{FF2B5EF4-FFF2-40B4-BE49-F238E27FC236}">
                <a16:creationId xmlns:a16="http://schemas.microsoft.com/office/drawing/2014/main" id="{533DCCCD-5BF3-904B-A5E3-E1F7662E41EA}"/>
              </a:ext>
            </a:extLst>
          </p:cNvPr>
          <p:cNvSpPr>
            <a:spLocks noGrp="1"/>
          </p:cNvSpPr>
          <p:nvPr>
            <p:ph type="subTitle" idx="1" hasCustomPrompt="1"/>
          </p:nvPr>
        </p:nvSpPr>
        <p:spPr>
          <a:xfrm>
            <a:off x="1143000" y="2897471"/>
            <a:ext cx="6858000" cy="1241822"/>
          </a:xfrm>
          <a:prstGeom prst="rect">
            <a:avLst/>
          </a:prstGeom>
        </p:spPr>
        <p:txBody>
          <a:bodyPr/>
          <a:lstStyle>
            <a:lvl1pPr marL="0" indent="0" algn="ctr">
              <a:buNone/>
              <a:defRPr sz="1700">
                <a:solidFill>
                  <a:srgbClr val="28292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
        <p:nvSpPr>
          <p:cNvPr id="5" name="Fußzeilenplatzhalter 4">
            <a:extLst>
              <a:ext uri="{FF2B5EF4-FFF2-40B4-BE49-F238E27FC236}">
                <a16:creationId xmlns:a16="http://schemas.microsoft.com/office/drawing/2014/main" id="{15673F27-8081-BC4F-9C33-A01D7512EECC}"/>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Tree>
    <p:extLst>
      <p:ext uri="{BB962C8B-B14F-4D97-AF65-F5344CB8AC3E}">
        <p14:creationId xmlns:p14="http://schemas.microsoft.com/office/powerpoint/2010/main" val="285056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Titel Montserr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2111828" y="1568450"/>
            <a:ext cx="6708171" cy="749300"/>
          </a:xfrm>
        </p:spPr>
        <p:txBody>
          <a:bodyPr rtlCol="0"/>
          <a:lstStyle>
            <a:lvl1pPr>
              <a:defRPr sz="6600">
                <a:solidFill>
                  <a:schemeClr val="tx1">
                    <a:lumMod val="75000"/>
                    <a:lumOff val="25000"/>
                  </a:schemeClr>
                </a:solidFill>
              </a:defRPr>
            </a:lvl1pPr>
          </a:lstStyle>
          <a:p>
            <a:pPr rtl="0"/>
            <a:r>
              <a:rPr lang="de-DE" noProof="0" dirty="0"/>
              <a:t>Titel</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2113496" y="2559400"/>
            <a:ext cx="6714989" cy="197589"/>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Tree>
    <p:extLst>
      <p:ext uri="{BB962C8B-B14F-4D97-AF65-F5344CB8AC3E}">
        <p14:creationId xmlns:p14="http://schemas.microsoft.com/office/powerpoint/2010/main" val="26952128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el mit Unter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324000" y="324000"/>
            <a:ext cx="8495851"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323851" y="756000"/>
            <a:ext cx="8496000"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3850" y="1246908"/>
            <a:ext cx="8496150" cy="3009179"/>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12988635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324000" y="324000"/>
            <a:ext cx="8495851"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4000" y="900222"/>
            <a:ext cx="8495999" cy="3355865"/>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1106588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mit Unter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324000" y="324000"/>
            <a:ext cx="8495851"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323851" y="756000"/>
            <a:ext cx="8496000"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3850" y="1246908"/>
            <a:ext cx="8496150" cy="3009179"/>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12342018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el und zwei Textfe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324000" y="324000"/>
            <a:ext cx="8495851"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4001" y="900222"/>
            <a:ext cx="8495850" cy="1558056"/>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
        <p:nvSpPr>
          <p:cNvPr id="5" name="Textplatzhalter 3">
            <a:extLst>
              <a:ext uri="{FF2B5EF4-FFF2-40B4-BE49-F238E27FC236}">
                <a16:creationId xmlns:a16="http://schemas.microsoft.com/office/drawing/2014/main" id="{55402AF8-315D-484E-BFA7-22BE35F23347}"/>
              </a:ext>
            </a:extLst>
          </p:cNvPr>
          <p:cNvSpPr>
            <a:spLocks noGrp="1"/>
          </p:cNvSpPr>
          <p:nvPr>
            <p:ph type="body" sz="quarter" idx="35"/>
          </p:nvPr>
        </p:nvSpPr>
        <p:spPr>
          <a:xfrm>
            <a:off x="324001" y="2685222"/>
            <a:ext cx="8495850" cy="1558057"/>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10191345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linksbündig">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382381" y="1896813"/>
            <a:ext cx="4401814" cy="23669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0" name="Titel 1">
            <a:extLst>
              <a:ext uri="{FF2B5EF4-FFF2-40B4-BE49-F238E27FC236}">
                <a16:creationId xmlns:a16="http://schemas.microsoft.com/office/drawing/2014/main" id="{CD3954BC-4A6C-4D4B-9312-317FFEED668E}"/>
              </a:ext>
            </a:extLst>
          </p:cNvPr>
          <p:cNvSpPr>
            <a:spLocks noGrp="1"/>
          </p:cNvSpPr>
          <p:nvPr>
            <p:ph type="title" hasCustomPrompt="1"/>
          </p:nvPr>
        </p:nvSpPr>
        <p:spPr>
          <a:xfrm>
            <a:off x="382381" y="454131"/>
            <a:ext cx="4401812" cy="677024"/>
          </a:xfrm>
        </p:spPr>
        <p:txBody>
          <a:bodyPr rtlCol="0"/>
          <a:lstStyle>
            <a:lvl1pPr algn="l">
              <a:defRPr>
                <a:solidFill>
                  <a:schemeClr val="tx1">
                    <a:lumMod val="75000"/>
                    <a:lumOff val="25000"/>
                  </a:schemeClr>
                </a:solidFill>
              </a:defRPr>
            </a:lvl1pPr>
          </a:lstStyle>
          <a:p>
            <a:pPr rtl="0"/>
            <a:r>
              <a:rPr lang="de-DE" noProof="0" dirty="0"/>
              <a:t>Seitentitel durch Klicken bearbeiten</a:t>
            </a:r>
          </a:p>
        </p:txBody>
      </p:sp>
      <p:sp>
        <p:nvSpPr>
          <p:cNvPr id="15" name="Untertitel 2">
            <a:extLst>
              <a:ext uri="{FF2B5EF4-FFF2-40B4-BE49-F238E27FC236}">
                <a16:creationId xmlns:a16="http://schemas.microsoft.com/office/drawing/2014/main" id="{771CF491-30A7-8E4A-898B-72DF0001B594}"/>
              </a:ext>
            </a:extLst>
          </p:cNvPr>
          <p:cNvSpPr>
            <a:spLocks noGrp="1"/>
          </p:cNvSpPr>
          <p:nvPr>
            <p:ph type="body" sz="quarter" idx="32" hasCustomPrompt="1"/>
          </p:nvPr>
        </p:nvSpPr>
        <p:spPr>
          <a:xfrm>
            <a:off x="382381" y="1268989"/>
            <a:ext cx="4401813" cy="256641"/>
          </a:xfrm>
          <a:prstGeom prst="rect">
            <a:avLst/>
          </a:prstGeom>
        </p:spPr>
        <p:txBody>
          <a:bodyPr rtlCol="0"/>
          <a:lstStyle>
            <a:lvl1pPr marL="0" indent="0" algn="l">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492537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ext Gloss &amp; Bloom">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729030"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l"/>
            <a:endParaRPr lang="de-DE" sz="4400" b="0" dirty="0">
              <a:latin typeface="Gloss And Bloom" pitchFamily="2" charset="77"/>
            </a:endParaRPr>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48883" y="458701"/>
            <a:ext cx="4401813" cy="1136606"/>
          </a:xfrm>
          <a:prstGeom prst="rect">
            <a:avLst/>
          </a:prstGeom>
        </p:spPr>
        <p:txBody>
          <a:bodyPr/>
          <a:lstStyle>
            <a:lvl1pPr marL="0" indent="0" algn="l">
              <a:lnSpc>
                <a:spcPts val="4280"/>
              </a:lnSpc>
              <a:spcBef>
                <a:spcPts val="0"/>
              </a:spcBef>
              <a:spcAft>
                <a:spcPts val="0"/>
              </a:spcAft>
              <a:buFontTx/>
              <a:buNone/>
              <a:defRPr sz="3400">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48883" y="1766355"/>
            <a:ext cx="4401813"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48883" y="2317899"/>
            <a:ext cx="4401814" cy="1945914"/>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20382060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ext Montserrat">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729030"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l"/>
            <a:endParaRPr lang="de-DE" sz="4400" b="0" dirty="0">
              <a:latin typeface="Gloss And Bloom" pitchFamily="2" charset="77"/>
            </a:endParaRPr>
          </a:p>
        </p:txBody>
      </p:sp>
      <p:sp>
        <p:nvSpPr>
          <p:cNvPr id="16" name="Textplatzhalter 4">
            <a:extLst>
              <a:ext uri="{FF2B5EF4-FFF2-40B4-BE49-F238E27FC236}">
                <a16:creationId xmlns:a16="http://schemas.microsoft.com/office/drawing/2014/main" id="{F26A2DF4-5F2A-204A-9368-E6A2866F35DD}"/>
              </a:ext>
            </a:extLst>
          </p:cNvPr>
          <p:cNvSpPr>
            <a:spLocks noGrp="1"/>
          </p:cNvSpPr>
          <p:nvPr>
            <p:ph type="body" sz="quarter" idx="15" hasCustomPrompt="1"/>
          </p:nvPr>
        </p:nvSpPr>
        <p:spPr>
          <a:xfrm>
            <a:off x="348883" y="458701"/>
            <a:ext cx="4401813" cy="1136606"/>
          </a:xfrm>
          <a:prstGeom prst="rect">
            <a:avLst/>
          </a:prstGeom>
        </p:spPr>
        <p:txBody>
          <a:bodyPr/>
          <a:lstStyle>
            <a:lvl1pPr marL="0" indent="0" algn="l">
              <a:lnSpc>
                <a:spcPts val="4080"/>
              </a:lnSpc>
              <a:spcBef>
                <a:spcPts val="0"/>
              </a:spcBef>
              <a:spcAft>
                <a:spcPts val="0"/>
              </a:spcAft>
              <a:buFontTx/>
              <a:buNone/>
              <a:defRPr sz="34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a:t>MONTSERRAT</a:t>
            </a:r>
          </a:p>
        </p:txBody>
      </p:sp>
      <p:sp>
        <p:nvSpPr>
          <p:cNvPr id="17" name="Textplatzhalter 4">
            <a:extLst>
              <a:ext uri="{FF2B5EF4-FFF2-40B4-BE49-F238E27FC236}">
                <a16:creationId xmlns:a16="http://schemas.microsoft.com/office/drawing/2014/main" id="{F20C75DF-8E08-284B-A6C6-C1940A9744E3}"/>
              </a:ext>
            </a:extLst>
          </p:cNvPr>
          <p:cNvSpPr>
            <a:spLocks noGrp="1"/>
          </p:cNvSpPr>
          <p:nvPr>
            <p:ph type="body" sz="quarter" idx="16" hasCustomPrompt="1"/>
          </p:nvPr>
        </p:nvSpPr>
        <p:spPr>
          <a:xfrm>
            <a:off x="348883" y="1766355"/>
            <a:ext cx="4401813"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8" name="Textplatzhalter 4">
            <a:extLst>
              <a:ext uri="{FF2B5EF4-FFF2-40B4-BE49-F238E27FC236}">
                <a16:creationId xmlns:a16="http://schemas.microsoft.com/office/drawing/2014/main" id="{2B9AE645-E0EE-B242-96F3-5BDBA8872822}"/>
              </a:ext>
            </a:extLst>
          </p:cNvPr>
          <p:cNvSpPr>
            <a:spLocks noGrp="1"/>
          </p:cNvSpPr>
          <p:nvPr>
            <p:ph type="body" sz="quarter" idx="17" hasCustomPrompt="1"/>
          </p:nvPr>
        </p:nvSpPr>
        <p:spPr>
          <a:xfrm>
            <a:off x="348883" y="2317899"/>
            <a:ext cx="4401814" cy="1945914"/>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34565589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Kurze Texte">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3" name="Textplatzhalter 4">
            <a:extLst>
              <a:ext uri="{FF2B5EF4-FFF2-40B4-BE49-F238E27FC236}">
                <a16:creationId xmlns:a16="http://schemas.microsoft.com/office/drawing/2014/main" id="{E68F1B7D-F4A8-0C4D-94B1-7464F5F96A9E}"/>
              </a:ext>
            </a:extLst>
          </p:cNvPr>
          <p:cNvSpPr>
            <a:spLocks noGrp="1"/>
          </p:cNvSpPr>
          <p:nvPr>
            <p:ph type="body" sz="quarter" idx="16" hasCustomPrompt="1"/>
          </p:nvPr>
        </p:nvSpPr>
        <p:spPr>
          <a:xfrm>
            <a:off x="338138" y="802033"/>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338138" y="1232753"/>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6" name="Textplatzhalter 4">
            <a:extLst>
              <a:ext uri="{FF2B5EF4-FFF2-40B4-BE49-F238E27FC236}">
                <a16:creationId xmlns:a16="http://schemas.microsoft.com/office/drawing/2014/main" id="{453B28A5-E03B-AF44-8AFD-E1A408B607DA}"/>
              </a:ext>
            </a:extLst>
          </p:cNvPr>
          <p:cNvSpPr>
            <a:spLocks noGrp="1"/>
          </p:cNvSpPr>
          <p:nvPr>
            <p:ph type="body" sz="quarter" idx="19" hasCustomPrompt="1"/>
          </p:nvPr>
        </p:nvSpPr>
        <p:spPr>
          <a:xfrm>
            <a:off x="338138" y="2546858"/>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7" name="Textplatzhalter 4">
            <a:extLst>
              <a:ext uri="{FF2B5EF4-FFF2-40B4-BE49-F238E27FC236}">
                <a16:creationId xmlns:a16="http://schemas.microsoft.com/office/drawing/2014/main" id="{7407CF6D-CE14-3F4E-ADAD-3A683A150FA1}"/>
              </a:ext>
            </a:extLst>
          </p:cNvPr>
          <p:cNvSpPr>
            <a:spLocks noGrp="1"/>
          </p:cNvSpPr>
          <p:nvPr>
            <p:ph type="body" sz="quarter" idx="20"/>
          </p:nvPr>
        </p:nvSpPr>
        <p:spPr>
          <a:xfrm>
            <a:off x="338138" y="2977578"/>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2" name="Textplatzhalter 4">
            <a:extLst>
              <a:ext uri="{FF2B5EF4-FFF2-40B4-BE49-F238E27FC236}">
                <a16:creationId xmlns:a16="http://schemas.microsoft.com/office/drawing/2014/main" id="{58A7D5D8-DB6E-3C45-8959-BB557ED95524}"/>
              </a:ext>
            </a:extLst>
          </p:cNvPr>
          <p:cNvSpPr>
            <a:spLocks noGrp="1"/>
          </p:cNvSpPr>
          <p:nvPr>
            <p:ph type="body" sz="quarter" idx="21" hasCustomPrompt="1"/>
          </p:nvPr>
        </p:nvSpPr>
        <p:spPr>
          <a:xfrm>
            <a:off x="4750906" y="802033"/>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3" name="Textplatzhalter 4">
            <a:extLst>
              <a:ext uri="{FF2B5EF4-FFF2-40B4-BE49-F238E27FC236}">
                <a16:creationId xmlns:a16="http://schemas.microsoft.com/office/drawing/2014/main" id="{D20BD4BA-0B03-7245-82A9-A0922BC8DEAB}"/>
              </a:ext>
            </a:extLst>
          </p:cNvPr>
          <p:cNvSpPr>
            <a:spLocks noGrp="1"/>
          </p:cNvSpPr>
          <p:nvPr>
            <p:ph type="body" sz="quarter" idx="22"/>
          </p:nvPr>
        </p:nvSpPr>
        <p:spPr>
          <a:xfrm>
            <a:off x="4750906" y="1232753"/>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4" name="Textplatzhalter 4">
            <a:extLst>
              <a:ext uri="{FF2B5EF4-FFF2-40B4-BE49-F238E27FC236}">
                <a16:creationId xmlns:a16="http://schemas.microsoft.com/office/drawing/2014/main" id="{7C806829-7374-5C46-ACD1-7F287E1DA876}"/>
              </a:ext>
            </a:extLst>
          </p:cNvPr>
          <p:cNvSpPr>
            <a:spLocks noGrp="1"/>
          </p:cNvSpPr>
          <p:nvPr>
            <p:ph type="body" sz="quarter" idx="23" hasCustomPrompt="1"/>
          </p:nvPr>
        </p:nvSpPr>
        <p:spPr>
          <a:xfrm>
            <a:off x="4750906" y="2546858"/>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5" name="Textplatzhalter 4">
            <a:extLst>
              <a:ext uri="{FF2B5EF4-FFF2-40B4-BE49-F238E27FC236}">
                <a16:creationId xmlns:a16="http://schemas.microsoft.com/office/drawing/2014/main" id="{D0B34D39-FAAE-6B47-9D45-29920ABAB332}"/>
              </a:ext>
            </a:extLst>
          </p:cNvPr>
          <p:cNvSpPr>
            <a:spLocks noGrp="1"/>
          </p:cNvSpPr>
          <p:nvPr>
            <p:ph type="body" sz="quarter" idx="24"/>
          </p:nvPr>
        </p:nvSpPr>
        <p:spPr>
          <a:xfrm>
            <a:off x="4750906" y="2977578"/>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Tree>
    <p:extLst>
      <p:ext uri="{BB962C8B-B14F-4D97-AF65-F5344CB8AC3E}">
        <p14:creationId xmlns:p14="http://schemas.microsoft.com/office/powerpoint/2010/main" val="24281468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332485" y="1246908"/>
            <a:ext cx="8496000" cy="3009180"/>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Fußzeilenplatzhalter 3">
            <a:extLst>
              <a:ext uri="{FF2B5EF4-FFF2-40B4-BE49-F238E27FC236}">
                <a16:creationId xmlns:a16="http://schemas.microsoft.com/office/drawing/2014/main" id="{E8FE0EB3-0FF4-4285-B9D3-90A5751B7BBF}"/>
              </a:ext>
            </a:extLst>
          </p:cNvPr>
          <p:cNvSpPr>
            <a:spLocks noGrp="1"/>
          </p:cNvSpPr>
          <p:nvPr>
            <p:ph type="ftr" sz="quarter" idx="12"/>
          </p:nvPr>
        </p:nvSpPr>
        <p:spPr>
          <a:xfrm>
            <a:off x="2111829" y="4771112"/>
            <a:ext cx="6133406" cy="151149"/>
          </a:xfrm>
          <a:prstGeom prst="rect">
            <a:avLst/>
          </a:prstGeom>
        </p:spPr>
        <p:txBody>
          <a:bodyPr rtlCol="0"/>
          <a:lstStyle/>
          <a:p>
            <a:pPr rtl="0"/>
            <a:r>
              <a:rPr lang="de-DE" noProof="0"/>
              <a:t>Fußzeile hinzufügen</a:t>
            </a:r>
          </a:p>
        </p:txBody>
      </p:sp>
      <p:sp>
        <p:nvSpPr>
          <p:cNvPr id="8" name="Untertitel 2">
            <a:extLst>
              <a:ext uri="{FF2B5EF4-FFF2-40B4-BE49-F238E27FC236}">
                <a16:creationId xmlns:a16="http://schemas.microsoft.com/office/drawing/2014/main" id="{B88F15D4-F8DA-CE42-879F-BF905266A166}"/>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24638235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2-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324000" y="324000"/>
            <a:ext cx="8505000" cy="324000"/>
          </a:xfrm>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24000" y="1246907"/>
            <a:ext cx="4104000" cy="3009179"/>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2111829" y="4771112"/>
            <a:ext cx="6133406" cy="151149"/>
          </a:xfrm>
          <a:prstGeom prst="rect">
            <a:avLst/>
          </a:prstGeom>
        </p:spPr>
        <p:txBody>
          <a:bodyPr rtlCol="0"/>
          <a:lstStyle/>
          <a:p>
            <a:pPr rtl="0"/>
            <a:r>
              <a:rPr lang="de-DE" noProof="0"/>
              <a:t>Fußzeile hinzufügen</a:t>
            </a:r>
          </a:p>
        </p:txBody>
      </p:sp>
      <p:sp>
        <p:nvSpPr>
          <p:cNvPr id="9" name="Inhaltsplatzhalter 2">
            <a:extLst>
              <a:ext uri="{FF2B5EF4-FFF2-40B4-BE49-F238E27FC236}">
                <a16:creationId xmlns:a16="http://schemas.microsoft.com/office/drawing/2014/main" id="{E757743E-AF4E-1E4D-A743-2682FDB29287}"/>
              </a:ext>
            </a:extLst>
          </p:cNvPr>
          <p:cNvSpPr>
            <a:spLocks noGrp="1"/>
          </p:cNvSpPr>
          <p:nvPr>
            <p:ph sz="half" idx="33" hasCustomPrompt="1"/>
          </p:nvPr>
        </p:nvSpPr>
        <p:spPr>
          <a:xfrm>
            <a:off x="4724485" y="1246906"/>
            <a:ext cx="4104000" cy="3009179"/>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8" name="Untertitel 2">
            <a:extLst>
              <a:ext uri="{FF2B5EF4-FFF2-40B4-BE49-F238E27FC236}">
                <a16:creationId xmlns:a16="http://schemas.microsoft.com/office/drawing/2014/main" id="{79204247-B412-B547-9572-BCE3E09BFCB4}"/>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29970965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3-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324000" y="324000"/>
            <a:ext cx="8505000"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324000" y="1246908"/>
            <a:ext cx="2700000" cy="3009177"/>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0" name="Inhaltsplatzhalter 2">
            <a:extLst>
              <a:ext uri="{FF2B5EF4-FFF2-40B4-BE49-F238E27FC236}">
                <a16:creationId xmlns:a16="http://schemas.microsoft.com/office/drawing/2014/main" id="{A9293B27-CB4B-DD41-B611-B4ED59A95BB9}"/>
              </a:ext>
            </a:extLst>
          </p:cNvPr>
          <p:cNvSpPr>
            <a:spLocks noGrp="1"/>
          </p:cNvSpPr>
          <p:nvPr>
            <p:ph idx="33" hasCustomPrompt="1"/>
          </p:nvPr>
        </p:nvSpPr>
        <p:spPr>
          <a:xfrm>
            <a:off x="6128485" y="1246907"/>
            <a:ext cx="2700000" cy="3009178"/>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2" name="Inhaltsplatzhalter 2">
            <a:extLst>
              <a:ext uri="{FF2B5EF4-FFF2-40B4-BE49-F238E27FC236}">
                <a16:creationId xmlns:a16="http://schemas.microsoft.com/office/drawing/2014/main" id="{73842DBF-A88B-454B-8684-931D65EA3CF0}"/>
              </a:ext>
            </a:extLst>
          </p:cNvPr>
          <p:cNvSpPr>
            <a:spLocks noGrp="1"/>
          </p:cNvSpPr>
          <p:nvPr>
            <p:ph idx="34" hasCustomPrompt="1"/>
          </p:nvPr>
        </p:nvSpPr>
        <p:spPr>
          <a:xfrm>
            <a:off x="3226242" y="1246907"/>
            <a:ext cx="2700000" cy="3009178"/>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1" name="Fußzeilenplatzhalter 1">
            <a:extLst>
              <a:ext uri="{FF2B5EF4-FFF2-40B4-BE49-F238E27FC236}">
                <a16:creationId xmlns:a16="http://schemas.microsoft.com/office/drawing/2014/main" id="{1280C0B2-6AD2-1C4F-B953-AC61ADB5C7F9}"/>
              </a:ext>
            </a:extLst>
          </p:cNvPr>
          <p:cNvSpPr>
            <a:spLocks noGrp="1"/>
          </p:cNvSpPr>
          <p:nvPr>
            <p:ph type="ftr" sz="quarter" idx="12"/>
          </p:nvPr>
        </p:nvSpPr>
        <p:spPr>
          <a:xfrm>
            <a:off x="2111829" y="4771112"/>
            <a:ext cx="6133406" cy="151149"/>
          </a:xfrm>
          <a:prstGeom prst="rect">
            <a:avLst/>
          </a:prstGeom>
        </p:spPr>
        <p:txBody>
          <a:bodyPr rtlCol="0"/>
          <a:lstStyle/>
          <a:p>
            <a:pPr rtl="0"/>
            <a:r>
              <a:rPr lang="de-DE" noProof="0"/>
              <a:t>Fußzeile hinzufügen</a:t>
            </a:r>
          </a:p>
        </p:txBody>
      </p:sp>
      <p:sp>
        <p:nvSpPr>
          <p:cNvPr id="8" name="Untertitel 2">
            <a:extLst>
              <a:ext uri="{FF2B5EF4-FFF2-40B4-BE49-F238E27FC236}">
                <a16:creationId xmlns:a16="http://schemas.microsoft.com/office/drawing/2014/main" id="{8D935544-18C8-9143-8709-0EA7298BBA8A}"/>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24951705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324000" y="324000"/>
            <a:ext cx="8505000" cy="324000"/>
          </a:xfrm>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24000" y="1609646"/>
            <a:ext cx="4104000" cy="2646440"/>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2111829" y="4771112"/>
            <a:ext cx="6133406" cy="151149"/>
          </a:xfrm>
          <a:prstGeom prst="rect">
            <a:avLst/>
          </a:prstGeom>
        </p:spPr>
        <p:txBody>
          <a:bodyPr rtlCol="0"/>
          <a:lstStyle/>
          <a:p>
            <a:pPr rtl="0"/>
            <a:r>
              <a:rPr lang="de-DE" noProof="0"/>
              <a:t>Fußzeile hinzufügen</a:t>
            </a:r>
          </a:p>
        </p:txBody>
      </p:sp>
      <p:sp>
        <p:nvSpPr>
          <p:cNvPr id="9" name="Inhaltsplatzhalter 2">
            <a:extLst>
              <a:ext uri="{FF2B5EF4-FFF2-40B4-BE49-F238E27FC236}">
                <a16:creationId xmlns:a16="http://schemas.microsoft.com/office/drawing/2014/main" id="{E757743E-AF4E-1E4D-A743-2682FDB29287}"/>
              </a:ext>
            </a:extLst>
          </p:cNvPr>
          <p:cNvSpPr>
            <a:spLocks noGrp="1"/>
          </p:cNvSpPr>
          <p:nvPr>
            <p:ph sz="half" idx="33" hasCustomPrompt="1"/>
          </p:nvPr>
        </p:nvSpPr>
        <p:spPr>
          <a:xfrm>
            <a:off x="4724485" y="1609645"/>
            <a:ext cx="4104000" cy="2646440"/>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8" name="Untertitel 2">
            <a:extLst>
              <a:ext uri="{FF2B5EF4-FFF2-40B4-BE49-F238E27FC236}">
                <a16:creationId xmlns:a16="http://schemas.microsoft.com/office/drawing/2014/main" id="{79204247-B412-B547-9572-BCE3E09BFCB4}"/>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7" name="Untertitel 2">
            <a:extLst>
              <a:ext uri="{FF2B5EF4-FFF2-40B4-BE49-F238E27FC236}">
                <a16:creationId xmlns:a16="http://schemas.microsoft.com/office/drawing/2014/main" id="{8950A2DA-97CC-8540-A6FB-5F6917C6E233}"/>
              </a:ext>
            </a:extLst>
          </p:cNvPr>
          <p:cNvSpPr>
            <a:spLocks noGrp="1"/>
          </p:cNvSpPr>
          <p:nvPr>
            <p:ph type="body" sz="quarter" idx="34" hasCustomPrompt="1"/>
          </p:nvPr>
        </p:nvSpPr>
        <p:spPr>
          <a:xfrm>
            <a:off x="315515" y="1246907"/>
            <a:ext cx="4104000" cy="181372"/>
          </a:xfrm>
          <a:prstGeom prst="rect">
            <a:avLst/>
          </a:prstGeom>
        </p:spPr>
        <p:txBody>
          <a:bodyPr rtlCol="0"/>
          <a:lstStyle>
            <a:lvl1pPr marL="0" indent="0">
              <a:buNone/>
              <a:defRPr sz="1400" b="1" i="0">
                <a:latin typeface="Montserrat" pitchFamily="2" charset="77"/>
              </a:defRPr>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Überschrift</a:t>
            </a:r>
          </a:p>
        </p:txBody>
      </p:sp>
      <p:sp>
        <p:nvSpPr>
          <p:cNvPr id="10" name="Untertitel 2">
            <a:extLst>
              <a:ext uri="{FF2B5EF4-FFF2-40B4-BE49-F238E27FC236}">
                <a16:creationId xmlns:a16="http://schemas.microsoft.com/office/drawing/2014/main" id="{2D98372C-68C6-0648-9676-5BC55F96C856}"/>
              </a:ext>
            </a:extLst>
          </p:cNvPr>
          <p:cNvSpPr>
            <a:spLocks noGrp="1"/>
          </p:cNvSpPr>
          <p:nvPr>
            <p:ph type="body" sz="quarter" idx="35" hasCustomPrompt="1"/>
          </p:nvPr>
        </p:nvSpPr>
        <p:spPr>
          <a:xfrm>
            <a:off x="4724485" y="1246907"/>
            <a:ext cx="4104000" cy="181372"/>
          </a:xfrm>
          <a:prstGeom prst="rect">
            <a:avLst/>
          </a:prstGeom>
        </p:spPr>
        <p:txBody>
          <a:bodyPr rtlCol="0"/>
          <a:lstStyle>
            <a:lvl1pPr marL="0" indent="0">
              <a:buNone/>
              <a:defRPr sz="1400" b="1" i="0">
                <a:latin typeface="Montserrat" pitchFamily="2" charset="77"/>
              </a:defRPr>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Überschrift</a:t>
            </a:r>
          </a:p>
        </p:txBody>
      </p:sp>
    </p:spTree>
    <p:extLst>
      <p:ext uri="{BB962C8B-B14F-4D97-AF65-F5344CB8AC3E}">
        <p14:creationId xmlns:p14="http://schemas.microsoft.com/office/powerpoint/2010/main" val="35741920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ext mit Bild Gloss &amp; Bloom">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1473200" y="-668421"/>
            <a:ext cx="5644801" cy="4932234"/>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4404048" y="458701"/>
            <a:ext cx="4401813" cy="1136606"/>
          </a:xfrm>
          <a:prstGeom prst="rect">
            <a:avLst/>
          </a:prstGeom>
        </p:spPr>
        <p:txBody>
          <a:bodyPr/>
          <a:lstStyle>
            <a:lvl1pPr marL="0" indent="0" algn="r">
              <a:lnSpc>
                <a:spcPts val="4280"/>
              </a:lnSpc>
              <a:spcBef>
                <a:spcPts val="0"/>
              </a:spcBef>
              <a:spcAft>
                <a:spcPts val="0"/>
              </a:spcAft>
              <a:buFontTx/>
              <a:buNone/>
              <a:defRPr sz="3400">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4404048" y="1766355"/>
            <a:ext cx="4401813" cy="297457"/>
          </a:xfrm>
          <a:prstGeom prst="rect">
            <a:avLst/>
          </a:prstGeom>
        </p:spPr>
        <p:txBody>
          <a:bodyPr/>
          <a:lstStyle>
            <a:lvl1pPr marL="0" indent="0" algn="r">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4404048" y="2317899"/>
            <a:ext cx="4401814" cy="1945914"/>
          </a:xfrm>
          <a:prstGeom prst="rect">
            <a:avLst/>
          </a:prstGeom>
        </p:spPr>
        <p:txBody>
          <a:bodyPr/>
          <a:lstStyle>
            <a:lvl1pPr marL="0" indent="0" algn="r">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531198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324000" y="324000"/>
            <a:ext cx="8495851"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4000" y="900222"/>
            <a:ext cx="8495999" cy="3355865"/>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2554210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ext mit Bild Montserrat">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1473200" y="-668421"/>
            <a:ext cx="5644801" cy="4932234"/>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6" name="Textplatzhalter 4">
            <a:extLst>
              <a:ext uri="{FF2B5EF4-FFF2-40B4-BE49-F238E27FC236}">
                <a16:creationId xmlns:a16="http://schemas.microsoft.com/office/drawing/2014/main" id="{F26A2DF4-5F2A-204A-9368-E6A2866F35DD}"/>
              </a:ext>
            </a:extLst>
          </p:cNvPr>
          <p:cNvSpPr>
            <a:spLocks noGrp="1"/>
          </p:cNvSpPr>
          <p:nvPr>
            <p:ph type="body" sz="quarter" idx="15" hasCustomPrompt="1"/>
          </p:nvPr>
        </p:nvSpPr>
        <p:spPr>
          <a:xfrm>
            <a:off x="4404048" y="458701"/>
            <a:ext cx="4401813" cy="1136606"/>
          </a:xfrm>
          <a:prstGeom prst="rect">
            <a:avLst/>
          </a:prstGeom>
        </p:spPr>
        <p:txBody>
          <a:bodyPr/>
          <a:lstStyle>
            <a:lvl1pPr marL="0" indent="0" algn="r">
              <a:lnSpc>
                <a:spcPts val="4080"/>
              </a:lnSpc>
              <a:spcBef>
                <a:spcPts val="0"/>
              </a:spcBef>
              <a:spcAft>
                <a:spcPts val="0"/>
              </a:spcAft>
              <a:buFontTx/>
              <a:buNone/>
              <a:defRPr sz="34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a:t>MONTSERRAT</a:t>
            </a:r>
          </a:p>
        </p:txBody>
      </p:sp>
      <p:sp>
        <p:nvSpPr>
          <p:cNvPr id="17" name="Textplatzhalter 4">
            <a:extLst>
              <a:ext uri="{FF2B5EF4-FFF2-40B4-BE49-F238E27FC236}">
                <a16:creationId xmlns:a16="http://schemas.microsoft.com/office/drawing/2014/main" id="{F20C75DF-8E08-284B-A6C6-C1940A9744E3}"/>
              </a:ext>
            </a:extLst>
          </p:cNvPr>
          <p:cNvSpPr>
            <a:spLocks noGrp="1"/>
          </p:cNvSpPr>
          <p:nvPr>
            <p:ph type="body" sz="quarter" idx="16" hasCustomPrompt="1"/>
          </p:nvPr>
        </p:nvSpPr>
        <p:spPr>
          <a:xfrm>
            <a:off x="4404048" y="1766355"/>
            <a:ext cx="4401813" cy="297457"/>
          </a:xfrm>
          <a:prstGeom prst="rect">
            <a:avLst/>
          </a:prstGeom>
        </p:spPr>
        <p:txBody>
          <a:bodyPr/>
          <a:lstStyle>
            <a:lvl1pPr marL="0" indent="0" algn="r">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8" name="Textplatzhalter 4">
            <a:extLst>
              <a:ext uri="{FF2B5EF4-FFF2-40B4-BE49-F238E27FC236}">
                <a16:creationId xmlns:a16="http://schemas.microsoft.com/office/drawing/2014/main" id="{2B9AE645-E0EE-B242-96F3-5BDBA8872822}"/>
              </a:ext>
            </a:extLst>
          </p:cNvPr>
          <p:cNvSpPr>
            <a:spLocks noGrp="1"/>
          </p:cNvSpPr>
          <p:nvPr>
            <p:ph type="body" sz="quarter" idx="17" hasCustomPrompt="1"/>
          </p:nvPr>
        </p:nvSpPr>
        <p:spPr>
          <a:xfrm>
            <a:off x="4404048" y="2317899"/>
            <a:ext cx="4401814" cy="1945914"/>
          </a:xfrm>
          <a:prstGeom prst="rect">
            <a:avLst/>
          </a:prstGeom>
        </p:spPr>
        <p:txBody>
          <a:bodyPr/>
          <a:lstStyle>
            <a:lvl1pPr marL="0" indent="0" algn="r">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3777598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ext mit 3 Bildern">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382381" y="1896813"/>
            <a:ext cx="4401814" cy="23669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0" name="Titel 1">
            <a:extLst>
              <a:ext uri="{FF2B5EF4-FFF2-40B4-BE49-F238E27FC236}">
                <a16:creationId xmlns:a16="http://schemas.microsoft.com/office/drawing/2014/main" id="{CD3954BC-4A6C-4D4B-9312-317FFEED668E}"/>
              </a:ext>
            </a:extLst>
          </p:cNvPr>
          <p:cNvSpPr>
            <a:spLocks noGrp="1"/>
          </p:cNvSpPr>
          <p:nvPr>
            <p:ph type="title" hasCustomPrompt="1"/>
          </p:nvPr>
        </p:nvSpPr>
        <p:spPr>
          <a:xfrm>
            <a:off x="382381" y="454131"/>
            <a:ext cx="4401812" cy="677024"/>
          </a:xfrm>
        </p:spPr>
        <p:txBody>
          <a:bodyPr rtlCol="0"/>
          <a:lstStyle>
            <a:lvl1pPr algn="l">
              <a:defRPr>
                <a:solidFill>
                  <a:schemeClr val="tx1">
                    <a:lumMod val="75000"/>
                    <a:lumOff val="25000"/>
                  </a:schemeClr>
                </a:solidFill>
              </a:defRPr>
            </a:lvl1pPr>
          </a:lstStyle>
          <a:p>
            <a:pPr rtl="0"/>
            <a:r>
              <a:rPr lang="de-DE" noProof="0" dirty="0"/>
              <a:t>Seitentitel durch Klicken bearbeiten</a:t>
            </a:r>
          </a:p>
        </p:txBody>
      </p:sp>
      <p:sp>
        <p:nvSpPr>
          <p:cNvPr id="15" name="Untertitel 2">
            <a:extLst>
              <a:ext uri="{FF2B5EF4-FFF2-40B4-BE49-F238E27FC236}">
                <a16:creationId xmlns:a16="http://schemas.microsoft.com/office/drawing/2014/main" id="{771CF491-30A7-8E4A-898B-72DF0001B594}"/>
              </a:ext>
            </a:extLst>
          </p:cNvPr>
          <p:cNvSpPr>
            <a:spLocks noGrp="1"/>
          </p:cNvSpPr>
          <p:nvPr>
            <p:ph type="body" sz="quarter" idx="32" hasCustomPrompt="1"/>
          </p:nvPr>
        </p:nvSpPr>
        <p:spPr>
          <a:xfrm>
            <a:off x="382381" y="1268989"/>
            <a:ext cx="4401813" cy="256641"/>
          </a:xfrm>
          <a:prstGeom prst="rect">
            <a:avLst/>
          </a:prstGeom>
        </p:spPr>
        <p:txBody>
          <a:bodyPr rtlCol="0"/>
          <a:lstStyle>
            <a:lvl1pPr marL="0" indent="0" algn="l">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13" name="Bildplatzhalter 10">
            <a:extLst>
              <a:ext uri="{FF2B5EF4-FFF2-40B4-BE49-F238E27FC236}">
                <a16:creationId xmlns:a16="http://schemas.microsoft.com/office/drawing/2014/main" id="{90B62267-FF11-9040-8C66-11AEA9FA19CE}"/>
              </a:ext>
            </a:extLst>
          </p:cNvPr>
          <p:cNvSpPr>
            <a:spLocks noGrp="1"/>
          </p:cNvSpPr>
          <p:nvPr>
            <p:ph type="pic" sz="quarter" idx="14" hasCustomPrompt="1"/>
          </p:nvPr>
        </p:nvSpPr>
        <p:spPr>
          <a:xfrm>
            <a:off x="5316807" y="678485"/>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
        <p:nvSpPr>
          <p:cNvPr id="17" name="Bildplatzhalter 10">
            <a:extLst>
              <a:ext uri="{FF2B5EF4-FFF2-40B4-BE49-F238E27FC236}">
                <a16:creationId xmlns:a16="http://schemas.microsoft.com/office/drawing/2014/main" id="{1282D23C-497A-E442-B385-8AD3D7C1B0C1}"/>
              </a:ext>
            </a:extLst>
          </p:cNvPr>
          <p:cNvSpPr>
            <a:spLocks noGrp="1"/>
          </p:cNvSpPr>
          <p:nvPr>
            <p:ph type="pic" sz="quarter" idx="33" hasCustomPrompt="1"/>
          </p:nvPr>
        </p:nvSpPr>
        <p:spPr>
          <a:xfrm>
            <a:off x="6842397" y="1566680"/>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
        <p:nvSpPr>
          <p:cNvPr id="18" name="Bildplatzhalter 10">
            <a:extLst>
              <a:ext uri="{FF2B5EF4-FFF2-40B4-BE49-F238E27FC236}">
                <a16:creationId xmlns:a16="http://schemas.microsoft.com/office/drawing/2014/main" id="{8262827B-2CBD-6D41-AC5C-869C0BB1E101}"/>
              </a:ext>
            </a:extLst>
          </p:cNvPr>
          <p:cNvSpPr>
            <a:spLocks noGrp="1"/>
          </p:cNvSpPr>
          <p:nvPr>
            <p:ph type="pic" sz="quarter" idx="34" hasCustomPrompt="1"/>
          </p:nvPr>
        </p:nvSpPr>
        <p:spPr>
          <a:xfrm>
            <a:off x="5316807" y="2466190"/>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17617576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Bilder mit kurzem Text">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338138" y="802033"/>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935296"/>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3" name="Textplatzhalter 4">
            <a:extLst>
              <a:ext uri="{FF2B5EF4-FFF2-40B4-BE49-F238E27FC236}">
                <a16:creationId xmlns:a16="http://schemas.microsoft.com/office/drawing/2014/main" id="{E68F1B7D-F4A8-0C4D-94B1-7464F5F96A9E}"/>
              </a:ext>
            </a:extLst>
          </p:cNvPr>
          <p:cNvSpPr>
            <a:spLocks noGrp="1"/>
          </p:cNvSpPr>
          <p:nvPr>
            <p:ph type="body" sz="quarter" idx="16" hasCustomPrompt="1"/>
          </p:nvPr>
        </p:nvSpPr>
        <p:spPr>
          <a:xfrm>
            <a:off x="1980628" y="802033"/>
            <a:ext cx="2543446"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1980628" y="1232753"/>
            <a:ext cx="2543446"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5" name="Bildplatzhalter 10">
            <a:extLst>
              <a:ext uri="{FF2B5EF4-FFF2-40B4-BE49-F238E27FC236}">
                <a16:creationId xmlns:a16="http://schemas.microsoft.com/office/drawing/2014/main" id="{E5F581A8-9172-E045-B215-219FD0FDD4D4}"/>
              </a:ext>
            </a:extLst>
          </p:cNvPr>
          <p:cNvSpPr>
            <a:spLocks noGrp="1"/>
          </p:cNvSpPr>
          <p:nvPr>
            <p:ph type="pic" sz="quarter" idx="18" hasCustomPrompt="1"/>
          </p:nvPr>
        </p:nvSpPr>
        <p:spPr>
          <a:xfrm>
            <a:off x="338137" y="2546858"/>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16" name="Textplatzhalter 4">
            <a:extLst>
              <a:ext uri="{FF2B5EF4-FFF2-40B4-BE49-F238E27FC236}">
                <a16:creationId xmlns:a16="http://schemas.microsoft.com/office/drawing/2014/main" id="{453B28A5-E03B-AF44-8AFD-E1A408B607DA}"/>
              </a:ext>
            </a:extLst>
          </p:cNvPr>
          <p:cNvSpPr>
            <a:spLocks noGrp="1"/>
          </p:cNvSpPr>
          <p:nvPr>
            <p:ph type="body" sz="quarter" idx="19" hasCustomPrompt="1"/>
          </p:nvPr>
        </p:nvSpPr>
        <p:spPr>
          <a:xfrm>
            <a:off x="1980628" y="2546858"/>
            <a:ext cx="2543446"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7" name="Textplatzhalter 4">
            <a:extLst>
              <a:ext uri="{FF2B5EF4-FFF2-40B4-BE49-F238E27FC236}">
                <a16:creationId xmlns:a16="http://schemas.microsoft.com/office/drawing/2014/main" id="{7407CF6D-CE14-3F4E-ADAD-3A683A150FA1}"/>
              </a:ext>
            </a:extLst>
          </p:cNvPr>
          <p:cNvSpPr>
            <a:spLocks noGrp="1"/>
          </p:cNvSpPr>
          <p:nvPr>
            <p:ph type="body" sz="quarter" idx="20"/>
          </p:nvPr>
        </p:nvSpPr>
        <p:spPr>
          <a:xfrm>
            <a:off x="1980628" y="2977578"/>
            <a:ext cx="2543446"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8" name="Bildplatzhalter 10">
            <a:extLst>
              <a:ext uri="{FF2B5EF4-FFF2-40B4-BE49-F238E27FC236}">
                <a16:creationId xmlns:a16="http://schemas.microsoft.com/office/drawing/2014/main" id="{C60806AA-1716-6941-95B5-FAB2A5280C48}"/>
              </a:ext>
            </a:extLst>
          </p:cNvPr>
          <p:cNvSpPr>
            <a:spLocks noGrp="1"/>
          </p:cNvSpPr>
          <p:nvPr>
            <p:ph type="pic" sz="quarter" idx="21" hasCustomPrompt="1"/>
          </p:nvPr>
        </p:nvSpPr>
        <p:spPr>
          <a:xfrm>
            <a:off x="4679784" y="802033"/>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19" name="Textplatzhalter 4">
            <a:extLst>
              <a:ext uri="{FF2B5EF4-FFF2-40B4-BE49-F238E27FC236}">
                <a16:creationId xmlns:a16="http://schemas.microsoft.com/office/drawing/2014/main" id="{9EF3FF58-4D57-EE48-84B4-29B2D943CC1C}"/>
              </a:ext>
            </a:extLst>
          </p:cNvPr>
          <p:cNvSpPr>
            <a:spLocks noGrp="1"/>
          </p:cNvSpPr>
          <p:nvPr>
            <p:ph type="body" sz="quarter" idx="22" hasCustomPrompt="1"/>
          </p:nvPr>
        </p:nvSpPr>
        <p:spPr>
          <a:xfrm>
            <a:off x="6313714" y="802033"/>
            <a:ext cx="249214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20" name="Textplatzhalter 4">
            <a:extLst>
              <a:ext uri="{FF2B5EF4-FFF2-40B4-BE49-F238E27FC236}">
                <a16:creationId xmlns:a16="http://schemas.microsoft.com/office/drawing/2014/main" id="{D99E0C51-975D-0042-86B7-A21286133286}"/>
              </a:ext>
            </a:extLst>
          </p:cNvPr>
          <p:cNvSpPr>
            <a:spLocks noGrp="1"/>
          </p:cNvSpPr>
          <p:nvPr>
            <p:ph type="body" sz="quarter" idx="23"/>
          </p:nvPr>
        </p:nvSpPr>
        <p:spPr>
          <a:xfrm>
            <a:off x="6313714" y="1232753"/>
            <a:ext cx="249214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21" name="Bildplatzhalter 10">
            <a:extLst>
              <a:ext uri="{FF2B5EF4-FFF2-40B4-BE49-F238E27FC236}">
                <a16:creationId xmlns:a16="http://schemas.microsoft.com/office/drawing/2014/main" id="{B0B0FF71-6F88-9640-B727-7E40B2153084}"/>
              </a:ext>
            </a:extLst>
          </p:cNvPr>
          <p:cNvSpPr>
            <a:spLocks noGrp="1"/>
          </p:cNvSpPr>
          <p:nvPr>
            <p:ph type="pic" sz="quarter" idx="24" hasCustomPrompt="1"/>
          </p:nvPr>
        </p:nvSpPr>
        <p:spPr>
          <a:xfrm>
            <a:off x="4679783" y="2546858"/>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2" name="Textplatzhalter 4">
            <a:extLst>
              <a:ext uri="{FF2B5EF4-FFF2-40B4-BE49-F238E27FC236}">
                <a16:creationId xmlns:a16="http://schemas.microsoft.com/office/drawing/2014/main" id="{2B90CCAF-EDC2-8F43-B657-5E71B179F523}"/>
              </a:ext>
            </a:extLst>
          </p:cNvPr>
          <p:cNvSpPr>
            <a:spLocks noGrp="1"/>
          </p:cNvSpPr>
          <p:nvPr>
            <p:ph type="body" sz="quarter" idx="25" hasCustomPrompt="1"/>
          </p:nvPr>
        </p:nvSpPr>
        <p:spPr>
          <a:xfrm>
            <a:off x="6313714" y="2546858"/>
            <a:ext cx="249214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23" name="Textplatzhalter 4">
            <a:extLst>
              <a:ext uri="{FF2B5EF4-FFF2-40B4-BE49-F238E27FC236}">
                <a16:creationId xmlns:a16="http://schemas.microsoft.com/office/drawing/2014/main" id="{E6FC4061-D31A-A54F-91BC-418D4FBB989D}"/>
              </a:ext>
            </a:extLst>
          </p:cNvPr>
          <p:cNvSpPr>
            <a:spLocks noGrp="1"/>
          </p:cNvSpPr>
          <p:nvPr>
            <p:ph type="body" sz="quarter" idx="26"/>
          </p:nvPr>
        </p:nvSpPr>
        <p:spPr>
          <a:xfrm>
            <a:off x="6313714" y="2977578"/>
            <a:ext cx="249214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Tree>
    <p:extLst>
      <p:ext uri="{BB962C8B-B14F-4D97-AF65-F5344CB8AC3E}">
        <p14:creationId xmlns:p14="http://schemas.microsoft.com/office/powerpoint/2010/main" val="6789053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Großes Bild mit kurzem Text">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BE421EAA-68E8-4AED-BA2F-01A6AC66859D}"/>
              </a:ext>
            </a:extLst>
          </p:cNvPr>
          <p:cNvSpPr>
            <a:spLocks noGrp="1"/>
          </p:cNvSpPr>
          <p:nvPr>
            <p:ph type="pic" sz="quarter" idx="10" hasCustomPrompt="1"/>
          </p:nvPr>
        </p:nvSpPr>
        <p:spPr>
          <a:xfrm>
            <a:off x="0" y="0"/>
            <a:ext cx="6621975" cy="514350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1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216053 w 10655455"/>
              <a:gd name="connsiteY74" fmla="*/ 865869 h 6858000"/>
              <a:gd name="connsiteX75" fmla="*/ 8837177 w 10655455"/>
              <a:gd name="connsiteY75" fmla="*/ 1935484 h 6858000"/>
              <a:gd name="connsiteX76" fmla="*/ 8837177 w 10655455"/>
              <a:gd name="connsiteY76" fmla="*/ 2154207 h 6858000"/>
              <a:gd name="connsiteX77" fmla="*/ 8216053 w 10655455"/>
              <a:gd name="connsiteY77" fmla="*/ 3223823 h 6858000"/>
              <a:gd name="connsiteX78" fmla="*/ 8025968 w 10655455"/>
              <a:gd name="connsiteY78" fmla="*/ 3335852 h 6858000"/>
              <a:gd name="connsiteX79" fmla="*/ 6786399 w 10655455"/>
              <a:gd name="connsiteY79" fmla="*/ 3335852 h 6858000"/>
              <a:gd name="connsiteX80" fmla="*/ 6593637 w 10655455"/>
              <a:gd name="connsiteY80" fmla="*/ 3223823 h 6858000"/>
              <a:gd name="connsiteX81" fmla="*/ 5975192 w 10655455"/>
              <a:gd name="connsiteY81" fmla="*/ 2154207 h 6858000"/>
              <a:gd name="connsiteX82" fmla="*/ 5975192 w 10655455"/>
              <a:gd name="connsiteY82" fmla="*/ 1935484 h 6858000"/>
              <a:gd name="connsiteX83" fmla="*/ 6593637 w 10655455"/>
              <a:gd name="connsiteY83" fmla="*/ 865869 h 6858000"/>
              <a:gd name="connsiteX84" fmla="*/ 6786399 w 10655455"/>
              <a:gd name="connsiteY84" fmla="*/ 753840 h 6858000"/>
              <a:gd name="connsiteX85" fmla="*/ 0 w 10655455"/>
              <a:gd name="connsiteY85" fmla="*/ 0 h 6858000"/>
              <a:gd name="connsiteX86" fmla="*/ 6966294 w 10655455"/>
              <a:gd name="connsiteY86" fmla="*/ 0 h 6858000"/>
              <a:gd name="connsiteX87" fmla="*/ 6852387 w 10655455"/>
              <a:gd name="connsiteY87" fmla="*/ 196155 h 6858000"/>
              <a:gd name="connsiteX88" fmla="*/ 6043321 w 10655455"/>
              <a:gd name="connsiteY88" fmla="*/ 1589421 h 6858000"/>
              <a:gd name="connsiteX89" fmla="*/ 5423265 w 10655455"/>
              <a:gd name="connsiteY89" fmla="*/ 1954861 h 6858000"/>
              <a:gd name="connsiteX90" fmla="*/ 1379802 w 10655455"/>
              <a:gd name="connsiteY90" fmla="*/ 1954861 h 6858000"/>
              <a:gd name="connsiteX91" fmla="*/ 751013 w 10655455"/>
              <a:gd name="connsiteY91" fmla="*/ 1589421 h 6858000"/>
              <a:gd name="connsiteX92" fmla="*/ 1951 w 10655455"/>
              <a:gd name="connsiteY92" fmla="*/ 293901 h 6858000"/>
              <a:gd name="connsiteX93" fmla="*/ 0 w 10655455"/>
              <a:gd name="connsiteY93" fmla="*/ 290527 h 6858000"/>
              <a:gd name="connsiteX94" fmla="*/ 0 w 10655455"/>
              <a:gd name="connsiteY94"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837177 w 10655455"/>
              <a:gd name="connsiteY74" fmla="*/ 1935484 h 6858000"/>
              <a:gd name="connsiteX75" fmla="*/ 8837177 w 10655455"/>
              <a:gd name="connsiteY75" fmla="*/ 2154207 h 6858000"/>
              <a:gd name="connsiteX76" fmla="*/ 8216053 w 10655455"/>
              <a:gd name="connsiteY76" fmla="*/ 3223823 h 6858000"/>
              <a:gd name="connsiteX77" fmla="*/ 8025968 w 10655455"/>
              <a:gd name="connsiteY77" fmla="*/ 3335852 h 6858000"/>
              <a:gd name="connsiteX78" fmla="*/ 6786399 w 10655455"/>
              <a:gd name="connsiteY78" fmla="*/ 3335852 h 6858000"/>
              <a:gd name="connsiteX79" fmla="*/ 6593637 w 10655455"/>
              <a:gd name="connsiteY79" fmla="*/ 3223823 h 6858000"/>
              <a:gd name="connsiteX80" fmla="*/ 5975192 w 10655455"/>
              <a:gd name="connsiteY80" fmla="*/ 2154207 h 6858000"/>
              <a:gd name="connsiteX81" fmla="*/ 5975192 w 10655455"/>
              <a:gd name="connsiteY81" fmla="*/ 1935484 h 6858000"/>
              <a:gd name="connsiteX82" fmla="*/ 6593637 w 10655455"/>
              <a:gd name="connsiteY82" fmla="*/ 865869 h 6858000"/>
              <a:gd name="connsiteX83" fmla="*/ 6786399 w 10655455"/>
              <a:gd name="connsiteY83" fmla="*/ 753840 h 6858000"/>
              <a:gd name="connsiteX84" fmla="*/ 0 w 10655455"/>
              <a:gd name="connsiteY84" fmla="*/ 0 h 6858000"/>
              <a:gd name="connsiteX85" fmla="*/ 6966294 w 10655455"/>
              <a:gd name="connsiteY85" fmla="*/ 0 h 6858000"/>
              <a:gd name="connsiteX86" fmla="*/ 6852387 w 10655455"/>
              <a:gd name="connsiteY86" fmla="*/ 196155 h 6858000"/>
              <a:gd name="connsiteX87" fmla="*/ 6043321 w 10655455"/>
              <a:gd name="connsiteY87" fmla="*/ 1589421 h 6858000"/>
              <a:gd name="connsiteX88" fmla="*/ 5423265 w 10655455"/>
              <a:gd name="connsiteY88" fmla="*/ 1954861 h 6858000"/>
              <a:gd name="connsiteX89" fmla="*/ 1379802 w 10655455"/>
              <a:gd name="connsiteY89" fmla="*/ 1954861 h 6858000"/>
              <a:gd name="connsiteX90" fmla="*/ 751013 w 10655455"/>
              <a:gd name="connsiteY90" fmla="*/ 1589421 h 6858000"/>
              <a:gd name="connsiteX91" fmla="*/ 1951 w 10655455"/>
              <a:gd name="connsiteY91" fmla="*/ 293901 h 6858000"/>
              <a:gd name="connsiteX92" fmla="*/ 0 w 10655455"/>
              <a:gd name="connsiteY92" fmla="*/ 290527 h 6858000"/>
              <a:gd name="connsiteX93" fmla="*/ 0 w 10655455"/>
              <a:gd name="connsiteY93"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837177 w 10655455"/>
              <a:gd name="connsiteY74" fmla="*/ 2154207 h 6858000"/>
              <a:gd name="connsiteX75" fmla="*/ 8216053 w 10655455"/>
              <a:gd name="connsiteY75" fmla="*/ 3223823 h 6858000"/>
              <a:gd name="connsiteX76" fmla="*/ 8025968 w 10655455"/>
              <a:gd name="connsiteY76" fmla="*/ 3335852 h 6858000"/>
              <a:gd name="connsiteX77" fmla="*/ 6786399 w 10655455"/>
              <a:gd name="connsiteY77" fmla="*/ 3335852 h 6858000"/>
              <a:gd name="connsiteX78" fmla="*/ 6593637 w 10655455"/>
              <a:gd name="connsiteY78" fmla="*/ 3223823 h 6858000"/>
              <a:gd name="connsiteX79" fmla="*/ 5975192 w 10655455"/>
              <a:gd name="connsiteY79" fmla="*/ 2154207 h 6858000"/>
              <a:gd name="connsiteX80" fmla="*/ 5975192 w 10655455"/>
              <a:gd name="connsiteY80" fmla="*/ 1935484 h 6858000"/>
              <a:gd name="connsiteX81" fmla="*/ 6593637 w 10655455"/>
              <a:gd name="connsiteY81" fmla="*/ 865869 h 6858000"/>
              <a:gd name="connsiteX82" fmla="*/ 6786399 w 10655455"/>
              <a:gd name="connsiteY82" fmla="*/ 753840 h 6858000"/>
              <a:gd name="connsiteX83" fmla="*/ 0 w 10655455"/>
              <a:gd name="connsiteY83" fmla="*/ 0 h 6858000"/>
              <a:gd name="connsiteX84" fmla="*/ 6966294 w 10655455"/>
              <a:gd name="connsiteY84" fmla="*/ 0 h 6858000"/>
              <a:gd name="connsiteX85" fmla="*/ 6852387 w 10655455"/>
              <a:gd name="connsiteY85" fmla="*/ 196155 h 6858000"/>
              <a:gd name="connsiteX86" fmla="*/ 6043321 w 10655455"/>
              <a:gd name="connsiteY86" fmla="*/ 1589421 h 6858000"/>
              <a:gd name="connsiteX87" fmla="*/ 5423265 w 10655455"/>
              <a:gd name="connsiteY87" fmla="*/ 1954861 h 6858000"/>
              <a:gd name="connsiteX88" fmla="*/ 1379802 w 10655455"/>
              <a:gd name="connsiteY88" fmla="*/ 1954861 h 6858000"/>
              <a:gd name="connsiteX89" fmla="*/ 751013 w 10655455"/>
              <a:gd name="connsiteY89" fmla="*/ 1589421 h 6858000"/>
              <a:gd name="connsiteX90" fmla="*/ 1951 w 10655455"/>
              <a:gd name="connsiteY90" fmla="*/ 293901 h 6858000"/>
              <a:gd name="connsiteX91" fmla="*/ 0 w 10655455"/>
              <a:gd name="connsiteY91" fmla="*/ 290527 h 6858000"/>
              <a:gd name="connsiteX92" fmla="*/ 0 w 10655455"/>
              <a:gd name="connsiteY92"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216053 w 10655455"/>
              <a:gd name="connsiteY74" fmla="*/ 3223823 h 6858000"/>
              <a:gd name="connsiteX75" fmla="*/ 8025968 w 10655455"/>
              <a:gd name="connsiteY75" fmla="*/ 3335852 h 6858000"/>
              <a:gd name="connsiteX76" fmla="*/ 6786399 w 10655455"/>
              <a:gd name="connsiteY76" fmla="*/ 3335852 h 6858000"/>
              <a:gd name="connsiteX77" fmla="*/ 6593637 w 10655455"/>
              <a:gd name="connsiteY77" fmla="*/ 3223823 h 6858000"/>
              <a:gd name="connsiteX78" fmla="*/ 5975192 w 10655455"/>
              <a:gd name="connsiteY78" fmla="*/ 2154207 h 6858000"/>
              <a:gd name="connsiteX79" fmla="*/ 5975192 w 10655455"/>
              <a:gd name="connsiteY79" fmla="*/ 1935484 h 6858000"/>
              <a:gd name="connsiteX80" fmla="*/ 6593637 w 10655455"/>
              <a:gd name="connsiteY80" fmla="*/ 865869 h 6858000"/>
              <a:gd name="connsiteX81" fmla="*/ 6786399 w 10655455"/>
              <a:gd name="connsiteY81" fmla="*/ 753840 h 6858000"/>
              <a:gd name="connsiteX82" fmla="*/ 0 w 10655455"/>
              <a:gd name="connsiteY82" fmla="*/ 0 h 6858000"/>
              <a:gd name="connsiteX83" fmla="*/ 6966294 w 10655455"/>
              <a:gd name="connsiteY83" fmla="*/ 0 h 6858000"/>
              <a:gd name="connsiteX84" fmla="*/ 6852387 w 10655455"/>
              <a:gd name="connsiteY84" fmla="*/ 196155 h 6858000"/>
              <a:gd name="connsiteX85" fmla="*/ 6043321 w 10655455"/>
              <a:gd name="connsiteY85" fmla="*/ 1589421 h 6858000"/>
              <a:gd name="connsiteX86" fmla="*/ 5423265 w 10655455"/>
              <a:gd name="connsiteY86" fmla="*/ 1954861 h 6858000"/>
              <a:gd name="connsiteX87" fmla="*/ 1379802 w 10655455"/>
              <a:gd name="connsiteY87" fmla="*/ 1954861 h 6858000"/>
              <a:gd name="connsiteX88" fmla="*/ 751013 w 10655455"/>
              <a:gd name="connsiteY88" fmla="*/ 1589421 h 6858000"/>
              <a:gd name="connsiteX89" fmla="*/ 1951 w 10655455"/>
              <a:gd name="connsiteY89" fmla="*/ 293901 h 6858000"/>
              <a:gd name="connsiteX90" fmla="*/ 0 w 10655455"/>
              <a:gd name="connsiteY90" fmla="*/ 290527 h 6858000"/>
              <a:gd name="connsiteX91" fmla="*/ 0 w 10655455"/>
              <a:gd name="connsiteY91"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3335852 h 6858000"/>
              <a:gd name="connsiteX75" fmla="*/ 6786399 w 10655455"/>
              <a:gd name="connsiteY75" fmla="*/ 3335852 h 6858000"/>
              <a:gd name="connsiteX76" fmla="*/ 6593637 w 10655455"/>
              <a:gd name="connsiteY76" fmla="*/ 3223823 h 6858000"/>
              <a:gd name="connsiteX77" fmla="*/ 5975192 w 10655455"/>
              <a:gd name="connsiteY77" fmla="*/ 2154207 h 6858000"/>
              <a:gd name="connsiteX78" fmla="*/ 5975192 w 10655455"/>
              <a:gd name="connsiteY78" fmla="*/ 1935484 h 6858000"/>
              <a:gd name="connsiteX79" fmla="*/ 6593637 w 10655455"/>
              <a:gd name="connsiteY79" fmla="*/ 865869 h 6858000"/>
              <a:gd name="connsiteX80" fmla="*/ 6786399 w 10655455"/>
              <a:gd name="connsiteY80" fmla="*/ 753840 h 6858000"/>
              <a:gd name="connsiteX81" fmla="*/ 0 w 10655455"/>
              <a:gd name="connsiteY81" fmla="*/ 0 h 6858000"/>
              <a:gd name="connsiteX82" fmla="*/ 6966294 w 10655455"/>
              <a:gd name="connsiteY82" fmla="*/ 0 h 6858000"/>
              <a:gd name="connsiteX83" fmla="*/ 6852387 w 10655455"/>
              <a:gd name="connsiteY83" fmla="*/ 196155 h 6858000"/>
              <a:gd name="connsiteX84" fmla="*/ 6043321 w 10655455"/>
              <a:gd name="connsiteY84" fmla="*/ 1589421 h 6858000"/>
              <a:gd name="connsiteX85" fmla="*/ 5423265 w 10655455"/>
              <a:gd name="connsiteY85" fmla="*/ 1954861 h 6858000"/>
              <a:gd name="connsiteX86" fmla="*/ 1379802 w 10655455"/>
              <a:gd name="connsiteY86" fmla="*/ 1954861 h 6858000"/>
              <a:gd name="connsiteX87" fmla="*/ 751013 w 10655455"/>
              <a:gd name="connsiteY87" fmla="*/ 1589421 h 6858000"/>
              <a:gd name="connsiteX88" fmla="*/ 1951 w 10655455"/>
              <a:gd name="connsiteY88" fmla="*/ 293901 h 6858000"/>
              <a:gd name="connsiteX89" fmla="*/ 0 w 10655455"/>
              <a:gd name="connsiteY89" fmla="*/ 290527 h 6858000"/>
              <a:gd name="connsiteX90" fmla="*/ 0 w 10655455"/>
              <a:gd name="connsiteY90"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6786399 w 10655455"/>
              <a:gd name="connsiteY74" fmla="*/ 3335852 h 6858000"/>
              <a:gd name="connsiteX75" fmla="*/ 6593637 w 10655455"/>
              <a:gd name="connsiteY75" fmla="*/ 3223823 h 6858000"/>
              <a:gd name="connsiteX76" fmla="*/ 5975192 w 10655455"/>
              <a:gd name="connsiteY76" fmla="*/ 2154207 h 6858000"/>
              <a:gd name="connsiteX77" fmla="*/ 5975192 w 10655455"/>
              <a:gd name="connsiteY77" fmla="*/ 1935484 h 6858000"/>
              <a:gd name="connsiteX78" fmla="*/ 6593637 w 10655455"/>
              <a:gd name="connsiteY78" fmla="*/ 865869 h 6858000"/>
              <a:gd name="connsiteX79" fmla="*/ 6786399 w 10655455"/>
              <a:gd name="connsiteY79" fmla="*/ 753840 h 6858000"/>
              <a:gd name="connsiteX80" fmla="*/ 0 w 10655455"/>
              <a:gd name="connsiteY80" fmla="*/ 0 h 6858000"/>
              <a:gd name="connsiteX81" fmla="*/ 6966294 w 10655455"/>
              <a:gd name="connsiteY81" fmla="*/ 0 h 6858000"/>
              <a:gd name="connsiteX82" fmla="*/ 6852387 w 10655455"/>
              <a:gd name="connsiteY82" fmla="*/ 196155 h 6858000"/>
              <a:gd name="connsiteX83" fmla="*/ 6043321 w 10655455"/>
              <a:gd name="connsiteY83" fmla="*/ 1589421 h 6858000"/>
              <a:gd name="connsiteX84" fmla="*/ 5423265 w 10655455"/>
              <a:gd name="connsiteY84" fmla="*/ 1954861 h 6858000"/>
              <a:gd name="connsiteX85" fmla="*/ 1379802 w 10655455"/>
              <a:gd name="connsiteY85" fmla="*/ 1954861 h 6858000"/>
              <a:gd name="connsiteX86" fmla="*/ 751013 w 10655455"/>
              <a:gd name="connsiteY86" fmla="*/ 1589421 h 6858000"/>
              <a:gd name="connsiteX87" fmla="*/ 1951 w 10655455"/>
              <a:gd name="connsiteY87" fmla="*/ 293901 h 6858000"/>
              <a:gd name="connsiteX88" fmla="*/ 0 w 10655455"/>
              <a:gd name="connsiteY88" fmla="*/ 290527 h 6858000"/>
              <a:gd name="connsiteX89" fmla="*/ 0 w 10655455"/>
              <a:gd name="connsiteY89"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6593637 w 10655455"/>
              <a:gd name="connsiteY74" fmla="*/ 3223823 h 6858000"/>
              <a:gd name="connsiteX75" fmla="*/ 5975192 w 10655455"/>
              <a:gd name="connsiteY75" fmla="*/ 2154207 h 6858000"/>
              <a:gd name="connsiteX76" fmla="*/ 5975192 w 10655455"/>
              <a:gd name="connsiteY76" fmla="*/ 1935484 h 6858000"/>
              <a:gd name="connsiteX77" fmla="*/ 6593637 w 10655455"/>
              <a:gd name="connsiteY77" fmla="*/ 865869 h 6858000"/>
              <a:gd name="connsiteX78" fmla="*/ 6786399 w 10655455"/>
              <a:gd name="connsiteY78" fmla="*/ 753840 h 6858000"/>
              <a:gd name="connsiteX79" fmla="*/ 0 w 10655455"/>
              <a:gd name="connsiteY79" fmla="*/ 0 h 6858000"/>
              <a:gd name="connsiteX80" fmla="*/ 6966294 w 10655455"/>
              <a:gd name="connsiteY80" fmla="*/ 0 h 6858000"/>
              <a:gd name="connsiteX81" fmla="*/ 6852387 w 10655455"/>
              <a:gd name="connsiteY81" fmla="*/ 196155 h 6858000"/>
              <a:gd name="connsiteX82" fmla="*/ 6043321 w 10655455"/>
              <a:gd name="connsiteY82" fmla="*/ 1589421 h 6858000"/>
              <a:gd name="connsiteX83" fmla="*/ 5423265 w 10655455"/>
              <a:gd name="connsiteY83" fmla="*/ 1954861 h 6858000"/>
              <a:gd name="connsiteX84" fmla="*/ 1379802 w 10655455"/>
              <a:gd name="connsiteY84" fmla="*/ 1954861 h 6858000"/>
              <a:gd name="connsiteX85" fmla="*/ 751013 w 10655455"/>
              <a:gd name="connsiteY85" fmla="*/ 1589421 h 6858000"/>
              <a:gd name="connsiteX86" fmla="*/ 1951 w 10655455"/>
              <a:gd name="connsiteY86" fmla="*/ 293901 h 6858000"/>
              <a:gd name="connsiteX87" fmla="*/ 0 w 10655455"/>
              <a:gd name="connsiteY87" fmla="*/ 290527 h 6858000"/>
              <a:gd name="connsiteX88" fmla="*/ 0 w 10655455"/>
              <a:gd name="connsiteY88"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5975192 w 10655455"/>
              <a:gd name="connsiteY74" fmla="*/ 2154207 h 6858000"/>
              <a:gd name="connsiteX75" fmla="*/ 5975192 w 10655455"/>
              <a:gd name="connsiteY75" fmla="*/ 1935484 h 6858000"/>
              <a:gd name="connsiteX76" fmla="*/ 6593637 w 10655455"/>
              <a:gd name="connsiteY76" fmla="*/ 865869 h 6858000"/>
              <a:gd name="connsiteX77" fmla="*/ 6786399 w 10655455"/>
              <a:gd name="connsiteY77" fmla="*/ 753840 h 6858000"/>
              <a:gd name="connsiteX78" fmla="*/ 0 w 10655455"/>
              <a:gd name="connsiteY78" fmla="*/ 0 h 6858000"/>
              <a:gd name="connsiteX79" fmla="*/ 6966294 w 10655455"/>
              <a:gd name="connsiteY79" fmla="*/ 0 h 6858000"/>
              <a:gd name="connsiteX80" fmla="*/ 6852387 w 10655455"/>
              <a:gd name="connsiteY80" fmla="*/ 196155 h 6858000"/>
              <a:gd name="connsiteX81" fmla="*/ 6043321 w 10655455"/>
              <a:gd name="connsiteY81" fmla="*/ 1589421 h 6858000"/>
              <a:gd name="connsiteX82" fmla="*/ 5423265 w 10655455"/>
              <a:gd name="connsiteY82" fmla="*/ 1954861 h 6858000"/>
              <a:gd name="connsiteX83" fmla="*/ 1379802 w 10655455"/>
              <a:gd name="connsiteY83" fmla="*/ 1954861 h 6858000"/>
              <a:gd name="connsiteX84" fmla="*/ 751013 w 10655455"/>
              <a:gd name="connsiteY84" fmla="*/ 1589421 h 6858000"/>
              <a:gd name="connsiteX85" fmla="*/ 1951 w 10655455"/>
              <a:gd name="connsiteY85" fmla="*/ 293901 h 6858000"/>
              <a:gd name="connsiteX86" fmla="*/ 0 w 10655455"/>
              <a:gd name="connsiteY86" fmla="*/ 290527 h 6858000"/>
              <a:gd name="connsiteX87" fmla="*/ 0 w 10655455"/>
              <a:gd name="connsiteY87"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5975192 w 10655455"/>
              <a:gd name="connsiteY74" fmla="*/ 1935484 h 6858000"/>
              <a:gd name="connsiteX75" fmla="*/ 6593637 w 10655455"/>
              <a:gd name="connsiteY75" fmla="*/ 865869 h 6858000"/>
              <a:gd name="connsiteX76" fmla="*/ 6786399 w 10655455"/>
              <a:gd name="connsiteY76" fmla="*/ 753840 h 6858000"/>
              <a:gd name="connsiteX77" fmla="*/ 0 w 10655455"/>
              <a:gd name="connsiteY77" fmla="*/ 0 h 6858000"/>
              <a:gd name="connsiteX78" fmla="*/ 6966294 w 10655455"/>
              <a:gd name="connsiteY78" fmla="*/ 0 h 6858000"/>
              <a:gd name="connsiteX79" fmla="*/ 6852387 w 10655455"/>
              <a:gd name="connsiteY79" fmla="*/ 196155 h 6858000"/>
              <a:gd name="connsiteX80" fmla="*/ 6043321 w 10655455"/>
              <a:gd name="connsiteY80" fmla="*/ 1589421 h 6858000"/>
              <a:gd name="connsiteX81" fmla="*/ 5423265 w 10655455"/>
              <a:gd name="connsiteY81" fmla="*/ 1954861 h 6858000"/>
              <a:gd name="connsiteX82" fmla="*/ 1379802 w 10655455"/>
              <a:gd name="connsiteY82" fmla="*/ 1954861 h 6858000"/>
              <a:gd name="connsiteX83" fmla="*/ 751013 w 10655455"/>
              <a:gd name="connsiteY83" fmla="*/ 1589421 h 6858000"/>
              <a:gd name="connsiteX84" fmla="*/ 1951 w 10655455"/>
              <a:gd name="connsiteY84" fmla="*/ 293901 h 6858000"/>
              <a:gd name="connsiteX85" fmla="*/ 0 w 10655455"/>
              <a:gd name="connsiteY85" fmla="*/ 290527 h 6858000"/>
              <a:gd name="connsiteX86" fmla="*/ 0 w 10655455"/>
              <a:gd name="connsiteY86"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6593637 w 10655455"/>
              <a:gd name="connsiteY74" fmla="*/ 865869 h 6858000"/>
              <a:gd name="connsiteX75" fmla="*/ 6786399 w 10655455"/>
              <a:gd name="connsiteY75" fmla="*/ 753840 h 6858000"/>
              <a:gd name="connsiteX76" fmla="*/ 0 w 10655455"/>
              <a:gd name="connsiteY76" fmla="*/ 0 h 6858000"/>
              <a:gd name="connsiteX77" fmla="*/ 6966294 w 10655455"/>
              <a:gd name="connsiteY77" fmla="*/ 0 h 6858000"/>
              <a:gd name="connsiteX78" fmla="*/ 6852387 w 10655455"/>
              <a:gd name="connsiteY78" fmla="*/ 196155 h 6858000"/>
              <a:gd name="connsiteX79" fmla="*/ 6043321 w 10655455"/>
              <a:gd name="connsiteY79" fmla="*/ 1589421 h 6858000"/>
              <a:gd name="connsiteX80" fmla="*/ 5423265 w 10655455"/>
              <a:gd name="connsiteY80" fmla="*/ 1954861 h 6858000"/>
              <a:gd name="connsiteX81" fmla="*/ 1379802 w 10655455"/>
              <a:gd name="connsiteY81" fmla="*/ 1954861 h 6858000"/>
              <a:gd name="connsiteX82" fmla="*/ 751013 w 10655455"/>
              <a:gd name="connsiteY82" fmla="*/ 1589421 h 6858000"/>
              <a:gd name="connsiteX83" fmla="*/ 1951 w 10655455"/>
              <a:gd name="connsiteY83" fmla="*/ 293901 h 6858000"/>
              <a:gd name="connsiteX84" fmla="*/ 0 w 10655455"/>
              <a:gd name="connsiteY84" fmla="*/ 290527 h 6858000"/>
              <a:gd name="connsiteX85" fmla="*/ 0 w 10655455"/>
              <a:gd name="connsiteY85"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0 w 10655455"/>
              <a:gd name="connsiteY73" fmla="*/ 0 h 6858000"/>
              <a:gd name="connsiteX74" fmla="*/ 6966294 w 10655455"/>
              <a:gd name="connsiteY74" fmla="*/ 0 h 6858000"/>
              <a:gd name="connsiteX75" fmla="*/ 6852387 w 10655455"/>
              <a:gd name="connsiteY75" fmla="*/ 196155 h 6858000"/>
              <a:gd name="connsiteX76" fmla="*/ 6043321 w 10655455"/>
              <a:gd name="connsiteY76" fmla="*/ 1589421 h 6858000"/>
              <a:gd name="connsiteX77" fmla="*/ 5423265 w 10655455"/>
              <a:gd name="connsiteY77" fmla="*/ 1954861 h 6858000"/>
              <a:gd name="connsiteX78" fmla="*/ 1379802 w 10655455"/>
              <a:gd name="connsiteY78" fmla="*/ 1954861 h 6858000"/>
              <a:gd name="connsiteX79" fmla="*/ 751013 w 10655455"/>
              <a:gd name="connsiteY79" fmla="*/ 1589421 h 6858000"/>
              <a:gd name="connsiteX80" fmla="*/ 1951 w 10655455"/>
              <a:gd name="connsiteY80" fmla="*/ 293901 h 6858000"/>
              <a:gd name="connsiteX81" fmla="*/ 0 w 10655455"/>
              <a:gd name="connsiteY81" fmla="*/ 290527 h 6858000"/>
              <a:gd name="connsiteX82" fmla="*/ 0 w 10655455"/>
              <a:gd name="connsiteY82"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606137 w 10655455"/>
              <a:gd name="connsiteY56" fmla="*/ 2950515 h 6858000"/>
              <a:gd name="connsiteX57" fmla="*/ 8606137 w 10655455"/>
              <a:gd name="connsiteY57" fmla="*/ 2814978 h 6858000"/>
              <a:gd name="connsiteX58" fmla="*/ 8989367 w 10655455"/>
              <a:gd name="connsiteY58" fmla="*/ 2152172 h 6858000"/>
              <a:gd name="connsiteX59" fmla="*/ 9108816 w 10655455"/>
              <a:gd name="connsiteY59" fmla="*/ 2082751 h 6858000"/>
              <a:gd name="connsiteX60" fmla="*/ 1321854 w 10655455"/>
              <a:gd name="connsiteY60" fmla="*/ 2071857 h 6858000"/>
              <a:gd name="connsiteX61" fmla="*/ 5365317 w 10655455"/>
              <a:gd name="connsiteY61" fmla="*/ 2071857 h 6858000"/>
              <a:gd name="connsiteX62" fmla="*/ 5985373 w 10655455"/>
              <a:gd name="connsiteY62" fmla="*/ 2437296 h 6858000"/>
              <a:gd name="connsiteX63" fmla="*/ 8011470 w 10655455"/>
              <a:gd name="connsiteY63" fmla="*/ 5926372 h 6858000"/>
              <a:gd name="connsiteX64" fmla="*/ 8011470 w 10655455"/>
              <a:gd name="connsiteY64" fmla="*/ 6639850 h 6858000"/>
              <a:gd name="connsiteX65" fmla="*/ 7904625 w 10655455"/>
              <a:gd name="connsiteY65" fmla="*/ 6823844 h 6858000"/>
              <a:gd name="connsiteX66" fmla="*/ 7884791 w 10655455"/>
              <a:gd name="connsiteY66" fmla="*/ 6858000 h 6858000"/>
              <a:gd name="connsiteX67" fmla="*/ 0 w 10655455"/>
              <a:gd name="connsiteY67" fmla="*/ 6858000 h 6858000"/>
              <a:gd name="connsiteX68" fmla="*/ 0 w 10655455"/>
              <a:gd name="connsiteY68" fmla="*/ 3635967 h 6858000"/>
              <a:gd name="connsiteX69" fmla="*/ 27177 w 10655455"/>
              <a:gd name="connsiteY69" fmla="*/ 3588964 h 6858000"/>
              <a:gd name="connsiteX70" fmla="*/ 693065 w 10655455"/>
              <a:gd name="connsiteY70" fmla="*/ 2437296 h 6858000"/>
              <a:gd name="connsiteX71" fmla="*/ 1321854 w 10655455"/>
              <a:gd name="connsiteY71" fmla="*/ 2071857 h 6858000"/>
              <a:gd name="connsiteX72" fmla="*/ 0 w 10655455"/>
              <a:gd name="connsiteY72" fmla="*/ 0 h 6858000"/>
              <a:gd name="connsiteX73" fmla="*/ 6966294 w 10655455"/>
              <a:gd name="connsiteY73" fmla="*/ 0 h 6858000"/>
              <a:gd name="connsiteX74" fmla="*/ 6852387 w 10655455"/>
              <a:gd name="connsiteY74" fmla="*/ 196155 h 6858000"/>
              <a:gd name="connsiteX75" fmla="*/ 6043321 w 10655455"/>
              <a:gd name="connsiteY75" fmla="*/ 1589421 h 6858000"/>
              <a:gd name="connsiteX76" fmla="*/ 5423265 w 10655455"/>
              <a:gd name="connsiteY76" fmla="*/ 1954861 h 6858000"/>
              <a:gd name="connsiteX77" fmla="*/ 1379802 w 10655455"/>
              <a:gd name="connsiteY77" fmla="*/ 1954861 h 6858000"/>
              <a:gd name="connsiteX78" fmla="*/ 751013 w 10655455"/>
              <a:gd name="connsiteY78" fmla="*/ 1589421 h 6858000"/>
              <a:gd name="connsiteX79" fmla="*/ 1951 w 10655455"/>
              <a:gd name="connsiteY79" fmla="*/ 293901 h 6858000"/>
              <a:gd name="connsiteX80" fmla="*/ 0 w 10655455"/>
              <a:gd name="connsiteY80" fmla="*/ 290527 h 6858000"/>
              <a:gd name="connsiteX81" fmla="*/ 0 w 10655455"/>
              <a:gd name="connsiteY81"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8606137 w 10655455"/>
              <a:gd name="connsiteY55" fmla="*/ 2950515 h 6858000"/>
              <a:gd name="connsiteX56" fmla="*/ 8606137 w 10655455"/>
              <a:gd name="connsiteY56" fmla="*/ 2814978 h 6858000"/>
              <a:gd name="connsiteX57" fmla="*/ 8989367 w 10655455"/>
              <a:gd name="connsiteY57" fmla="*/ 2152172 h 6858000"/>
              <a:gd name="connsiteX58" fmla="*/ 9108816 w 10655455"/>
              <a:gd name="connsiteY58" fmla="*/ 2082751 h 6858000"/>
              <a:gd name="connsiteX59" fmla="*/ 1321854 w 10655455"/>
              <a:gd name="connsiteY59" fmla="*/ 2071857 h 6858000"/>
              <a:gd name="connsiteX60" fmla="*/ 5365317 w 10655455"/>
              <a:gd name="connsiteY60" fmla="*/ 2071857 h 6858000"/>
              <a:gd name="connsiteX61" fmla="*/ 5985373 w 10655455"/>
              <a:gd name="connsiteY61" fmla="*/ 2437296 h 6858000"/>
              <a:gd name="connsiteX62" fmla="*/ 8011470 w 10655455"/>
              <a:gd name="connsiteY62" fmla="*/ 5926372 h 6858000"/>
              <a:gd name="connsiteX63" fmla="*/ 8011470 w 10655455"/>
              <a:gd name="connsiteY63" fmla="*/ 6639850 h 6858000"/>
              <a:gd name="connsiteX64" fmla="*/ 7904625 w 10655455"/>
              <a:gd name="connsiteY64" fmla="*/ 6823844 h 6858000"/>
              <a:gd name="connsiteX65" fmla="*/ 7884791 w 10655455"/>
              <a:gd name="connsiteY65" fmla="*/ 6858000 h 6858000"/>
              <a:gd name="connsiteX66" fmla="*/ 0 w 10655455"/>
              <a:gd name="connsiteY66" fmla="*/ 6858000 h 6858000"/>
              <a:gd name="connsiteX67" fmla="*/ 0 w 10655455"/>
              <a:gd name="connsiteY67" fmla="*/ 3635967 h 6858000"/>
              <a:gd name="connsiteX68" fmla="*/ 27177 w 10655455"/>
              <a:gd name="connsiteY68" fmla="*/ 3588964 h 6858000"/>
              <a:gd name="connsiteX69" fmla="*/ 693065 w 10655455"/>
              <a:gd name="connsiteY69" fmla="*/ 2437296 h 6858000"/>
              <a:gd name="connsiteX70" fmla="*/ 1321854 w 10655455"/>
              <a:gd name="connsiteY70" fmla="*/ 2071857 h 6858000"/>
              <a:gd name="connsiteX71" fmla="*/ 0 w 10655455"/>
              <a:gd name="connsiteY71" fmla="*/ 0 h 6858000"/>
              <a:gd name="connsiteX72" fmla="*/ 6966294 w 10655455"/>
              <a:gd name="connsiteY72" fmla="*/ 0 h 6858000"/>
              <a:gd name="connsiteX73" fmla="*/ 6852387 w 10655455"/>
              <a:gd name="connsiteY73" fmla="*/ 196155 h 6858000"/>
              <a:gd name="connsiteX74" fmla="*/ 6043321 w 10655455"/>
              <a:gd name="connsiteY74" fmla="*/ 1589421 h 6858000"/>
              <a:gd name="connsiteX75" fmla="*/ 5423265 w 10655455"/>
              <a:gd name="connsiteY75" fmla="*/ 1954861 h 6858000"/>
              <a:gd name="connsiteX76" fmla="*/ 1379802 w 10655455"/>
              <a:gd name="connsiteY76" fmla="*/ 1954861 h 6858000"/>
              <a:gd name="connsiteX77" fmla="*/ 751013 w 10655455"/>
              <a:gd name="connsiteY77" fmla="*/ 1589421 h 6858000"/>
              <a:gd name="connsiteX78" fmla="*/ 1951 w 10655455"/>
              <a:gd name="connsiteY78" fmla="*/ 293901 h 6858000"/>
              <a:gd name="connsiteX79" fmla="*/ 0 w 10655455"/>
              <a:gd name="connsiteY79" fmla="*/ 290527 h 6858000"/>
              <a:gd name="connsiteX80" fmla="*/ 0 w 10655455"/>
              <a:gd name="connsiteY80"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8606137 w 10655455"/>
              <a:gd name="connsiteY54" fmla="*/ 2950515 h 6858000"/>
              <a:gd name="connsiteX55" fmla="*/ 8606137 w 10655455"/>
              <a:gd name="connsiteY55" fmla="*/ 2814978 h 6858000"/>
              <a:gd name="connsiteX56" fmla="*/ 8989367 w 10655455"/>
              <a:gd name="connsiteY56" fmla="*/ 2152172 h 6858000"/>
              <a:gd name="connsiteX57" fmla="*/ 9108816 w 10655455"/>
              <a:gd name="connsiteY57" fmla="*/ 2082751 h 6858000"/>
              <a:gd name="connsiteX58" fmla="*/ 1321854 w 10655455"/>
              <a:gd name="connsiteY58" fmla="*/ 2071857 h 6858000"/>
              <a:gd name="connsiteX59" fmla="*/ 5365317 w 10655455"/>
              <a:gd name="connsiteY59" fmla="*/ 2071857 h 6858000"/>
              <a:gd name="connsiteX60" fmla="*/ 5985373 w 10655455"/>
              <a:gd name="connsiteY60" fmla="*/ 2437296 h 6858000"/>
              <a:gd name="connsiteX61" fmla="*/ 8011470 w 10655455"/>
              <a:gd name="connsiteY61" fmla="*/ 5926372 h 6858000"/>
              <a:gd name="connsiteX62" fmla="*/ 8011470 w 10655455"/>
              <a:gd name="connsiteY62" fmla="*/ 6639850 h 6858000"/>
              <a:gd name="connsiteX63" fmla="*/ 7904625 w 10655455"/>
              <a:gd name="connsiteY63" fmla="*/ 6823844 h 6858000"/>
              <a:gd name="connsiteX64" fmla="*/ 7884791 w 10655455"/>
              <a:gd name="connsiteY64" fmla="*/ 6858000 h 6858000"/>
              <a:gd name="connsiteX65" fmla="*/ 0 w 10655455"/>
              <a:gd name="connsiteY65" fmla="*/ 6858000 h 6858000"/>
              <a:gd name="connsiteX66" fmla="*/ 0 w 10655455"/>
              <a:gd name="connsiteY66" fmla="*/ 3635967 h 6858000"/>
              <a:gd name="connsiteX67" fmla="*/ 27177 w 10655455"/>
              <a:gd name="connsiteY67" fmla="*/ 3588964 h 6858000"/>
              <a:gd name="connsiteX68" fmla="*/ 693065 w 10655455"/>
              <a:gd name="connsiteY68" fmla="*/ 2437296 h 6858000"/>
              <a:gd name="connsiteX69" fmla="*/ 1321854 w 10655455"/>
              <a:gd name="connsiteY69" fmla="*/ 2071857 h 6858000"/>
              <a:gd name="connsiteX70" fmla="*/ 0 w 10655455"/>
              <a:gd name="connsiteY70" fmla="*/ 0 h 6858000"/>
              <a:gd name="connsiteX71" fmla="*/ 6966294 w 10655455"/>
              <a:gd name="connsiteY71" fmla="*/ 0 h 6858000"/>
              <a:gd name="connsiteX72" fmla="*/ 6852387 w 10655455"/>
              <a:gd name="connsiteY72" fmla="*/ 196155 h 6858000"/>
              <a:gd name="connsiteX73" fmla="*/ 6043321 w 10655455"/>
              <a:gd name="connsiteY73" fmla="*/ 1589421 h 6858000"/>
              <a:gd name="connsiteX74" fmla="*/ 5423265 w 10655455"/>
              <a:gd name="connsiteY74" fmla="*/ 1954861 h 6858000"/>
              <a:gd name="connsiteX75" fmla="*/ 1379802 w 10655455"/>
              <a:gd name="connsiteY75" fmla="*/ 1954861 h 6858000"/>
              <a:gd name="connsiteX76" fmla="*/ 751013 w 10655455"/>
              <a:gd name="connsiteY76" fmla="*/ 1589421 h 6858000"/>
              <a:gd name="connsiteX77" fmla="*/ 1951 w 10655455"/>
              <a:gd name="connsiteY77" fmla="*/ 293901 h 6858000"/>
              <a:gd name="connsiteX78" fmla="*/ 0 w 10655455"/>
              <a:gd name="connsiteY78" fmla="*/ 290527 h 6858000"/>
              <a:gd name="connsiteX79" fmla="*/ 0 w 10655455"/>
              <a:gd name="connsiteY79"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8606137 w 10655455"/>
              <a:gd name="connsiteY53" fmla="*/ 2950515 h 6858000"/>
              <a:gd name="connsiteX54" fmla="*/ 8606137 w 10655455"/>
              <a:gd name="connsiteY54" fmla="*/ 2814978 h 6858000"/>
              <a:gd name="connsiteX55" fmla="*/ 8989367 w 10655455"/>
              <a:gd name="connsiteY55" fmla="*/ 2152172 h 6858000"/>
              <a:gd name="connsiteX56" fmla="*/ 9108816 w 10655455"/>
              <a:gd name="connsiteY56" fmla="*/ 2082751 h 6858000"/>
              <a:gd name="connsiteX57" fmla="*/ 1321854 w 10655455"/>
              <a:gd name="connsiteY57" fmla="*/ 2071857 h 6858000"/>
              <a:gd name="connsiteX58" fmla="*/ 5365317 w 10655455"/>
              <a:gd name="connsiteY58" fmla="*/ 2071857 h 6858000"/>
              <a:gd name="connsiteX59" fmla="*/ 5985373 w 10655455"/>
              <a:gd name="connsiteY59" fmla="*/ 2437296 h 6858000"/>
              <a:gd name="connsiteX60" fmla="*/ 8011470 w 10655455"/>
              <a:gd name="connsiteY60" fmla="*/ 5926372 h 6858000"/>
              <a:gd name="connsiteX61" fmla="*/ 8011470 w 10655455"/>
              <a:gd name="connsiteY61" fmla="*/ 6639850 h 6858000"/>
              <a:gd name="connsiteX62" fmla="*/ 7904625 w 10655455"/>
              <a:gd name="connsiteY62" fmla="*/ 6823844 h 6858000"/>
              <a:gd name="connsiteX63" fmla="*/ 7884791 w 10655455"/>
              <a:gd name="connsiteY63" fmla="*/ 6858000 h 6858000"/>
              <a:gd name="connsiteX64" fmla="*/ 0 w 10655455"/>
              <a:gd name="connsiteY64" fmla="*/ 6858000 h 6858000"/>
              <a:gd name="connsiteX65" fmla="*/ 0 w 10655455"/>
              <a:gd name="connsiteY65" fmla="*/ 3635967 h 6858000"/>
              <a:gd name="connsiteX66" fmla="*/ 27177 w 10655455"/>
              <a:gd name="connsiteY66" fmla="*/ 3588964 h 6858000"/>
              <a:gd name="connsiteX67" fmla="*/ 693065 w 10655455"/>
              <a:gd name="connsiteY67" fmla="*/ 2437296 h 6858000"/>
              <a:gd name="connsiteX68" fmla="*/ 1321854 w 10655455"/>
              <a:gd name="connsiteY68" fmla="*/ 2071857 h 6858000"/>
              <a:gd name="connsiteX69" fmla="*/ 0 w 10655455"/>
              <a:gd name="connsiteY69" fmla="*/ 0 h 6858000"/>
              <a:gd name="connsiteX70" fmla="*/ 6966294 w 10655455"/>
              <a:gd name="connsiteY70" fmla="*/ 0 h 6858000"/>
              <a:gd name="connsiteX71" fmla="*/ 6852387 w 10655455"/>
              <a:gd name="connsiteY71" fmla="*/ 196155 h 6858000"/>
              <a:gd name="connsiteX72" fmla="*/ 6043321 w 10655455"/>
              <a:gd name="connsiteY72" fmla="*/ 1589421 h 6858000"/>
              <a:gd name="connsiteX73" fmla="*/ 5423265 w 10655455"/>
              <a:gd name="connsiteY73" fmla="*/ 1954861 h 6858000"/>
              <a:gd name="connsiteX74" fmla="*/ 1379802 w 10655455"/>
              <a:gd name="connsiteY74" fmla="*/ 1954861 h 6858000"/>
              <a:gd name="connsiteX75" fmla="*/ 751013 w 10655455"/>
              <a:gd name="connsiteY75" fmla="*/ 1589421 h 6858000"/>
              <a:gd name="connsiteX76" fmla="*/ 1951 w 10655455"/>
              <a:gd name="connsiteY76" fmla="*/ 293901 h 6858000"/>
              <a:gd name="connsiteX77" fmla="*/ 0 w 10655455"/>
              <a:gd name="connsiteY77" fmla="*/ 290527 h 6858000"/>
              <a:gd name="connsiteX78" fmla="*/ 0 w 10655455"/>
              <a:gd name="connsiteY78"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8606137 w 10655455"/>
              <a:gd name="connsiteY52" fmla="*/ 2950515 h 6858000"/>
              <a:gd name="connsiteX53" fmla="*/ 8606137 w 10655455"/>
              <a:gd name="connsiteY53" fmla="*/ 2814978 h 6858000"/>
              <a:gd name="connsiteX54" fmla="*/ 8989367 w 10655455"/>
              <a:gd name="connsiteY54" fmla="*/ 2152172 h 6858000"/>
              <a:gd name="connsiteX55" fmla="*/ 9108816 w 10655455"/>
              <a:gd name="connsiteY55" fmla="*/ 2082751 h 6858000"/>
              <a:gd name="connsiteX56" fmla="*/ 1321854 w 10655455"/>
              <a:gd name="connsiteY56" fmla="*/ 2071857 h 6858000"/>
              <a:gd name="connsiteX57" fmla="*/ 5365317 w 10655455"/>
              <a:gd name="connsiteY57" fmla="*/ 2071857 h 6858000"/>
              <a:gd name="connsiteX58" fmla="*/ 5985373 w 10655455"/>
              <a:gd name="connsiteY58" fmla="*/ 2437296 h 6858000"/>
              <a:gd name="connsiteX59" fmla="*/ 8011470 w 10655455"/>
              <a:gd name="connsiteY59" fmla="*/ 5926372 h 6858000"/>
              <a:gd name="connsiteX60" fmla="*/ 8011470 w 10655455"/>
              <a:gd name="connsiteY60" fmla="*/ 6639850 h 6858000"/>
              <a:gd name="connsiteX61" fmla="*/ 7904625 w 10655455"/>
              <a:gd name="connsiteY61" fmla="*/ 6823844 h 6858000"/>
              <a:gd name="connsiteX62" fmla="*/ 7884791 w 10655455"/>
              <a:gd name="connsiteY62" fmla="*/ 6858000 h 6858000"/>
              <a:gd name="connsiteX63" fmla="*/ 0 w 10655455"/>
              <a:gd name="connsiteY63" fmla="*/ 6858000 h 6858000"/>
              <a:gd name="connsiteX64" fmla="*/ 0 w 10655455"/>
              <a:gd name="connsiteY64" fmla="*/ 3635967 h 6858000"/>
              <a:gd name="connsiteX65" fmla="*/ 27177 w 10655455"/>
              <a:gd name="connsiteY65" fmla="*/ 3588964 h 6858000"/>
              <a:gd name="connsiteX66" fmla="*/ 693065 w 10655455"/>
              <a:gd name="connsiteY66" fmla="*/ 2437296 h 6858000"/>
              <a:gd name="connsiteX67" fmla="*/ 1321854 w 10655455"/>
              <a:gd name="connsiteY67" fmla="*/ 2071857 h 6858000"/>
              <a:gd name="connsiteX68" fmla="*/ 0 w 10655455"/>
              <a:gd name="connsiteY68" fmla="*/ 0 h 6858000"/>
              <a:gd name="connsiteX69" fmla="*/ 6966294 w 10655455"/>
              <a:gd name="connsiteY69" fmla="*/ 0 h 6858000"/>
              <a:gd name="connsiteX70" fmla="*/ 6852387 w 10655455"/>
              <a:gd name="connsiteY70" fmla="*/ 196155 h 6858000"/>
              <a:gd name="connsiteX71" fmla="*/ 6043321 w 10655455"/>
              <a:gd name="connsiteY71" fmla="*/ 1589421 h 6858000"/>
              <a:gd name="connsiteX72" fmla="*/ 5423265 w 10655455"/>
              <a:gd name="connsiteY72" fmla="*/ 1954861 h 6858000"/>
              <a:gd name="connsiteX73" fmla="*/ 1379802 w 10655455"/>
              <a:gd name="connsiteY73" fmla="*/ 1954861 h 6858000"/>
              <a:gd name="connsiteX74" fmla="*/ 751013 w 10655455"/>
              <a:gd name="connsiteY74" fmla="*/ 1589421 h 6858000"/>
              <a:gd name="connsiteX75" fmla="*/ 1951 w 10655455"/>
              <a:gd name="connsiteY75" fmla="*/ 293901 h 6858000"/>
              <a:gd name="connsiteX76" fmla="*/ 0 w 10655455"/>
              <a:gd name="connsiteY76" fmla="*/ 290527 h 6858000"/>
              <a:gd name="connsiteX77" fmla="*/ 0 w 10655455"/>
              <a:gd name="connsiteY77"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8606137 w 10655455"/>
              <a:gd name="connsiteY51" fmla="*/ 2950515 h 6858000"/>
              <a:gd name="connsiteX52" fmla="*/ 8606137 w 10655455"/>
              <a:gd name="connsiteY52" fmla="*/ 2814978 h 6858000"/>
              <a:gd name="connsiteX53" fmla="*/ 8989367 w 10655455"/>
              <a:gd name="connsiteY53" fmla="*/ 2152172 h 6858000"/>
              <a:gd name="connsiteX54" fmla="*/ 9108816 w 10655455"/>
              <a:gd name="connsiteY54" fmla="*/ 2082751 h 6858000"/>
              <a:gd name="connsiteX55" fmla="*/ 1321854 w 10655455"/>
              <a:gd name="connsiteY55" fmla="*/ 2071857 h 6858000"/>
              <a:gd name="connsiteX56" fmla="*/ 5365317 w 10655455"/>
              <a:gd name="connsiteY56" fmla="*/ 2071857 h 6858000"/>
              <a:gd name="connsiteX57" fmla="*/ 5985373 w 10655455"/>
              <a:gd name="connsiteY57" fmla="*/ 2437296 h 6858000"/>
              <a:gd name="connsiteX58" fmla="*/ 8011470 w 10655455"/>
              <a:gd name="connsiteY58" fmla="*/ 5926372 h 6858000"/>
              <a:gd name="connsiteX59" fmla="*/ 8011470 w 10655455"/>
              <a:gd name="connsiteY59" fmla="*/ 6639850 h 6858000"/>
              <a:gd name="connsiteX60" fmla="*/ 7904625 w 10655455"/>
              <a:gd name="connsiteY60" fmla="*/ 6823844 h 6858000"/>
              <a:gd name="connsiteX61" fmla="*/ 7884791 w 10655455"/>
              <a:gd name="connsiteY61" fmla="*/ 6858000 h 6858000"/>
              <a:gd name="connsiteX62" fmla="*/ 0 w 10655455"/>
              <a:gd name="connsiteY62" fmla="*/ 6858000 h 6858000"/>
              <a:gd name="connsiteX63" fmla="*/ 0 w 10655455"/>
              <a:gd name="connsiteY63" fmla="*/ 3635967 h 6858000"/>
              <a:gd name="connsiteX64" fmla="*/ 27177 w 10655455"/>
              <a:gd name="connsiteY64" fmla="*/ 3588964 h 6858000"/>
              <a:gd name="connsiteX65" fmla="*/ 693065 w 10655455"/>
              <a:gd name="connsiteY65" fmla="*/ 2437296 h 6858000"/>
              <a:gd name="connsiteX66" fmla="*/ 1321854 w 10655455"/>
              <a:gd name="connsiteY66" fmla="*/ 2071857 h 6858000"/>
              <a:gd name="connsiteX67" fmla="*/ 0 w 10655455"/>
              <a:gd name="connsiteY67" fmla="*/ 0 h 6858000"/>
              <a:gd name="connsiteX68" fmla="*/ 6966294 w 10655455"/>
              <a:gd name="connsiteY68" fmla="*/ 0 h 6858000"/>
              <a:gd name="connsiteX69" fmla="*/ 6852387 w 10655455"/>
              <a:gd name="connsiteY69" fmla="*/ 196155 h 6858000"/>
              <a:gd name="connsiteX70" fmla="*/ 6043321 w 10655455"/>
              <a:gd name="connsiteY70" fmla="*/ 1589421 h 6858000"/>
              <a:gd name="connsiteX71" fmla="*/ 5423265 w 10655455"/>
              <a:gd name="connsiteY71" fmla="*/ 1954861 h 6858000"/>
              <a:gd name="connsiteX72" fmla="*/ 1379802 w 10655455"/>
              <a:gd name="connsiteY72" fmla="*/ 1954861 h 6858000"/>
              <a:gd name="connsiteX73" fmla="*/ 751013 w 10655455"/>
              <a:gd name="connsiteY73" fmla="*/ 1589421 h 6858000"/>
              <a:gd name="connsiteX74" fmla="*/ 1951 w 10655455"/>
              <a:gd name="connsiteY74" fmla="*/ 293901 h 6858000"/>
              <a:gd name="connsiteX75" fmla="*/ 0 w 10655455"/>
              <a:gd name="connsiteY75" fmla="*/ 290527 h 6858000"/>
              <a:gd name="connsiteX76" fmla="*/ 0 w 10655455"/>
              <a:gd name="connsiteY76"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8606137 w 10655455"/>
              <a:gd name="connsiteY51" fmla="*/ 2814978 h 6858000"/>
              <a:gd name="connsiteX52" fmla="*/ 8989367 w 10655455"/>
              <a:gd name="connsiteY52" fmla="*/ 2152172 h 6858000"/>
              <a:gd name="connsiteX53" fmla="*/ 9108816 w 10655455"/>
              <a:gd name="connsiteY53" fmla="*/ 2082751 h 6858000"/>
              <a:gd name="connsiteX54" fmla="*/ 1321854 w 10655455"/>
              <a:gd name="connsiteY54" fmla="*/ 2071857 h 6858000"/>
              <a:gd name="connsiteX55" fmla="*/ 5365317 w 10655455"/>
              <a:gd name="connsiteY55" fmla="*/ 2071857 h 6858000"/>
              <a:gd name="connsiteX56" fmla="*/ 5985373 w 10655455"/>
              <a:gd name="connsiteY56" fmla="*/ 2437296 h 6858000"/>
              <a:gd name="connsiteX57" fmla="*/ 8011470 w 10655455"/>
              <a:gd name="connsiteY57" fmla="*/ 5926372 h 6858000"/>
              <a:gd name="connsiteX58" fmla="*/ 8011470 w 10655455"/>
              <a:gd name="connsiteY58" fmla="*/ 6639850 h 6858000"/>
              <a:gd name="connsiteX59" fmla="*/ 7904625 w 10655455"/>
              <a:gd name="connsiteY59" fmla="*/ 6823844 h 6858000"/>
              <a:gd name="connsiteX60" fmla="*/ 7884791 w 10655455"/>
              <a:gd name="connsiteY60" fmla="*/ 6858000 h 6858000"/>
              <a:gd name="connsiteX61" fmla="*/ 0 w 10655455"/>
              <a:gd name="connsiteY61" fmla="*/ 6858000 h 6858000"/>
              <a:gd name="connsiteX62" fmla="*/ 0 w 10655455"/>
              <a:gd name="connsiteY62" fmla="*/ 3635967 h 6858000"/>
              <a:gd name="connsiteX63" fmla="*/ 27177 w 10655455"/>
              <a:gd name="connsiteY63" fmla="*/ 3588964 h 6858000"/>
              <a:gd name="connsiteX64" fmla="*/ 693065 w 10655455"/>
              <a:gd name="connsiteY64" fmla="*/ 2437296 h 6858000"/>
              <a:gd name="connsiteX65" fmla="*/ 1321854 w 10655455"/>
              <a:gd name="connsiteY65" fmla="*/ 2071857 h 6858000"/>
              <a:gd name="connsiteX66" fmla="*/ 0 w 10655455"/>
              <a:gd name="connsiteY66" fmla="*/ 0 h 6858000"/>
              <a:gd name="connsiteX67" fmla="*/ 6966294 w 10655455"/>
              <a:gd name="connsiteY67" fmla="*/ 0 h 6858000"/>
              <a:gd name="connsiteX68" fmla="*/ 6852387 w 10655455"/>
              <a:gd name="connsiteY68" fmla="*/ 196155 h 6858000"/>
              <a:gd name="connsiteX69" fmla="*/ 6043321 w 10655455"/>
              <a:gd name="connsiteY69" fmla="*/ 1589421 h 6858000"/>
              <a:gd name="connsiteX70" fmla="*/ 5423265 w 10655455"/>
              <a:gd name="connsiteY70" fmla="*/ 1954861 h 6858000"/>
              <a:gd name="connsiteX71" fmla="*/ 1379802 w 10655455"/>
              <a:gd name="connsiteY71" fmla="*/ 1954861 h 6858000"/>
              <a:gd name="connsiteX72" fmla="*/ 751013 w 10655455"/>
              <a:gd name="connsiteY72" fmla="*/ 1589421 h 6858000"/>
              <a:gd name="connsiteX73" fmla="*/ 1951 w 10655455"/>
              <a:gd name="connsiteY73" fmla="*/ 293901 h 6858000"/>
              <a:gd name="connsiteX74" fmla="*/ 0 w 10655455"/>
              <a:gd name="connsiteY74" fmla="*/ 290527 h 6858000"/>
              <a:gd name="connsiteX75" fmla="*/ 0 w 10655455"/>
              <a:gd name="connsiteY75"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8606137 w 10655455"/>
              <a:gd name="connsiteY50" fmla="*/ 2814978 h 6858000"/>
              <a:gd name="connsiteX51" fmla="*/ 8989367 w 10655455"/>
              <a:gd name="connsiteY51" fmla="*/ 2152172 h 6858000"/>
              <a:gd name="connsiteX52" fmla="*/ 9108816 w 10655455"/>
              <a:gd name="connsiteY52" fmla="*/ 2082751 h 6858000"/>
              <a:gd name="connsiteX53" fmla="*/ 1321854 w 10655455"/>
              <a:gd name="connsiteY53" fmla="*/ 2071857 h 6858000"/>
              <a:gd name="connsiteX54" fmla="*/ 5365317 w 10655455"/>
              <a:gd name="connsiteY54" fmla="*/ 2071857 h 6858000"/>
              <a:gd name="connsiteX55" fmla="*/ 5985373 w 10655455"/>
              <a:gd name="connsiteY55" fmla="*/ 2437296 h 6858000"/>
              <a:gd name="connsiteX56" fmla="*/ 8011470 w 10655455"/>
              <a:gd name="connsiteY56" fmla="*/ 5926372 h 6858000"/>
              <a:gd name="connsiteX57" fmla="*/ 8011470 w 10655455"/>
              <a:gd name="connsiteY57" fmla="*/ 6639850 h 6858000"/>
              <a:gd name="connsiteX58" fmla="*/ 7904625 w 10655455"/>
              <a:gd name="connsiteY58" fmla="*/ 6823844 h 6858000"/>
              <a:gd name="connsiteX59" fmla="*/ 7884791 w 10655455"/>
              <a:gd name="connsiteY59" fmla="*/ 6858000 h 6858000"/>
              <a:gd name="connsiteX60" fmla="*/ 0 w 10655455"/>
              <a:gd name="connsiteY60" fmla="*/ 6858000 h 6858000"/>
              <a:gd name="connsiteX61" fmla="*/ 0 w 10655455"/>
              <a:gd name="connsiteY61" fmla="*/ 3635967 h 6858000"/>
              <a:gd name="connsiteX62" fmla="*/ 27177 w 10655455"/>
              <a:gd name="connsiteY62" fmla="*/ 3588964 h 6858000"/>
              <a:gd name="connsiteX63" fmla="*/ 693065 w 10655455"/>
              <a:gd name="connsiteY63" fmla="*/ 2437296 h 6858000"/>
              <a:gd name="connsiteX64" fmla="*/ 1321854 w 10655455"/>
              <a:gd name="connsiteY64" fmla="*/ 2071857 h 6858000"/>
              <a:gd name="connsiteX65" fmla="*/ 0 w 10655455"/>
              <a:gd name="connsiteY65" fmla="*/ 0 h 6858000"/>
              <a:gd name="connsiteX66" fmla="*/ 6966294 w 10655455"/>
              <a:gd name="connsiteY66" fmla="*/ 0 h 6858000"/>
              <a:gd name="connsiteX67" fmla="*/ 6852387 w 10655455"/>
              <a:gd name="connsiteY67" fmla="*/ 196155 h 6858000"/>
              <a:gd name="connsiteX68" fmla="*/ 6043321 w 10655455"/>
              <a:gd name="connsiteY68" fmla="*/ 1589421 h 6858000"/>
              <a:gd name="connsiteX69" fmla="*/ 5423265 w 10655455"/>
              <a:gd name="connsiteY69" fmla="*/ 1954861 h 6858000"/>
              <a:gd name="connsiteX70" fmla="*/ 1379802 w 10655455"/>
              <a:gd name="connsiteY70" fmla="*/ 1954861 h 6858000"/>
              <a:gd name="connsiteX71" fmla="*/ 751013 w 10655455"/>
              <a:gd name="connsiteY71" fmla="*/ 1589421 h 6858000"/>
              <a:gd name="connsiteX72" fmla="*/ 1951 w 10655455"/>
              <a:gd name="connsiteY72" fmla="*/ 293901 h 6858000"/>
              <a:gd name="connsiteX73" fmla="*/ 0 w 10655455"/>
              <a:gd name="connsiteY73" fmla="*/ 290527 h 6858000"/>
              <a:gd name="connsiteX74" fmla="*/ 0 w 10655455"/>
              <a:gd name="connsiteY74"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8606137 w 10655455"/>
              <a:gd name="connsiteY49" fmla="*/ 2814978 h 6858000"/>
              <a:gd name="connsiteX50" fmla="*/ 8989367 w 10655455"/>
              <a:gd name="connsiteY50" fmla="*/ 2152172 h 6858000"/>
              <a:gd name="connsiteX51" fmla="*/ 9108816 w 10655455"/>
              <a:gd name="connsiteY51" fmla="*/ 2082751 h 6858000"/>
              <a:gd name="connsiteX52" fmla="*/ 1321854 w 10655455"/>
              <a:gd name="connsiteY52" fmla="*/ 2071857 h 6858000"/>
              <a:gd name="connsiteX53" fmla="*/ 5365317 w 10655455"/>
              <a:gd name="connsiteY53" fmla="*/ 2071857 h 6858000"/>
              <a:gd name="connsiteX54" fmla="*/ 5985373 w 10655455"/>
              <a:gd name="connsiteY54" fmla="*/ 2437296 h 6858000"/>
              <a:gd name="connsiteX55" fmla="*/ 8011470 w 10655455"/>
              <a:gd name="connsiteY55" fmla="*/ 5926372 h 6858000"/>
              <a:gd name="connsiteX56" fmla="*/ 8011470 w 10655455"/>
              <a:gd name="connsiteY56" fmla="*/ 6639850 h 6858000"/>
              <a:gd name="connsiteX57" fmla="*/ 7904625 w 10655455"/>
              <a:gd name="connsiteY57" fmla="*/ 6823844 h 6858000"/>
              <a:gd name="connsiteX58" fmla="*/ 7884791 w 10655455"/>
              <a:gd name="connsiteY58" fmla="*/ 6858000 h 6858000"/>
              <a:gd name="connsiteX59" fmla="*/ 0 w 10655455"/>
              <a:gd name="connsiteY59" fmla="*/ 6858000 h 6858000"/>
              <a:gd name="connsiteX60" fmla="*/ 0 w 10655455"/>
              <a:gd name="connsiteY60" fmla="*/ 3635967 h 6858000"/>
              <a:gd name="connsiteX61" fmla="*/ 27177 w 10655455"/>
              <a:gd name="connsiteY61" fmla="*/ 3588964 h 6858000"/>
              <a:gd name="connsiteX62" fmla="*/ 693065 w 10655455"/>
              <a:gd name="connsiteY62" fmla="*/ 2437296 h 6858000"/>
              <a:gd name="connsiteX63" fmla="*/ 1321854 w 10655455"/>
              <a:gd name="connsiteY63" fmla="*/ 2071857 h 6858000"/>
              <a:gd name="connsiteX64" fmla="*/ 0 w 10655455"/>
              <a:gd name="connsiteY64" fmla="*/ 0 h 6858000"/>
              <a:gd name="connsiteX65" fmla="*/ 6966294 w 10655455"/>
              <a:gd name="connsiteY65" fmla="*/ 0 h 6858000"/>
              <a:gd name="connsiteX66" fmla="*/ 6852387 w 10655455"/>
              <a:gd name="connsiteY66" fmla="*/ 196155 h 6858000"/>
              <a:gd name="connsiteX67" fmla="*/ 6043321 w 10655455"/>
              <a:gd name="connsiteY67" fmla="*/ 1589421 h 6858000"/>
              <a:gd name="connsiteX68" fmla="*/ 5423265 w 10655455"/>
              <a:gd name="connsiteY68" fmla="*/ 1954861 h 6858000"/>
              <a:gd name="connsiteX69" fmla="*/ 1379802 w 10655455"/>
              <a:gd name="connsiteY69" fmla="*/ 1954861 h 6858000"/>
              <a:gd name="connsiteX70" fmla="*/ 751013 w 10655455"/>
              <a:gd name="connsiteY70" fmla="*/ 1589421 h 6858000"/>
              <a:gd name="connsiteX71" fmla="*/ 1951 w 10655455"/>
              <a:gd name="connsiteY71" fmla="*/ 293901 h 6858000"/>
              <a:gd name="connsiteX72" fmla="*/ 0 w 10655455"/>
              <a:gd name="connsiteY72" fmla="*/ 290527 h 6858000"/>
              <a:gd name="connsiteX73" fmla="*/ 0 w 10655455"/>
              <a:gd name="connsiteY73"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8989367 w 10655455"/>
              <a:gd name="connsiteY48" fmla="*/ 2152172 h 6858000"/>
              <a:gd name="connsiteX49" fmla="*/ 8606137 w 10655455"/>
              <a:gd name="connsiteY49" fmla="*/ 2814978 h 6858000"/>
              <a:gd name="connsiteX50" fmla="*/ 8989367 w 10655455"/>
              <a:gd name="connsiteY50" fmla="*/ 2152172 h 6858000"/>
              <a:gd name="connsiteX51" fmla="*/ 1321854 w 10655455"/>
              <a:gd name="connsiteY51" fmla="*/ 2071857 h 6858000"/>
              <a:gd name="connsiteX52" fmla="*/ 5365317 w 10655455"/>
              <a:gd name="connsiteY52" fmla="*/ 2071857 h 6858000"/>
              <a:gd name="connsiteX53" fmla="*/ 5985373 w 10655455"/>
              <a:gd name="connsiteY53" fmla="*/ 2437296 h 6858000"/>
              <a:gd name="connsiteX54" fmla="*/ 8011470 w 10655455"/>
              <a:gd name="connsiteY54" fmla="*/ 5926372 h 6858000"/>
              <a:gd name="connsiteX55" fmla="*/ 8011470 w 10655455"/>
              <a:gd name="connsiteY55" fmla="*/ 6639850 h 6858000"/>
              <a:gd name="connsiteX56" fmla="*/ 7904625 w 10655455"/>
              <a:gd name="connsiteY56" fmla="*/ 6823844 h 6858000"/>
              <a:gd name="connsiteX57" fmla="*/ 7884791 w 10655455"/>
              <a:gd name="connsiteY57" fmla="*/ 6858000 h 6858000"/>
              <a:gd name="connsiteX58" fmla="*/ 0 w 10655455"/>
              <a:gd name="connsiteY58" fmla="*/ 6858000 h 6858000"/>
              <a:gd name="connsiteX59" fmla="*/ 0 w 10655455"/>
              <a:gd name="connsiteY59" fmla="*/ 3635967 h 6858000"/>
              <a:gd name="connsiteX60" fmla="*/ 27177 w 10655455"/>
              <a:gd name="connsiteY60" fmla="*/ 3588964 h 6858000"/>
              <a:gd name="connsiteX61" fmla="*/ 693065 w 10655455"/>
              <a:gd name="connsiteY61" fmla="*/ 2437296 h 6858000"/>
              <a:gd name="connsiteX62" fmla="*/ 1321854 w 10655455"/>
              <a:gd name="connsiteY62" fmla="*/ 2071857 h 6858000"/>
              <a:gd name="connsiteX63" fmla="*/ 0 w 10655455"/>
              <a:gd name="connsiteY63" fmla="*/ 0 h 6858000"/>
              <a:gd name="connsiteX64" fmla="*/ 6966294 w 10655455"/>
              <a:gd name="connsiteY64" fmla="*/ 0 h 6858000"/>
              <a:gd name="connsiteX65" fmla="*/ 6852387 w 10655455"/>
              <a:gd name="connsiteY65" fmla="*/ 196155 h 6858000"/>
              <a:gd name="connsiteX66" fmla="*/ 6043321 w 10655455"/>
              <a:gd name="connsiteY66" fmla="*/ 1589421 h 6858000"/>
              <a:gd name="connsiteX67" fmla="*/ 5423265 w 10655455"/>
              <a:gd name="connsiteY67" fmla="*/ 1954861 h 6858000"/>
              <a:gd name="connsiteX68" fmla="*/ 1379802 w 10655455"/>
              <a:gd name="connsiteY68" fmla="*/ 1954861 h 6858000"/>
              <a:gd name="connsiteX69" fmla="*/ 751013 w 10655455"/>
              <a:gd name="connsiteY69" fmla="*/ 1589421 h 6858000"/>
              <a:gd name="connsiteX70" fmla="*/ 1951 w 10655455"/>
              <a:gd name="connsiteY70" fmla="*/ 293901 h 6858000"/>
              <a:gd name="connsiteX71" fmla="*/ 0 w 10655455"/>
              <a:gd name="connsiteY71" fmla="*/ 290527 h 6858000"/>
              <a:gd name="connsiteX72" fmla="*/ 0 w 10655455"/>
              <a:gd name="connsiteY72"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1321854 w 10655455"/>
              <a:gd name="connsiteY48" fmla="*/ 2071857 h 6858000"/>
              <a:gd name="connsiteX49" fmla="*/ 5365317 w 10655455"/>
              <a:gd name="connsiteY49" fmla="*/ 2071857 h 6858000"/>
              <a:gd name="connsiteX50" fmla="*/ 5985373 w 10655455"/>
              <a:gd name="connsiteY50" fmla="*/ 2437296 h 6858000"/>
              <a:gd name="connsiteX51" fmla="*/ 8011470 w 10655455"/>
              <a:gd name="connsiteY51" fmla="*/ 5926372 h 6858000"/>
              <a:gd name="connsiteX52" fmla="*/ 8011470 w 10655455"/>
              <a:gd name="connsiteY52" fmla="*/ 6639850 h 6858000"/>
              <a:gd name="connsiteX53" fmla="*/ 7904625 w 10655455"/>
              <a:gd name="connsiteY53" fmla="*/ 6823844 h 6858000"/>
              <a:gd name="connsiteX54" fmla="*/ 7884791 w 10655455"/>
              <a:gd name="connsiteY54" fmla="*/ 6858000 h 6858000"/>
              <a:gd name="connsiteX55" fmla="*/ 0 w 10655455"/>
              <a:gd name="connsiteY55" fmla="*/ 6858000 h 6858000"/>
              <a:gd name="connsiteX56" fmla="*/ 0 w 10655455"/>
              <a:gd name="connsiteY56" fmla="*/ 3635967 h 6858000"/>
              <a:gd name="connsiteX57" fmla="*/ 27177 w 10655455"/>
              <a:gd name="connsiteY57" fmla="*/ 3588964 h 6858000"/>
              <a:gd name="connsiteX58" fmla="*/ 693065 w 10655455"/>
              <a:gd name="connsiteY58" fmla="*/ 2437296 h 6858000"/>
              <a:gd name="connsiteX59" fmla="*/ 1321854 w 10655455"/>
              <a:gd name="connsiteY59" fmla="*/ 2071857 h 6858000"/>
              <a:gd name="connsiteX60" fmla="*/ 0 w 10655455"/>
              <a:gd name="connsiteY60" fmla="*/ 0 h 6858000"/>
              <a:gd name="connsiteX61" fmla="*/ 6966294 w 10655455"/>
              <a:gd name="connsiteY61" fmla="*/ 0 h 6858000"/>
              <a:gd name="connsiteX62" fmla="*/ 6852387 w 10655455"/>
              <a:gd name="connsiteY62" fmla="*/ 196155 h 6858000"/>
              <a:gd name="connsiteX63" fmla="*/ 6043321 w 10655455"/>
              <a:gd name="connsiteY63" fmla="*/ 1589421 h 6858000"/>
              <a:gd name="connsiteX64" fmla="*/ 5423265 w 10655455"/>
              <a:gd name="connsiteY64" fmla="*/ 1954861 h 6858000"/>
              <a:gd name="connsiteX65" fmla="*/ 1379802 w 10655455"/>
              <a:gd name="connsiteY65" fmla="*/ 1954861 h 6858000"/>
              <a:gd name="connsiteX66" fmla="*/ 751013 w 10655455"/>
              <a:gd name="connsiteY66" fmla="*/ 1589421 h 6858000"/>
              <a:gd name="connsiteX67" fmla="*/ 1951 w 10655455"/>
              <a:gd name="connsiteY67" fmla="*/ 293901 h 6858000"/>
              <a:gd name="connsiteX68" fmla="*/ 0 w 10655455"/>
              <a:gd name="connsiteY68" fmla="*/ 290527 h 6858000"/>
              <a:gd name="connsiteX69" fmla="*/ 0 w 10655455"/>
              <a:gd name="connsiteY69" fmla="*/ 0 h 6858000"/>
              <a:gd name="connsiteX0" fmla="*/ 8526285 w 10606716"/>
              <a:gd name="connsiteY0" fmla="*/ 6283111 h 6858000"/>
              <a:gd name="connsiteX1" fmla="*/ 10157124 w 10606716"/>
              <a:gd name="connsiteY1" fmla="*/ 6283111 h 6858000"/>
              <a:gd name="connsiteX2" fmla="*/ 10407209 w 10606716"/>
              <a:gd name="connsiteY2" fmla="*/ 6430504 h 6858000"/>
              <a:gd name="connsiteX3" fmla="*/ 10606716 w 10606716"/>
              <a:gd name="connsiteY3" fmla="*/ 6774068 h 6858000"/>
              <a:gd name="connsiteX4" fmla="*/ 8025501 w 10606716"/>
              <a:gd name="connsiteY4" fmla="*/ 6858000 h 6858000"/>
              <a:gd name="connsiteX5" fmla="*/ 8129453 w 10606716"/>
              <a:gd name="connsiteY5" fmla="*/ 6678214 h 6858000"/>
              <a:gd name="connsiteX6" fmla="*/ 8272677 w 10606716"/>
              <a:gd name="connsiteY6" fmla="*/ 6430504 h 6858000"/>
              <a:gd name="connsiteX7" fmla="*/ 8526285 w 10606716"/>
              <a:gd name="connsiteY7" fmla="*/ 6283111 h 6858000"/>
              <a:gd name="connsiteX8" fmla="*/ 8508611 w 10606716"/>
              <a:gd name="connsiteY8" fmla="*/ 4776272 h 6858000"/>
              <a:gd name="connsiteX9" fmla="*/ 9153763 w 10606716"/>
              <a:gd name="connsiteY9" fmla="*/ 4776272 h 6858000"/>
              <a:gd name="connsiteX10" fmla="*/ 9252696 w 10606716"/>
              <a:gd name="connsiteY10" fmla="*/ 4834580 h 6858000"/>
              <a:gd name="connsiteX11" fmla="*/ 9575969 w 10606716"/>
              <a:gd name="connsiteY11" fmla="*/ 5391278 h 6858000"/>
              <a:gd name="connsiteX12" fmla="*/ 9575969 w 10606716"/>
              <a:gd name="connsiteY12" fmla="*/ 5505116 h 6858000"/>
              <a:gd name="connsiteX13" fmla="*/ 9252696 w 10606716"/>
              <a:gd name="connsiteY13" fmla="*/ 6061815 h 6858000"/>
              <a:gd name="connsiteX14" fmla="*/ 9153763 w 10606716"/>
              <a:gd name="connsiteY14" fmla="*/ 6120122 h 6858000"/>
              <a:gd name="connsiteX15" fmla="*/ 8508611 w 10606716"/>
              <a:gd name="connsiteY15" fmla="*/ 6120122 h 6858000"/>
              <a:gd name="connsiteX16" fmla="*/ 8408284 w 10606716"/>
              <a:gd name="connsiteY16" fmla="*/ 6061815 h 6858000"/>
              <a:gd name="connsiteX17" fmla="*/ 8086404 w 10606716"/>
              <a:gd name="connsiteY17" fmla="*/ 5505116 h 6858000"/>
              <a:gd name="connsiteX18" fmla="*/ 8086404 w 10606716"/>
              <a:gd name="connsiteY18" fmla="*/ 5391278 h 6858000"/>
              <a:gd name="connsiteX19" fmla="*/ 8408284 w 10606716"/>
              <a:gd name="connsiteY19" fmla="*/ 4834580 h 6858000"/>
              <a:gd name="connsiteX20" fmla="*/ 8508611 w 10606716"/>
              <a:gd name="connsiteY20" fmla="*/ 4776272 h 6858000"/>
              <a:gd name="connsiteX21" fmla="*/ 8438383 w 10606716"/>
              <a:gd name="connsiteY21" fmla="*/ 4182594 h 6858000"/>
              <a:gd name="connsiteX22" fmla="*/ 8671249 w 10606716"/>
              <a:gd name="connsiteY22" fmla="*/ 4182594 h 6858000"/>
              <a:gd name="connsiteX23" fmla="*/ 8706958 w 10606716"/>
              <a:gd name="connsiteY23" fmla="*/ 4203640 h 6858000"/>
              <a:gd name="connsiteX24" fmla="*/ 8823642 w 10606716"/>
              <a:gd name="connsiteY24" fmla="*/ 4404579 h 6858000"/>
              <a:gd name="connsiteX25" fmla="*/ 8823642 w 10606716"/>
              <a:gd name="connsiteY25" fmla="*/ 4445668 h 6858000"/>
              <a:gd name="connsiteX26" fmla="*/ 8706958 w 10606716"/>
              <a:gd name="connsiteY26" fmla="*/ 4646606 h 6858000"/>
              <a:gd name="connsiteX27" fmla="*/ 8671249 w 10606716"/>
              <a:gd name="connsiteY27" fmla="*/ 4667652 h 6858000"/>
              <a:gd name="connsiteX28" fmla="*/ 8438383 w 10606716"/>
              <a:gd name="connsiteY28" fmla="*/ 4667652 h 6858000"/>
              <a:gd name="connsiteX29" fmla="*/ 8402170 w 10606716"/>
              <a:gd name="connsiteY29" fmla="*/ 4646606 h 6858000"/>
              <a:gd name="connsiteX30" fmla="*/ 8285989 w 10606716"/>
              <a:gd name="connsiteY30" fmla="*/ 4445668 h 6858000"/>
              <a:gd name="connsiteX31" fmla="*/ 8285989 w 10606716"/>
              <a:gd name="connsiteY31" fmla="*/ 4404579 h 6858000"/>
              <a:gd name="connsiteX32" fmla="*/ 8402170 w 10606716"/>
              <a:gd name="connsiteY32" fmla="*/ 4203640 h 6858000"/>
              <a:gd name="connsiteX33" fmla="*/ 8438383 w 10606716"/>
              <a:gd name="connsiteY33" fmla="*/ 4182594 h 6858000"/>
              <a:gd name="connsiteX34" fmla="*/ 7678681 w 10606716"/>
              <a:gd name="connsiteY34" fmla="*/ 3459104 h 6858000"/>
              <a:gd name="connsiteX35" fmla="*/ 8119685 w 10606716"/>
              <a:gd name="connsiteY35" fmla="*/ 3459104 h 6858000"/>
              <a:gd name="connsiteX36" fmla="*/ 8187313 w 10606716"/>
              <a:gd name="connsiteY36" fmla="*/ 3498961 h 6858000"/>
              <a:gd name="connsiteX37" fmla="*/ 8408292 w 10606716"/>
              <a:gd name="connsiteY37" fmla="*/ 3879501 h 6858000"/>
              <a:gd name="connsiteX38" fmla="*/ 8408292 w 10606716"/>
              <a:gd name="connsiteY38" fmla="*/ 3957318 h 6858000"/>
              <a:gd name="connsiteX39" fmla="*/ 8187313 w 10606716"/>
              <a:gd name="connsiteY39" fmla="*/ 4337857 h 6858000"/>
              <a:gd name="connsiteX40" fmla="*/ 8119685 w 10606716"/>
              <a:gd name="connsiteY40" fmla="*/ 4377714 h 6858000"/>
              <a:gd name="connsiteX41" fmla="*/ 7678681 w 10606716"/>
              <a:gd name="connsiteY41" fmla="*/ 4377714 h 6858000"/>
              <a:gd name="connsiteX42" fmla="*/ 7610101 w 10606716"/>
              <a:gd name="connsiteY42" fmla="*/ 4337857 h 6858000"/>
              <a:gd name="connsiteX43" fmla="*/ 7390076 w 10606716"/>
              <a:gd name="connsiteY43" fmla="*/ 3957318 h 6858000"/>
              <a:gd name="connsiteX44" fmla="*/ 7390076 w 10606716"/>
              <a:gd name="connsiteY44" fmla="*/ 3879501 h 6858000"/>
              <a:gd name="connsiteX45" fmla="*/ 7610101 w 10606716"/>
              <a:gd name="connsiteY45" fmla="*/ 3498961 h 6858000"/>
              <a:gd name="connsiteX46" fmla="*/ 7678681 w 10606716"/>
              <a:gd name="connsiteY46" fmla="*/ 3459104 h 6858000"/>
              <a:gd name="connsiteX47" fmla="*/ 1321854 w 10606716"/>
              <a:gd name="connsiteY47" fmla="*/ 2071857 h 6858000"/>
              <a:gd name="connsiteX48" fmla="*/ 5365317 w 10606716"/>
              <a:gd name="connsiteY48" fmla="*/ 2071857 h 6858000"/>
              <a:gd name="connsiteX49" fmla="*/ 5985373 w 10606716"/>
              <a:gd name="connsiteY49" fmla="*/ 2437296 h 6858000"/>
              <a:gd name="connsiteX50" fmla="*/ 8011470 w 10606716"/>
              <a:gd name="connsiteY50" fmla="*/ 5926372 h 6858000"/>
              <a:gd name="connsiteX51" fmla="*/ 8011470 w 10606716"/>
              <a:gd name="connsiteY51" fmla="*/ 6639850 h 6858000"/>
              <a:gd name="connsiteX52" fmla="*/ 7904625 w 10606716"/>
              <a:gd name="connsiteY52" fmla="*/ 6823844 h 6858000"/>
              <a:gd name="connsiteX53" fmla="*/ 7884791 w 10606716"/>
              <a:gd name="connsiteY53" fmla="*/ 6858000 h 6858000"/>
              <a:gd name="connsiteX54" fmla="*/ 0 w 10606716"/>
              <a:gd name="connsiteY54" fmla="*/ 6858000 h 6858000"/>
              <a:gd name="connsiteX55" fmla="*/ 0 w 10606716"/>
              <a:gd name="connsiteY55" fmla="*/ 3635967 h 6858000"/>
              <a:gd name="connsiteX56" fmla="*/ 27177 w 10606716"/>
              <a:gd name="connsiteY56" fmla="*/ 3588964 h 6858000"/>
              <a:gd name="connsiteX57" fmla="*/ 693065 w 10606716"/>
              <a:gd name="connsiteY57" fmla="*/ 2437296 h 6858000"/>
              <a:gd name="connsiteX58" fmla="*/ 1321854 w 10606716"/>
              <a:gd name="connsiteY58" fmla="*/ 2071857 h 6858000"/>
              <a:gd name="connsiteX59" fmla="*/ 0 w 10606716"/>
              <a:gd name="connsiteY59" fmla="*/ 0 h 6858000"/>
              <a:gd name="connsiteX60" fmla="*/ 6966294 w 10606716"/>
              <a:gd name="connsiteY60" fmla="*/ 0 h 6858000"/>
              <a:gd name="connsiteX61" fmla="*/ 6852387 w 10606716"/>
              <a:gd name="connsiteY61" fmla="*/ 196155 h 6858000"/>
              <a:gd name="connsiteX62" fmla="*/ 6043321 w 10606716"/>
              <a:gd name="connsiteY62" fmla="*/ 1589421 h 6858000"/>
              <a:gd name="connsiteX63" fmla="*/ 5423265 w 10606716"/>
              <a:gd name="connsiteY63" fmla="*/ 1954861 h 6858000"/>
              <a:gd name="connsiteX64" fmla="*/ 1379802 w 10606716"/>
              <a:gd name="connsiteY64" fmla="*/ 1954861 h 6858000"/>
              <a:gd name="connsiteX65" fmla="*/ 751013 w 10606716"/>
              <a:gd name="connsiteY65" fmla="*/ 1589421 h 6858000"/>
              <a:gd name="connsiteX66" fmla="*/ 1951 w 10606716"/>
              <a:gd name="connsiteY66" fmla="*/ 293901 h 6858000"/>
              <a:gd name="connsiteX67" fmla="*/ 0 w 10606716"/>
              <a:gd name="connsiteY67" fmla="*/ 290527 h 6858000"/>
              <a:gd name="connsiteX68" fmla="*/ 0 w 10606716"/>
              <a:gd name="connsiteY68" fmla="*/ 0 h 6858000"/>
              <a:gd name="connsiteX0" fmla="*/ 8526285 w 10407209"/>
              <a:gd name="connsiteY0" fmla="*/ 6283111 h 6858000"/>
              <a:gd name="connsiteX1" fmla="*/ 10157124 w 10407209"/>
              <a:gd name="connsiteY1" fmla="*/ 6283111 h 6858000"/>
              <a:gd name="connsiteX2" fmla="*/ 10407209 w 10407209"/>
              <a:gd name="connsiteY2" fmla="*/ 6430504 h 6858000"/>
              <a:gd name="connsiteX3" fmla="*/ 8025501 w 10407209"/>
              <a:gd name="connsiteY3" fmla="*/ 6858000 h 6858000"/>
              <a:gd name="connsiteX4" fmla="*/ 8129453 w 10407209"/>
              <a:gd name="connsiteY4" fmla="*/ 6678214 h 6858000"/>
              <a:gd name="connsiteX5" fmla="*/ 8272677 w 10407209"/>
              <a:gd name="connsiteY5" fmla="*/ 6430504 h 6858000"/>
              <a:gd name="connsiteX6" fmla="*/ 8526285 w 10407209"/>
              <a:gd name="connsiteY6" fmla="*/ 6283111 h 6858000"/>
              <a:gd name="connsiteX7" fmla="*/ 8508611 w 10407209"/>
              <a:gd name="connsiteY7" fmla="*/ 4776272 h 6858000"/>
              <a:gd name="connsiteX8" fmla="*/ 9153763 w 10407209"/>
              <a:gd name="connsiteY8" fmla="*/ 4776272 h 6858000"/>
              <a:gd name="connsiteX9" fmla="*/ 9252696 w 10407209"/>
              <a:gd name="connsiteY9" fmla="*/ 4834580 h 6858000"/>
              <a:gd name="connsiteX10" fmla="*/ 9575969 w 10407209"/>
              <a:gd name="connsiteY10" fmla="*/ 5391278 h 6858000"/>
              <a:gd name="connsiteX11" fmla="*/ 9575969 w 10407209"/>
              <a:gd name="connsiteY11" fmla="*/ 5505116 h 6858000"/>
              <a:gd name="connsiteX12" fmla="*/ 9252696 w 10407209"/>
              <a:gd name="connsiteY12" fmla="*/ 6061815 h 6858000"/>
              <a:gd name="connsiteX13" fmla="*/ 9153763 w 10407209"/>
              <a:gd name="connsiteY13" fmla="*/ 6120122 h 6858000"/>
              <a:gd name="connsiteX14" fmla="*/ 8508611 w 10407209"/>
              <a:gd name="connsiteY14" fmla="*/ 6120122 h 6858000"/>
              <a:gd name="connsiteX15" fmla="*/ 8408284 w 10407209"/>
              <a:gd name="connsiteY15" fmla="*/ 6061815 h 6858000"/>
              <a:gd name="connsiteX16" fmla="*/ 8086404 w 10407209"/>
              <a:gd name="connsiteY16" fmla="*/ 5505116 h 6858000"/>
              <a:gd name="connsiteX17" fmla="*/ 8086404 w 10407209"/>
              <a:gd name="connsiteY17" fmla="*/ 5391278 h 6858000"/>
              <a:gd name="connsiteX18" fmla="*/ 8408284 w 10407209"/>
              <a:gd name="connsiteY18" fmla="*/ 4834580 h 6858000"/>
              <a:gd name="connsiteX19" fmla="*/ 8508611 w 10407209"/>
              <a:gd name="connsiteY19" fmla="*/ 4776272 h 6858000"/>
              <a:gd name="connsiteX20" fmla="*/ 8438383 w 10407209"/>
              <a:gd name="connsiteY20" fmla="*/ 4182594 h 6858000"/>
              <a:gd name="connsiteX21" fmla="*/ 8671249 w 10407209"/>
              <a:gd name="connsiteY21" fmla="*/ 4182594 h 6858000"/>
              <a:gd name="connsiteX22" fmla="*/ 8706958 w 10407209"/>
              <a:gd name="connsiteY22" fmla="*/ 4203640 h 6858000"/>
              <a:gd name="connsiteX23" fmla="*/ 8823642 w 10407209"/>
              <a:gd name="connsiteY23" fmla="*/ 4404579 h 6858000"/>
              <a:gd name="connsiteX24" fmla="*/ 8823642 w 10407209"/>
              <a:gd name="connsiteY24" fmla="*/ 4445668 h 6858000"/>
              <a:gd name="connsiteX25" fmla="*/ 8706958 w 10407209"/>
              <a:gd name="connsiteY25" fmla="*/ 4646606 h 6858000"/>
              <a:gd name="connsiteX26" fmla="*/ 8671249 w 10407209"/>
              <a:gd name="connsiteY26" fmla="*/ 4667652 h 6858000"/>
              <a:gd name="connsiteX27" fmla="*/ 8438383 w 10407209"/>
              <a:gd name="connsiteY27" fmla="*/ 4667652 h 6858000"/>
              <a:gd name="connsiteX28" fmla="*/ 8402170 w 10407209"/>
              <a:gd name="connsiteY28" fmla="*/ 4646606 h 6858000"/>
              <a:gd name="connsiteX29" fmla="*/ 8285989 w 10407209"/>
              <a:gd name="connsiteY29" fmla="*/ 4445668 h 6858000"/>
              <a:gd name="connsiteX30" fmla="*/ 8285989 w 10407209"/>
              <a:gd name="connsiteY30" fmla="*/ 4404579 h 6858000"/>
              <a:gd name="connsiteX31" fmla="*/ 8402170 w 10407209"/>
              <a:gd name="connsiteY31" fmla="*/ 4203640 h 6858000"/>
              <a:gd name="connsiteX32" fmla="*/ 8438383 w 10407209"/>
              <a:gd name="connsiteY32" fmla="*/ 4182594 h 6858000"/>
              <a:gd name="connsiteX33" fmla="*/ 7678681 w 10407209"/>
              <a:gd name="connsiteY33" fmla="*/ 3459104 h 6858000"/>
              <a:gd name="connsiteX34" fmla="*/ 8119685 w 10407209"/>
              <a:gd name="connsiteY34" fmla="*/ 3459104 h 6858000"/>
              <a:gd name="connsiteX35" fmla="*/ 8187313 w 10407209"/>
              <a:gd name="connsiteY35" fmla="*/ 3498961 h 6858000"/>
              <a:gd name="connsiteX36" fmla="*/ 8408292 w 10407209"/>
              <a:gd name="connsiteY36" fmla="*/ 3879501 h 6858000"/>
              <a:gd name="connsiteX37" fmla="*/ 8408292 w 10407209"/>
              <a:gd name="connsiteY37" fmla="*/ 3957318 h 6858000"/>
              <a:gd name="connsiteX38" fmla="*/ 8187313 w 10407209"/>
              <a:gd name="connsiteY38" fmla="*/ 4337857 h 6858000"/>
              <a:gd name="connsiteX39" fmla="*/ 8119685 w 10407209"/>
              <a:gd name="connsiteY39" fmla="*/ 4377714 h 6858000"/>
              <a:gd name="connsiteX40" fmla="*/ 7678681 w 10407209"/>
              <a:gd name="connsiteY40" fmla="*/ 4377714 h 6858000"/>
              <a:gd name="connsiteX41" fmla="*/ 7610101 w 10407209"/>
              <a:gd name="connsiteY41" fmla="*/ 4337857 h 6858000"/>
              <a:gd name="connsiteX42" fmla="*/ 7390076 w 10407209"/>
              <a:gd name="connsiteY42" fmla="*/ 3957318 h 6858000"/>
              <a:gd name="connsiteX43" fmla="*/ 7390076 w 10407209"/>
              <a:gd name="connsiteY43" fmla="*/ 3879501 h 6858000"/>
              <a:gd name="connsiteX44" fmla="*/ 7610101 w 10407209"/>
              <a:gd name="connsiteY44" fmla="*/ 3498961 h 6858000"/>
              <a:gd name="connsiteX45" fmla="*/ 7678681 w 10407209"/>
              <a:gd name="connsiteY45" fmla="*/ 3459104 h 6858000"/>
              <a:gd name="connsiteX46" fmla="*/ 1321854 w 10407209"/>
              <a:gd name="connsiteY46" fmla="*/ 2071857 h 6858000"/>
              <a:gd name="connsiteX47" fmla="*/ 5365317 w 10407209"/>
              <a:gd name="connsiteY47" fmla="*/ 2071857 h 6858000"/>
              <a:gd name="connsiteX48" fmla="*/ 5985373 w 10407209"/>
              <a:gd name="connsiteY48" fmla="*/ 2437296 h 6858000"/>
              <a:gd name="connsiteX49" fmla="*/ 8011470 w 10407209"/>
              <a:gd name="connsiteY49" fmla="*/ 5926372 h 6858000"/>
              <a:gd name="connsiteX50" fmla="*/ 8011470 w 10407209"/>
              <a:gd name="connsiteY50" fmla="*/ 6639850 h 6858000"/>
              <a:gd name="connsiteX51" fmla="*/ 7904625 w 10407209"/>
              <a:gd name="connsiteY51" fmla="*/ 6823844 h 6858000"/>
              <a:gd name="connsiteX52" fmla="*/ 7884791 w 10407209"/>
              <a:gd name="connsiteY52" fmla="*/ 6858000 h 6858000"/>
              <a:gd name="connsiteX53" fmla="*/ 0 w 10407209"/>
              <a:gd name="connsiteY53" fmla="*/ 6858000 h 6858000"/>
              <a:gd name="connsiteX54" fmla="*/ 0 w 10407209"/>
              <a:gd name="connsiteY54" fmla="*/ 3635967 h 6858000"/>
              <a:gd name="connsiteX55" fmla="*/ 27177 w 10407209"/>
              <a:gd name="connsiteY55" fmla="*/ 3588964 h 6858000"/>
              <a:gd name="connsiteX56" fmla="*/ 693065 w 10407209"/>
              <a:gd name="connsiteY56" fmla="*/ 2437296 h 6858000"/>
              <a:gd name="connsiteX57" fmla="*/ 1321854 w 10407209"/>
              <a:gd name="connsiteY57" fmla="*/ 2071857 h 6858000"/>
              <a:gd name="connsiteX58" fmla="*/ 0 w 10407209"/>
              <a:gd name="connsiteY58" fmla="*/ 0 h 6858000"/>
              <a:gd name="connsiteX59" fmla="*/ 6966294 w 10407209"/>
              <a:gd name="connsiteY59" fmla="*/ 0 h 6858000"/>
              <a:gd name="connsiteX60" fmla="*/ 6852387 w 10407209"/>
              <a:gd name="connsiteY60" fmla="*/ 196155 h 6858000"/>
              <a:gd name="connsiteX61" fmla="*/ 6043321 w 10407209"/>
              <a:gd name="connsiteY61" fmla="*/ 1589421 h 6858000"/>
              <a:gd name="connsiteX62" fmla="*/ 5423265 w 10407209"/>
              <a:gd name="connsiteY62" fmla="*/ 1954861 h 6858000"/>
              <a:gd name="connsiteX63" fmla="*/ 1379802 w 10407209"/>
              <a:gd name="connsiteY63" fmla="*/ 1954861 h 6858000"/>
              <a:gd name="connsiteX64" fmla="*/ 751013 w 10407209"/>
              <a:gd name="connsiteY64" fmla="*/ 1589421 h 6858000"/>
              <a:gd name="connsiteX65" fmla="*/ 1951 w 10407209"/>
              <a:gd name="connsiteY65" fmla="*/ 293901 h 6858000"/>
              <a:gd name="connsiteX66" fmla="*/ 0 w 10407209"/>
              <a:gd name="connsiteY66" fmla="*/ 290527 h 6858000"/>
              <a:gd name="connsiteX67" fmla="*/ 0 w 10407209"/>
              <a:gd name="connsiteY67" fmla="*/ 0 h 6858000"/>
              <a:gd name="connsiteX0" fmla="*/ 8526285 w 10161361"/>
              <a:gd name="connsiteY0" fmla="*/ 6283111 h 6858000"/>
              <a:gd name="connsiteX1" fmla="*/ 10157124 w 10161361"/>
              <a:gd name="connsiteY1" fmla="*/ 6283111 h 6858000"/>
              <a:gd name="connsiteX2" fmla="*/ 8025501 w 10161361"/>
              <a:gd name="connsiteY2" fmla="*/ 6858000 h 6858000"/>
              <a:gd name="connsiteX3" fmla="*/ 8129453 w 10161361"/>
              <a:gd name="connsiteY3" fmla="*/ 6678214 h 6858000"/>
              <a:gd name="connsiteX4" fmla="*/ 8272677 w 10161361"/>
              <a:gd name="connsiteY4" fmla="*/ 6430504 h 6858000"/>
              <a:gd name="connsiteX5" fmla="*/ 8526285 w 10161361"/>
              <a:gd name="connsiteY5" fmla="*/ 6283111 h 6858000"/>
              <a:gd name="connsiteX6" fmla="*/ 8508611 w 10161361"/>
              <a:gd name="connsiteY6" fmla="*/ 4776272 h 6858000"/>
              <a:gd name="connsiteX7" fmla="*/ 9153763 w 10161361"/>
              <a:gd name="connsiteY7" fmla="*/ 4776272 h 6858000"/>
              <a:gd name="connsiteX8" fmla="*/ 9252696 w 10161361"/>
              <a:gd name="connsiteY8" fmla="*/ 4834580 h 6858000"/>
              <a:gd name="connsiteX9" fmla="*/ 9575969 w 10161361"/>
              <a:gd name="connsiteY9" fmla="*/ 5391278 h 6858000"/>
              <a:gd name="connsiteX10" fmla="*/ 9575969 w 10161361"/>
              <a:gd name="connsiteY10" fmla="*/ 5505116 h 6858000"/>
              <a:gd name="connsiteX11" fmla="*/ 9252696 w 10161361"/>
              <a:gd name="connsiteY11" fmla="*/ 6061815 h 6858000"/>
              <a:gd name="connsiteX12" fmla="*/ 9153763 w 10161361"/>
              <a:gd name="connsiteY12" fmla="*/ 6120122 h 6858000"/>
              <a:gd name="connsiteX13" fmla="*/ 8508611 w 10161361"/>
              <a:gd name="connsiteY13" fmla="*/ 6120122 h 6858000"/>
              <a:gd name="connsiteX14" fmla="*/ 8408284 w 10161361"/>
              <a:gd name="connsiteY14" fmla="*/ 6061815 h 6858000"/>
              <a:gd name="connsiteX15" fmla="*/ 8086404 w 10161361"/>
              <a:gd name="connsiteY15" fmla="*/ 5505116 h 6858000"/>
              <a:gd name="connsiteX16" fmla="*/ 8086404 w 10161361"/>
              <a:gd name="connsiteY16" fmla="*/ 5391278 h 6858000"/>
              <a:gd name="connsiteX17" fmla="*/ 8408284 w 10161361"/>
              <a:gd name="connsiteY17" fmla="*/ 4834580 h 6858000"/>
              <a:gd name="connsiteX18" fmla="*/ 8508611 w 10161361"/>
              <a:gd name="connsiteY18" fmla="*/ 4776272 h 6858000"/>
              <a:gd name="connsiteX19" fmla="*/ 8438383 w 10161361"/>
              <a:gd name="connsiteY19" fmla="*/ 4182594 h 6858000"/>
              <a:gd name="connsiteX20" fmla="*/ 8671249 w 10161361"/>
              <a:gd name="connsiteY20" fmla="*/ 4182594 h 6858000"/>
              <a:gd name="connsiteX21" fmla="*/ 8706958 w 10161361"/>
              <a:gd name="connsiteY21" fmla="*/ 4203640 h 6858000"/>
              <a:gd name="connsiteX22" fmla="*/ 8823642 w 10161361"/>
              <a:gd name="connsiteY22" fmla="*/ 4404579 h 6858000"/>
              <a:gd name="connsiteX23" fmla="*/ 8823642 w 10161361"/>
              <a:gd name="connsiteY23" fmla="*/ 4445668 h 6858000"/>
              <a:gd name="connsiteX24" fmla="*/ 8706958 w 10161361"/>
              <a:gd name="connsiteY24" fmla="*/ 4646606 h 6858000"/>
              <a:gd name="connsiteX25" fmla="*/ 8671249 w 10161361"/>
              <a:gd name="connsiteY25" fmla="*/ 4667652 h 6858000"/>
              <a:gd name="connsiteX26" fmla="*/ 8438383 w 10161361"/>
              <a:gd name="connsiteY26" fmla="*/ 4667652 h 6858000"/>
              <a:gd name="connsiteX27" fmla="*/ 8402170 w 10161361"/>
              <a:gd name="connsiteY27" fmla="*/ 4646606 h 6858000"/>
              <a:gd name="connsiteX28" fmla="*/ 8285989 w 10161361"/>
              <a:gd name="connsiteY28" fmla="*/ 4445668 h 6858000"/>
              <a:gd name="connsiteX29" fmla="*/ 8285989 w 10161361"/>
              <a:gd name="connsiteY29" fmla="*/ 4404579 h 6858000"/>
              <a:gd name="connsiteX30" fmla="*/ 8402170 w 10161361"/>
              <a:gd name="connsiteY30" fmla="*/ 4203640 h 6858000"/>
              <a:gd name="connsiteX31" fmla="*/ 8438383 w 10161361"/>
              <a:gd name="connsiteY31" fmla="*/ 4182594 h 6858000"/>
              <a:gd name="connsiteX32" fmla="*/ 7678681 w 10161361"/>
              <a:gd name="connsiteY32" fmla="*/ 3459104 h 6858000"/>
              <a:gd name="connsiteX33" fmla="*/ 8119685 w 10161361"/>
              <a:gd name="connsiteY33" fmla="*/ 3459104 h 6858000"/>
              <a:gd name="connsiteX34" fmla="*/ 8187313 w 10161361"/>
              <a:gd name="connsiteY34" fmla="*/ 3498961 h 6858000"/>
              <a:gd name="connsiteX35" fmla="*/ 8408292 w 10161361"/>
              <a:gd name="connsiteY35" fmla="*/ 3879501 h 6858000"/>
              <a:gd name="connsiteX36" fmla="*/ 8408292 w 10161361"/>
              <a:gd name="connsiteY36" fmla="*/ 3957318 h 6858000"/>
              <a:gd name="connsiteX37" fmla="*/ 8187313 w 10161361"/>
              <a:gd name="connsiteY37" fmla="*/ 4337857 h 6858000"/>
              <a:gd name="connsiteX38" fmla="*/ 8119685 w 10161361"/>
              <a:gd name="connsiteY38" fmla="*/ 4377714 h 6858000"/>
              <a:gd name="connsiteX39" fmla="*/ 7678681 w 10161361"/>
              <a:gd name="connsiteY39" fmla="*/ 4377714 h 6858000"/>
              <a:gd name="connsiteX40" fmla="*/ 7610101 w 10161361"/>
              <a:gd name="connsiteY40" fmla="*/ 4337857 h 6858000"/>
              <a:gd name="connsiteX41" fmla="*/ 7390076 w 10161361"/>
              <a:gd name="connsiteY41" fmla="*/ 3957318 h 6858000"/>
              <a:gd name="connsiteX42" fmla="*/ 7390076 w 10161361"/>
              <a:gd name="connsiteY42" fmla="*/ 3879501 h 6858000"/>
              <a:gd name="connsiteX43" fmla="*/ 7610101 w 10161361"/>
              <a:gd name="connsiteY43" fmla="*/ 3498961 h 6858000"/>
              <a:gd name="connsiteX44" fmla="*/ 7678681 w 10161361"/>
              <a:gd name="connsiteY44" fmla="*/ 3459104 h 6858000"/>
              <a:gd name="connsiteX45" fmla="*/ 1321854 w 10161361"/>
              <a:gd name="connsiteY45" fmla="*/ 2071857 h 6858000"/>
              <a:gd name="connsiteX46" fmla="*/ 5365317 w 10161361"/>
              <a:gd name="connsiteY46" fmla="*/ 2071857 h 6858000"/>
              <a:gd name="connsiteX47" fmla="*/ 5985373 w 10161361"/>
              <a:gd name="connsiteY47" fmla="*/ 2437296 h 6858000"/>
              <a:gd name="connsiteX48" fmla="*/ 8011470 w 10161361"/>
              <a:gd name="connsiteY48" fmla="*/ 5926372 h 6858000"/>
              <a:gd name="connsiteX49" fmla="*/ 8011470 w 10161361"/>
              <a:gd name="connsiteY49" fmla="*/ 6639850 h 6858000"/>
              <a:gd name="connsiteX50" fmla="*/ 7904625 w 10161361"/>
              <a:gd name="connsiteY50" fmla="*/ 6823844 h 6858000"/>
              <a:gd name="connsiteX51" fmla="*/ 7884791 w 10161361"/>
              <a:gd name="connsiteY51" fmla="*/ 6858000 h 6858000"/>
              <a:gd name="connsiteX52" fmla="*/ 0 w 10161361"/>
              <a:gd name="connsiteY52" fmla="*/ 6858000 h 6858000"/>
              <a:gd name="connsiteX53" fmla="*/ 0 w 10161361"/>
              <a:gd name="connsiteY53" fmla="*/ 3635967 h 6858000"/>
              <a:gd name="connsiteX54" fmla="*/ 27177 w 10161361"/>
              <a:gd name="connsiteY54" fmla="*/ 3588964 h 6858000"/>
              <a:gd name="connsiteX55" fmla="*/ 693065 w 10161361"/>
              <a:gd name="connsiteY55" fmla="*/ 2437296 h 6858000"/>
              <a:gd name="connsiteX56" fmla="*/ 1321854 w 10161361"/>
              <a:gd name="connsiteY56" fmla="*/ 2071857 h 6858000"/>
              <a:gd name="connsiteX57" fmla="*/ 0 w 10161361"/>
              <a:gd name="connsiteY57" fmla="*/ 0 h 6858000"/>
              <a:gd name="connsiteX58" fmla="*/ 6966294 w 10161361"/>
              <a:gd name="connsiteY58" fmla="*/ 0 h 6858000"/>
              <a:gd name="connsiteX59" fmla="*/ 6852387 w 10161361"/>
              <a:gd name="connsiteY59" fmla="*/ 196155 h 6858000"/>
              <a:gd name="connsiteX60" fmla="*/ 6043321 w 10161361"/>
              <a:gd name="connsiteY60" fmla="*/ 1589421 h 6858000"/>
              <a:gd name="connsiteX61" fmla="*/ 5423265 w 10161361"/>
              <a:gd name="connsiteY61" fmla="*/ 1954861 h 6858000"/>
              <a:gd name="connsiteX62" fmla="*/ 1379802 w 10161361"/>
              <a:gd name="connsiteY62" fmla="*/ 1954861 h 6858000"/>
              <a:gd name="connsiteX63" fmla="*/ 751013 w 10161361"/>
              <a:gd name="connsiteY63" fmla="*/ 1589421 h 6858000"/>
              <a:gd name="connsiteX64" fmla="*/ 1951 w 10161361"/>
              <a:gd name="connsiteY64" fmla="*/ 293901 h 6858000"/>
              <a:gd name="connsiteX65" fmla="*/ 0 w 10161361"/>
              <a:gd name="connsiteY65" fmla="*/ 290527 h 6858000"/>
              <a:gd name="connsiteX66" fmla="*/ 0 w 10161361"/>
              <a:gd name="connsiteY66" fmla="*/ 0 h 6858000"/>
              <a:gd name="connsiteX0" fmla="*/ 8526285 w 9591645"/>
              <a:gd name="connsiteY0" fmla="*/ 6283111 h 6858000"/>
              <a:gd name="connsiteX1" fmla="*/ 8025501 w 9591645"/>
              <a:gd name="connsiteY1" fmla="*/ 6858000 h 6858000"/>
              <a:gd name="connsiteX2" fmla="*/ 8129453 w 9591645"/>
              <a:gd name="connsiteY2" fmla="*/ 6678214 h 6858000"/>
              <a:gd name="connsiteX3" fmla="*/ 8272677 w 9591645"/>
              <a:gd name="connsiteY3" fmla="*/ 6430504 h 6858000"/>
              <a:gd name="connsiteX4" fmla="*/ 8526285 w 9591645"/>
              <a:gd name="connsiteY4" fmla="*/ 6283111 h 6858000"/>
              <a:gd name="connsiteX5" fmla="*/ 8508611 w 9591645"/>
              <a:gd name="connsiteY5" fmla="*/ 4776272 h 6858000"/>
              <a:gd name="connsiteX6" fmla="*/ 9153763 w 9591645"/>
              <a:gd name="connsiteY6" fmla="*/ 4776272 h 6858000"/>
              <a:gd name="connsiteX7" fmla="*/ 9252696 w 9591645"/>
              <a:gd name="connsiteY7" fmla="*/ 4834580 h 6858000"/>
              <a:gd name="connsiteX8" fmla="*/ 9575969 w 9591645"/>
              <a:gd name="connsiteY8" fmla="*/ 5391278 h 6858000"/>
              <a:gd name="connsiteX9" fmla="*/ 9575969 w 9591645"/>
              <a:gd name="connsiteY9" fmla="*/ 5505116 h 6858000"/>
              <a:gd name="connsiteX10" fmla="*/ 9252696 w 9591645"/>
              <a:gd name="connsiteY10" fmla="*/ 6061815 h 6858000"/>
              <a:gd name="connsiteX11" fmla="*/ 9153763 w 9591645"/>
              <a:gd name="connsiteY11" fmla="*/ 6120122 h 6858000"/>
              <a:gd name="connsiteX12" fmla="*/ 8508611 w 9591645"/>
              <a:gd name="connsiteY12" fmla="*/ 6120122 h 6858000"/>
              <a:gd name="connsiteX13" fmla="*/ 8408284 w 9591645"/>
              <a:gd name="connsiteY13" fmla="*/ 6061815 h 6858000"/>
              <a:gd name="connsiteX14" fmla="*/ 8086404 w 9591645"/>
              <a:gd name="connsiteY14" fmla="*/ 5505116 h 6858000"/>
              <a:gd name="connsiteX15" fmla="*/ 8086404 w 9591645"/>
              <a:gd name="connsiteY15" fmla="*/ 5391278 h 6858000"/>
              <a:gd name="connsiteX16" fmla="*/ 8408284 w 9591645"/>
              <a:gd name="connsiteY16" fmla="*/ 4834580 h 6858000"/>
              <a:gd name="connsiteX17" fmla="*/ 8508611 w 9591645"/>
              <a:gd name="connsiteY17" fmla="*/ 4776272 h 6858000"/>
              <a:gd name="connsiteX18" fmla="*/ 8438383 w 9591645"/>
              <a:gd name="connsiteY18" fmla="*/ 4182594 h 6858000"/>
              <a:gd name="connsiteX19" fmla="*/ 8671249 w 9591645"/>
              <a:gd name="connsiteY19" fmla="*/ 4182594 h 6858000"/>
              <a:gd name="connsiteX20" fmla="*/ 8706958 w 9591645"/>
              <a:gd name="connsiteY20" fmla="*/ 4203640 h 6858000"/>
              <a:gd name="connsiteX21" fmla="*/ 8823642 w 9591645"/>
              <a:gd name="connsiteY21" fmla="*/ 4404579 h 6858000"/>
              <a:gd name="connsiteX22" fmla="*/ 8823642 w 9591645"/>
              <a:gd name="connsiteY22" fmla="*/ 4445668 h 6858000"/>
              <a:gd name="connsiteX23" fmla="*/ 8706958 w 9591645"/>
              <a:gd name="connsiteY23" fmla="*/ 4646606 h 6858000"/>
              <a:gd name="connsiteX24" fmla="*/ 8671249 w 9591645"/>
              <a:gd name="connsiteY24" fmla="*/ 4667652 h 6858000"/>
              <a:gd name="connsiteX25" fmla="*/ 8438383 w 9591645"/>
              <a:gd name="connsiteY25" fmla="*/ 4667652 h 6858000"/>
              <a:gd name="connsiteX26" fmla="*/ 8402170 w 9591645"/>
              <a:gd name="connsiteY26" fmla="*/ 4646606 h 6858000"/>
              <a:gd name="connsiteX27" fmla="*/ 8285989 w 9591645"/>
              <a:gd name="connsiteY27" fmla="*/ 4445668 h 6858000"/>
              <a:gd name="connsiteX28" fmla="*/ 8285989 w 9591645"/>
              <a:gd name="connsiteY28" fmla="*/ 4404579 h 6858000"/>
              <a:gd name="connsiteX29" fmla="*/ 8402170 w 9591645"/>
              <a:gd name="connsiteY29" fmla="*/ 4203640 h 6858000"/>
              <a:gd name="connsiteX30" fmla="*/ 8438383 w 9591645"/>
              <a:gd name="connsiteY30" fmla="*/ 4182594 h 6858000"/>
              <a:gd name="connsiteX31" fmla="*/ 7678681 w 9591645"/>
              <a:gd name="connsiteY31" fmla="*/ 3459104 h 6858000"/>
              <a:gd name="connsiteX32" fmla="*/ 8119685 w 9591645"/>
              <a:gd name="connsiteY32" fmla="*/ 3459104 h 6858000"/>
              <a:gd name="connsiteX33" fmla="*/ 8187313 w 9591645"/>
              <a:gd name="connsiteY33" fmla="*/ 3498961 h 6858000"/>
              <a:gd name="connsiteX34" fmla="*/ 8408292 w 9591645"/>
              <a:gd name="connsiteY34" fmla="*/ 3879501 h 6858000"/>
              <a:gd name="connsiteX35" fmla="*/ 8408292 w 9591645"/>
              <a:gd name="connsiteY35" fmla="*/ 3957318 h 6858000"/>
              <a:gd name="connsiteX36" fmla="*/ 8187313 w 9591645"/>
              <a:gd name="connsiteY36" fmla="*/ 4337857 h 6858000"/>
              <a:gd name="connsiteX37" fmla="*/ 8119685 w 9591645"/>
              <a:gd name="connsiteY37" fmla="*/ 4377714 h 6858000"/>
              <a:gd name="connsiteX38" fmla="*/ 7678681 w 9591645"/>
              <a:gd name="connsiteY38" fmla="*/ 4377714 h 6858000"/>
              <a:gd name="connsiteX39" fmla="*/ 7610101 w 9591645"/>
              <a:gd name="connsiteY39" fmla="*/ 4337857 h 6858000"/>
              <a:gd name="connsiteX40" fmla="*/ 7390076 w 9591645"/>
              <a:gd name="connsiteY40" fmla="*/ 3957318 h 6858000"/>
              <a:gd name="connsiteX41" fmla="*/ 7390076 w 9591645"/>
              <a:gd name="connsiteY41" fmla="*/ 3879501 h 6858000"/>
              <a:gd name="connsiteX42" fmla="*/ 7610101 w 9591645"/>
              <a:gd name="connsiteY42" fmla="*/ 3498961 h 6858000"/>
              <a:gd name="connsiteX43" fmla="*/ 7678681 w 9591645"/>
              <a:gd name="connsiteY43" fmla="*/ 3459104 h 6858000"/>
              <a:gd name="connsiteX44" fmla="*/ 1321854 w 9591645"/>
              <a:gd name="connsiteY44" fmla="*/ 2071857 h 6858000"/>
              <a:gd name="connsiteX45" fmla="*/ 5365317 w 9591645"/>
              <a:gd name="connsiteY45" fmla="*/ 2071857 h 6858000"/>
              <a:gd name="connsiteX46" fmla="*/ 5985373 w 9591645"/>
              <a:gd name="connsiteY46" fmla="*/ 2437296 h 6858000"/>
              <a:gd name="connsiteX47" fmla="*/ 8011470 w 9591645"/>
              <a:gd name="connsiteY47" fmla="*/ 5926372 h 6858000"/>
              <a:gd name="connsiteX48" fmla="*/ 8011470 w 9591645"/>
              <a:gd name="connsiteY48" fmla="*/ 6639850 h 6858000"/>
              <a:gd name="connsiteX49" fmla="*/ 7904625 w 9591645"/>
              <a:gd name="connsiteY49" fmla="*/ 6823844 h 6858000"/>
              <a:gd name="connsiteX50" fmla="*/ 7884791 w 9591645"/>
              <a:gd name="connsiteY50" fmla="*/ 6858000 h 6858000"/>
              <a:gd name="connsiteX51" fmla="*/ 0 w 9591645"/>
              <a:gd name="connsiteY51" fmla="*/ 6858000 h 6858000"/>
              <a:gd name="connsiteX52" fmla="*/ 0 w 9591645"/>
              <a:gd name="connsiteY52" fmla="*/ 3635967 h 6858000"/>
              <a:gd name="connsiteX53" fmla="*/ 27177 w 9591645"/>
              <a:gd name="connsiteY53" fmla="*/ 3588964 h 6858000"/>
              <a:gd name="connsiteX54" fmla="*/ 693065 w 9591645"/>
              <a:gd name="connsiteY54" fmla="*/ 2437296 h 6858000"/>
              <a:gd name="connsiteX55" fmla="*/ 1321854 w 9591645"/>
              <a:gd name="connsiteY55" fmla="*/ 2071857 h 6858000"/>
              <a:gd name="connsiteX56" fmla="*/ 0 w 9591645"/>
              <a:gd name="connsiteY56" fmla="*/ 0 h 6858000"/>
              <a:gd name="connsiteX57" fmla="*/ 6966294 w 9591645"/>
              <a:gd name="connsiteY57" fmla="*/ 0 h 6858000"/>
              <a:gd name="connsiteX58" fmla="*/ 6852387 w 9591645"/>
              <a:gd name="connsiteY58" fmla="*/ 196155 h 6858000"/>
              <a:gd name="connsiteX59" fmla="*/ 6043321 w 9591645"/>
              <a:gd name="connsiteY59" fmla="*/ 1589421 h 6858000"/>
              <a:gd name="connsiteX60" fmla="*/ 5423265 w 9591645"/>
              <a:gd name="connsiteY60" fmla="*/ 1954861 h 6858000"/>
              <a:gd name="connsiteX61" fmla="*/ 1379802 w 9591645"/>
              <a:gd name="connsiteY61" fmla="*/ 1954861 h 6858000"/>
              <a:gd name="connsiteX62" fmla="*/ 751013 w 9591645"/>
              <a:gd name="connsiteY62" fmla="*/ 1589421 h 6858000"/>
              <a:gd name="connsiteX63" fmla="*/ 1951 w 9591645"/>
              <a:gd name="connsiteY63" fmla="*/ 293901 h 6858000"/>
              <a:gd name="connsiteX64" fmla="*/ 0 w 9591645"/>
              <a:gd name="connsiteY64" fmla="*/ 290527 h 6858000"/>
              <a:gd name="connsiteX65" fmla="*/ 0 w 9591645"/>
              <a:gd name="connsiteY65" fmla="*/ 0 h 6858000"/>
              <a:gd name="connsiteX0" fmla="*/ 8272677 w 9591645"/>
              <a:gd name="connsiteY0" fmla="*/ 6430504 h 6858000"/>
              <a:gd name="connsiteX1" fmla="*/ 8025501 w 9591645"/>
              <a:gd name="connsiteY1" fmla="*/ 6858000 h 6858000"/>
              <a:gd name="connsiteX2" fmla="*/ 8129453 w 9591645"/>
              <a:gd name="connsiteY2" fmla="*/ 6678214 h 6858000"/>
              <a:gd name="connsiteX3" fmla="*/ 8272677 w 9591645"/>
              <a:gd name="connsiteY3" fmla="*/ 6430504 h 6858000"/>
              <a:gd name="connsiteX4" fmla="*/ 8508611 w 9591645"/>
              <a:gd name="connsiteY4" fmla="*/ 4776272 h 6858000"/>
              <a:gd name="connsiteX5" fmla="*/ 9153763 w 9591645"/>
              <a:gd name="connsiteY5" fmla="*/ 4776272 h 6858000"/>
              <a:gd name="connsiteX6" fmla="*/ 9252696 w 9591645"/>
              <a:gd name="connsiteY6" fmla="*/ 4834580 h 6858000"/>
              <a:gd name="connsiteX7" fmla="*/ 9575969 w 9591645"/>
              <a:gd name="connsiteY7" fmla="*/ 5391278 h 6858000"/>
              <a:gd name="connsiteX8" fmla="*/ 9575969 w 9591645"/>
              <a:gd name="connsiteY8" fmla="*/ 5505116 h 6858000"/>
              <a:gd name="connsiteX9" fmla="*/ 9252696 w 9591645"/>
              <a:gd name="connsiteY9" fmla="*/ 6061815 h 6858000"/>
              <a:gd name="connsiteX10" fmla="*/ 9153763 w 9591645"/>
              <a:gd name="connsiteY10" fmla="*/ 6120122 h 6858000"/>
              <a:gd name="connsiteX11" fmla="*/ 8508611 w 9591645"/>
              <a:gd name="connsiteY11" fmla="*/ 6120122 h 6858000"/>
              <a:gd name="connsiteX12" fmla="*/ 8408284 w 9591645"/>
              <a:gd name="connsiteY12" fmla="*/ 6061815 h 6858000"/>
              <a:gd name="connsiteX13" fmla="*/ 8086404 w 9591645"/>
              <a:gd name="connsiteY13" fmla="*/ 5505116 h 6858000"/>
              <a:gd name="connsiteX14" fmla="*/ 8086404 w 9591645"/>
              <a:gd name="connsiteY14" fmla="*/ 5391278 h 6858000"/>
              <a:gd name="connsiteX15" fmla="*/ 8408284 w 9591645"/>
              <a:gd name="connsiteY15" fmla="*/ 4834580 h 6858000"/>
              <a:gd name="connsiteX16" fmla="*/ 8508611 w 9591645"/>
              <a:gd name="connsiteY16" fmla="*/ 4776272 h 6858000"/>
              <a:gd name="connsiteX17" fmla="*/ 8438383 w 9591645"/>
              <a:gd name="connsiteY17" fmla="*/ 4182594 h 6858000"/>
              <a:gd name="connsiteX18" fmla="*/ 8671249 w 9591645"/>
              <a:gd name="connsiteY18" fmla="*/ 4182594 h 6858000"/>
              <a:gd name="connsiteX19" fmla="*/ 8706958 w 9591645"/>
              <a:gd name="connsiteY19" fmla="*/ 4203640 h 6858000"/>
              <a:gd name="connsiteX20" fmla="*/ 8823642 w 9591645"/>
              <a:gd name="connsiteY20" fmla="*/ 4404579 h 6858000"/>
              <a:gd name="connsiteX21" fmla="*/ 8823642 w 9591645"/>
              <a:gd name="connsiteY21" fmla="*/ 4445668 h 6858000"/>
              <a:gd name="connsiteX22" fmla="*/ 8706958 w 9591645"/>
              <a:gd name="connsiteY22" fmla="*/ 4646606 h 6858000"/>
              <a:gd name="connsiteX23" fmla="*/ 8671249 w 9591645"/>
              <a:gd name="connsiteY23" fmla="*/ 4667652 h 6858000"/>
              <a:gd name="connsiteX24" fmla="*/ 8438383 w 9591645"/>
              <a:gd name="connsiteY24" fmla="*/ 4667652 h 6858000"/>
              <a:gd name="connsiteX25" fmla="*/ 8402170 w 9591645"/>
              <a:gd name="connsiteY25" fmla="*/ 4646606 h 6858000"/>
              <a:gd name="connsiteX26" fmla="*/ 8285989 w 9591645"/>
              <a:gd name="connsiteY26" fmla="*/ 4445668 h 6858000"/>
              <a:gd name="connsiteX27" fmla="*/ 8285989 w 9591645"/>
              <a:gd name="connsiteY27" fmla="*/ 4404579 h 6858000"/>
              <a:gd name="connsiteX28" fmla="*/ 8402170 w 9591645"/>
              <a:gd name="connsiteY28" fmla="*/ 4203640 h 6858000"/>
              <a:gd name="connsiteX29" fmla="*/ 8438383 w 9591645"/>
              <a:gd name="connsiteY29" fmla="*/ 4182594 h 6858000"/>
              <a:gd name="connsiteX30" fmla="*/ 7678681 w 9591645"/>
              <a:gd name="connsiteY30" fmla="*/ 3459104 h 6858000"/>
              <a:gd name="connsiteX31" fmla="*/ 8119685 w 9591645"/>
              <a:gd name="connsiteY31" fmla="*/ 3459104 h 6858000"/>
              <a:gd name="connsiteX32" fmla="*/ 8187313 w 9591645"/>
              <a:gd name="connsiteY32" fmla="*/ 3498961 h 6858000"/>
              <a:gd name="connsiteX33" fmla="*/ 8408292 w 9591645"/>
              <a:gd name="connsiteY33" fmla="*/ 3879501 h 6858000"/>
              <a:gd name="connsiteX34" fmla="*/ 8408292 w 9591645"/>
              <a:gd name="connsiteY34" fmla="*/ 3957318 h 6858000"/>
              <a:gd name="connsiteX35" fmla="*/ 8187313 w 9591645"/>
              <a:gd name="connsiteY35" fmla="*/ 4337857 h 6858000"/>
              <a:gd name="connsiteX36" fmla="*/ 8119685 w 9591645"/>
              <a:gd name="connsiteY36" fmla="*/ 4377714 h 6858000"/>
              <a:gd name="connsiteX37" fmla="*/ 7678681 w 9591645"/>
              <a:gd name="connsiteY37" fmla="*/ 4377714 h 6858000"/>
              <a:gd name="connsiteX38" fmla="*/ 7610101 w 9591645"/>
              <a:gd name="connsiteY38" fmla="*/ 4337857 h 6858000"/>
              <a:gd name="connsiteX39" fmla="*/ 7390076 w 9591645"/>
              <a:gd name="connsiteY39" fmla="*/ 3957318 h 6858000"/>
              <a:gd name="connsiteX40" fmla="*/ 7390076 w 9591645"/>
              <a:gd name="connsiteY40" fmla="*/ 3879501 h 6858000"/>
              <a:gd name="connsiteX41" fmla="*/ 7610101 w 9591645"/>
              <a:gd name="connsiteY41" fmla="*/ 3498961 h 6858000"/>
              <a:gd name="connsiteX42" fmla="*/ 7678681 w 9591645"/>
              <a:gd name="connsiteY42" fmla="*/ 3459104 h 6858000"/>
              <a:gd name="connsiteX43" fmla="*/ 1321854 w 9591645"/>
              <a:gd name="connsiteY43" fmla="*/ 2071857 h 6858000"/>
              <a:gd name="connsiteX44" fmla="*/ 5365317 w 9591645"/>
              <a:gd name="connsiteY44" fmla="*/ 2071857 h 6858000"/>
              <a:gd name="connsiteX45" fmla="*/ 5985373 w 9591645"/>
              <a:gd name="connsiteY45" fmla="*/ 2437296 h 6858000"/>
              <a:gd name="connsiteX46" fmla="*/ 8011470 w 9591645"/>
              <a:gd name="connsiteY46" fmla="*/ 5926372 h 6858000"/>
              <a:gd name="connsiteX47" fmla="*/ 8011470 w 9591645"/>
              <a:gd name="connsiteY47" fmla="*/ 6639850 h 6858000"/>
              <a:gd name="connsiteX48" fmla="*/ 7904625 w 9591645"/>
              <a:gd name="connsiteY48" fmla="*/ 6823844 h 6858000"/>
              <a:gd name="connsiteX49" fmla="*/ 7884791 w 9591645"/>
              <a:gd name="connsiteY49" fmla="*/ 6858000 h 6858000"/>
              <a:gd name="connsiteX50" fmla="*/ 0 w 9591645"/>
              <a:gd name="connsiteY50" fmla="*/ 6858000 h 6858000"/>
              <a:gd name="connsiteX51" fmla="*/ 0 w 9591645"/>
              <a:gd name="connsiteY51" fmla="*/ 3635967 h 6858000"/>
              <a:gd name="connsiteX52" fmla="*/ 27177 w 9591645"/>
              <a:gd name="connsiteY52" fmla="*/ 3588964 h 6858000"/>
              <a:gd name="connsiteX53" fmla="*/ 693065 w 9591645"/>
              <a:gd name="connsiteY53" fmla="*/ 2437296 h 6858000"/>
              <a:gd name="connsiteX54" fmla="*/ 1321854 w 9591645"/>
              <a:gd name="connsiteY54" fmla="*/ 2071857 h 6858000"/>
              <a:gd name="connsiteX55" fmla="*/ 0 w 9591645"/>
              <a:gd name="connsiteY55" fmla="*/ 0 h 6858000"/>
              <a:gd name="connsiteX56" fmla="*/ 6966294 w 9591645"/>
              <a:gd name="connsiteY56" fmla="*/ 0 h 6858000"/>
              <a:gd name="connsiteX57" fmla="*/ 6852387 w 9591645"/>
              <a:gd name="connsiteY57" fmla="*/ 196155 h 6858000"/>
              <a:gd name="connsiteX58" fmla="*/ 6043321 w 9591645"/>
              <a:gd name="connsiteY58" fmla="*/ 1589421 h 6858000"/>
              <a:gd name="connsiteX59" fmla="*/ 5423265 w 9591645"/>
              <a:gd name="connsiteY59" fmla="*/ 1954861 h 6858000"/>
              <a:gd name="connsiteX60" fmla="*/ 1379802 w 9591645"/>
              <a:gd name="connsiteY60" fmla="*/ 1954861 h 6858000"/>
              <a:gd name="connsiteX61" fmla="*/ 751013 w 9591645"/>
              <a:gd name="connsiteY61" fmla="*/ 1589421 h 6858000"/>
              <a:gd name="connsiteX62" fmla="*/ 1951 w 9591645"/>
              <a:gd name="connsiteY62" fmla="*/ 293901 h 6858000"/>
              <a:gd name="connsiteX63" fmla="*/ 0 w 9591645"/>
              <a:gd name="connsiteY63" fmla="*/ 290527 h 6858000"/>
              <a:gd name="connsiteX64" fmla="*/ 0 w 9591645"/>
              <a:gd name="connsiteY64" fmla="*/ 0 h 6858000"/>
              <a:gd name="connsiteX0" fmla="*/ 8129453 w 9591645"/>
              <a:gd name="connsiteY0" fmla="*/ 6678214 h 6858000"/>
              <a:gd name="connsiteX1" fmla="*/ 8025501 w 9591645"/>
              <a:gd name="connsiteY1" fmla="*/ 6858000 h 6858000"/>
              <a:gd name="connsiteX2" fmla="*/ 8129453 w 9591645"/>
              <a:gd name="connsiteY2" fmla="*/ 6678214 h 6858000"/>
              <a:gd name="connsiteX3" fmla="*/ 8508611 w 9591645"/>
              <a:gd name="connsiteY3" fmla="*/ 4776272 h 6858000"/>
              <a:gd name="connsiteX4" fmla="*/ 9153763 w 9591645"/>
              <a:gd name="connsiteY4" fmla="*/ 4776272 h 6858000"/>
              <a:gd name="connsiteX5" fmla="*/ 9252696 w 9591645"/>
              <a:gd name="connsiteY5" fmla="*/ 4834580 h 6858000"/>
              <a:gd name="connsiteX6" fmla="*/ 9575969 w 9591645"/>
              <a:gd name="connsiteY6" fmla="*/ 5391278 h 6858000"/>
              <a:gd name="connsiteX7" fmla="*/ 9575969 w 9591645"/>
              <a:gd name="connsiteY7" fmla="*/ 5505116 h 6858000"/>
              <a:gd name="connsiteX8" fmla="*/ 9252696 w 9591645"/>
              <a:gd name="connsiteY8" fmla="*/ 6061815 h 6858000"/>
              <a:gd name="connsiteX9" fmla="*/ 9153763 w 9591645"/>
              <a:gd name="connsiteY9" fmla="*/ 6120122 h 6858000"/>
              <a:gd name="connsiteX10" fmla="*/ 8508611 w 9591645"/>
              <a:gd name="connsiteY10" fmla="*/ 6120122 h 6858000"/>
              <a:gd name="connsiteX11" fmla="*/ 8408284 w 9591645"/>
              <a:gd name="connsiteY11" fmla="*/ 6061815 h 6858000"/>
              <a:gd name="connsiteX12" fmla="*/ 8086404 w 9591645"/>
              <a:gd name="connsiteY12" fmla="*/ 5505116 h 6858000"/>
              <a:gd name="connsiteX13" fmla="*/ 8086404 w 9591645"/>
              <a:gd name="connsiteY13" fmla="*/ 5391278 h 6858000"/>
              <a:gd name="connsiteX14" fmla="*/ 8408284 w 9591645"/>
              <a:gd name="connsiteY14" fmla="*/ 4834580 h 6858000"/>
              <a:gd name="connsiteX15" fmla="*/ 8508611 w 9591645"/>
              <a:gd name="connsiteY15" fmla="*/ 4776272 h 6858000"/>
              <a:gd name="connsiteX16" fmla="*/ 8438383 w 9591645"/>
              <a:gd name="connsiteY16" fmla="*/ 4182594 h 6858000"/>
              <a:gd name="connsiteX17" fmla="*/ 8671249 w 9591645"/>
              <a:gd name="connsiteY17" fmla="*/ 4182594 h 6858000"/>
              <a:gd name="connsiteX18" fmla="*/ 8706958 w 9591645"/>
              <a:gd name="connsiteY18" fmla="*/ 4203640 h 6858000"/>
              <a:gd name="connsiteX19" fmla="*/ 8823642 w 9591645"/>
              <a:gd name="connsiteY19" fmla="*/ 4404579 h 6858000"/>
              <a:gd name="connsiteX20" fmla="*/ 8823642 w 9591645"/>
              <a:gd name="connsiteY20" fmla="*/ 4445668 h 6858000"/>
              <a:gd name="connsiteX21" fmla="*/ 8706958 w 9591645"/>
              <a:gd name="connsiteY21" fmla="*/ 4646606 h 6858000"/>
              <a:gd name="connsiteX22" fmla="*/ 8671249 w 9591645"/>
              <a:gd name="connsiteY22" fmla="*/ 4667652 h 6858000"/>
              <a:gd name="connsiteX23" fmla="*/ 8438383 w 9591645"/>
              <a:gd name="connsiteY23" fmla="*/ 4667652 h 6858000"/>
              <a:gd name="connsiteX24" fmla="*/ 8402170 w 9591645"/>
              <a:gd name="connsiteY24" fmla="*/ 4646606 h 6858000"/>
              <a:gd name="connsiteX25" fmla="*/ 8285989 w 9591645"/>
              <a:gd name="connsiteY25" fmla="*/ 4445668 h 6858000"/>
              <a:gd name="connsiteX26" fmla="*/ 8285989 w 9591645"/>
              <a:gd name="connsiteY26" fmla="*/ 4404579 h 6858000"/>
              <a:gd name="connsiteX27" fmla="*/ 8402170 w 9591645"/>
              <a:gd name="connsiteY27" fmla="*/ 4203640 h 6858000"/>
              <a:gd name="connsiteX28" fmla="*/ 8438383 w 9591645"/>
              <a:gd name="connsiteY28" fmla="*/ 4182594 h 6858000"/>
              <a:gd name="connsiteX29" fmla="*/ 7678681 w 9591645"/>
              <a:gd name="connsiteY29" fmla="*/ 3459104 h 6858000"/>
              <a:gd name="connsiteX30" fmla="*/ 8119685 w 9591645"/>
              <a:gd name="connsiteY30" fmla="*/ 3459104 h 6858000"/>
              <a:gd name="connsiteX31" fmla="*/ 8187313 w 9591645"/>
              <a:gd name="connsiteY31" fmla="*/ 3498961 h 6858000"/>
              <a:gd name="connsiteX32" fmla="*/ 8408292 w 9591645"/>
              <a:gd name="connsiteY32" fmla="*/ 3879501 h 6858000"/>
              <a:gd name="connsiteX33" fmla="*/ 8408292 w 9591645"/>
              <a:gd name="connsiteY33" fmla="*/ 3957318 h 6858000"/>
              <a:gd name="connsiteX34" fmla="*/ 8187313 w 9591645"/>
              <a:gd name="connsiteY34" fmla="*/ 4337857 h 6858000"/>
              <a:gd name="connsiteX35" fmla="*/ 8119685 w 9591645"/>
              <a:gd name="connsiteY35" fmla="*/ 4377714 h 6858000"/>
              <a:gd name="connsiteX36" fmla="*/ 7678681 w 9591645"/>
              <a:gd name="connsiteY36" fmla="*/ 4377714 h 6858000"/>
              <a:gd name="connsiteX37" fmla="*/ 7610101 w 9591645"/>
              <a:gd name="connsiteY37" fmla="*/ 4337857 h 6858000"/>
              <a:gd name="connsiteX38" fmla="*/ 7390076 w 9591645"/>
              <a:gd name="connsiteY38" fmla="*/ 3957318 h 6858000"/>
              <a:gd name="connsiteX39" fmla="*/ 7390076 w 9591645"/>
              <a:gd name="connsiteY39" fmla="*/ 3879501 h 6858000"/>
              <a:gd name="connsiteX40" fmla="*/ 7610101 w 9591645"/>
              <a:gd name="connsiteY40" fmla="*/ 3498961 h 6858000"/>
              <a:gd name="connsiteX41" fmla="*/ 7678681 w 9591645"/>
              <a:gd name="connsiteY41" fmla="*/ 3459104 h 6858000"/>
              <a:gd name="connsiteX42" fmla="*/ 1321854 w 9591645"/>
              <a:gd name="connsiteY42" fmla="*/ 2071857 h 6858000"/>
              <a:gd name="connsiteX43" fmla="*/ 5365317 w 9591645"/>
              <a:gd name="connsiteY43" fmla="*/ 2071857 h 6858000"/>
              <a:gd name="connsiteX44" fmla="*/ 5985373 w 9591645"/>
              <a:gd name="connsiteY44" fmla="*/ 2437296 h 6858000"/>
              <a:gd name="connsiteX45" fmla="*/ 8011470 w 9591645"/>
              <a:gd name="connsiteY45" fmla="*/ 5926372 h 6858000"/>
              <a:gd name="connsiteX46" fmla="*/ 8011470 w 9591645"/>
              <a:gd name="connsiteY46" fmla="*/ 6639850 h 6858000"/>
              <a:gd name="connsiteX47" fmla="*/ 7904625 w 9591645"/>
              <a:gd name="connsiteY47" fmla="*/ 6823844 h 6858000"/>
              <a:gd name="connsiteX48" fmla="*/ 7884791 w 9591645"/>
              <a:gd name="connsiteY48" fmla="*/ 6858000 h 6858000"/>
              <a:gd name="connsiteX49" fmla="*/ 0 w 9591645"/>
              <a:gd name="connsiteY49" fmla="*/ 6858000 h 6858000"/>
              <a:gd name="connsiteX50" fmla="*/ 0 w 9591645"/>
              <a:gd name="connsiteY50" fmla="*/ 3635967 h 6858000"/>
              <a:gd name="connsiteX51" fmla="*/ 27177 w 9591645"/>
              <a:gd name="connsiteY51" fmla="*/ 3588964 h 6858000"/>
              <a:gd name="connsiteX52" fmla="*/ 693065 w 9591645"/>
              <a:gd name="connsiteY52" fmla="*/ 2437296 h 6858000"/>
              <a:gd name="connsiteX53" fmla="*/ 1321854 w 9591645"/>
              <a:gd name="connsiteY53" fmla="*/ 2071857 h 6858000"/>
              <a:gd name="connsiteX54" fmla="*/ 0 w 9591645"/>
              <a:gd name="connsiteY54" fmla="*/ 0 h 6858000"/>
              <a:gd name="connsiteX55" fmla="*/ 6966294 w 9591645"/>
              <a:gd name="connsiteY55" fmla="*/ 0 h 6858000"/>
              <a:gd name="connsiteX56" fmla="*/ 6852387 w 9591645"/>
              <a:gd name="connsiteY56" fmla="*/ 196155 h 6858000"/>
              <a:gd name="connsiteX57" fmla="*/ 6043321 w 9591645"/>
              <a:gd name="connsiteY57" fmla="*/ 1589421 h 6858000"/>
              <a:gd name="connsiteX58" fmla="*/ 5423265 w 9591645"/>
              <a:gd name="connsiteY58" fmla="*/ 1954861 h 6858000"/>
              <a:gd name="connsiteX59" fmla="*/ 1379802 w 9591645"/>
              <a:gd name="connsiteY59" fmla="*/ 1954861 h 6858000"/>
              <a:gd name="connsiteX60" fmla="*/ 751013 w 9591645"/>
              <a:gd name="connsiteY60" fmla="*/ 1589421 h 6858000"/>
              <a:gd name="connsiteX61" fmla="*/ 1951 w 9591645"/>
              <a:gd name="connsiteY61" fmla="*/ 293901 h 6858000"/>
              <a:gd name="connsiteX62" fmla="*/ 0 w 9591645"/>
              <a:gd name="connsiteY62" fmla="*/ 290527 h 6858000"/>
              <a:gd name="connsiteX63" fmla="*/ 0 w 9591645"/>
              <a:gd name="connsiteY63" fmla="*/ 0 h 6858000"/>
              <a:gd name="connsiteX0" fmla="*/ 8508611 w 9591645"/>
              <a:gd name="connsiteY0" fmla="*/ 4776272 h 6858000"/>
              <a:gd name="connsiteX1" fmla="*/ 9153763 w 9591645"/>
              <a:gd name="connsiteY1" fmla="*/ 4776272 h 6858000"/>
              <a:gd name="connsiteX2" fmla="*/ 9252696 w 9591645"/>
              <a:gd name="connsiteY2" fmla="*/ 4834580 h 6858000"/>
              <a:gd name="connsiteX3" fmla="*/ 9575969 w 9591645"/>
              <a:gd name="connsiteY3" fmla="*/ 5391278 h 6858000"/>
              <a:gd name="connsiteX4" fmla="*/ 9575969 w 9591645"/>
              <a:gd name="connsiteY4" fmla="*/ 5505116 h 6858000"/>
              <a:gd name="connsiteX5" fmla="*/ 9252696 w 9591645"/>
              <a:gd name="connsiteY5" fmla="*/ 6061815 h 6858000"/>
              <a:gd name="connsiteX6" fmla="*/ 9153763 w 9591645"/>
              <a:gd name="connsiteY6" fmla="*/ 6120122 h 6858000"/>
              <a:gd name="connsiteX7" fmla="*/ 8508611 w 9591645"/>
              <a:gd name="connsiteY7" fmla="*/ 6120122 h 6858000"/>
              <a:gd name="connsiteX8" fmla="*/ 8408284 w 9591645"/>
              <a:gd name="connsiteY8" fmla="*/ 6061815 h 6858000"/>
              <a:gd name="connsiteX9" fmla="*/ 8086404 w 9591645"/>
              <a:gd name="connsiteY9" fmla="*/ 5505116 h 6858000"/>
              <a:gd name="connsiteX10" fmla="*/ 8086404 w 9591645"/>
              <a:gd name="connsiteY10" fmla="*/ 5391278 h 6858000"/>
              <a:gd name="connsiteX11" fmla="*/ 8408284 w 9591645"/>
              <a:gd name="connsiteY11" fmla="*/ 4834580 h 6858000"/>
              <a:gd name="connsiteX12" fmla="*/ 8508611 w 9591645"/>
              <a:gd name="connsiteY12" fmla="*/ 4776272 h 6858000"/>
              <a:gd name="connsiteX13" fmla="*/ 8438383 w 9591645"/>
              <a:gd name="connsiteY13" fmla="*/ 4182594 h 6858000"/>
              <a:gd name="connsiteX14" fmla="*/ 8671249 w 9591645"/>
              <a:gd name="connsiteY14" fmla="*/ 4182594 h 6858000"/>
              <a:gd name="connsiteX15" fmla="*/ 8706958 w 9591645"/>
              <a:gd name="connsiteY15" fmla="*/ 4203640 h 6858000"/>
              <a:gd name="connsiteX16" fmla="*/ 8823642 w 9591645"/>
              <a:gd name="connsiteY16" fmla="*/ 4404579 h 6858000"/>
              <a:gd name="connsiteX17" fmla="*/ 8823642 w 9591645"/>
              <a:gd name="connsiteY17" fmla="*/ 4445668 h 6858000"/>
              <a:gd name="connsiteX18" fmla="*/ 8706958 w 9591645"/>
              <a:gd name="connsiteY18" fmla="*/ 4646606 h 6858000"/>
              <a:gd name="connsiteX19" fmla="*/ 8671249 w 9591645"/>
              <a:gd name="connsiteY19" fmla="*/ 4667652 h 6858000"/>
              <a:gd name="connsiteX20" fmla="*/ 8438383 w 9591645"/>
              <a:gd name="connsiteY20" fmla="*/ 4667652 h 6858000"/>
              <a:gd name="connsiteX21" fmla="*/ 8402170 w 9591645"/>
              <a:gd name="connsiteY21" fmla="*/ 4646606 h 6858000"/>
              <a:gd name="connsiteX22" fmla="*/ 8285989 w 9591645"/>
              <a:gd name="connsiteY22" fmla="*/ 4445668 h 6858000"/>
              <a:gd name="connsiteX23" fmla="*/ 8285989 w 9591645"/>
              <a:gd name="connsiteY23" fmla="*/ 4404579 h 6858000"/>
              <a:gd name="connsiteX24" fmla="*/ 8402170 w 9591645"/>
              <a:gd name="connsiteY24" fmla="*/ 4203640 h 6858000"/>
              <a:gd name="connsiteX25" fmla="*/ 8438383 w 9591645"/>
              <a:gd name="connsiteY25" fmla="*/ 4182594 h 6858000"/>
              <a:gd name="connsiteX26" fmla="*/ 7678681 w 9591645"/>
              <a:gd name="connsiteY26" fmla="*/ 3459104 h 6858000"/>
              <a:gd name="connsiteX27" fmla="*/ 8119685 w 9591645"/>
              <a:gd name="connsiteY27" fmla="*/ 3459104 h 6858000"/>
              <a:gd name="connsiteX28" fmla="*/ 8187313 w 9591645"/>
              <a:gd name="connsiteY28" fmla="*/ 3498961 h 6858000"/>
              <a:gd name="connsiteX29" fmla="*/ 8408292 w 9591645"/>
              <a:gd name="connsiteY29" fmla="*/ 3879501 h 6858000"/>
              <a:gd name="connsiteX30" fmla="*/ 8408292 w 9591645"/>
              <a:gd name="connsiteY30" fmla="*/ 3957318 h 6858000"/>
              <a:gd name="connsiteX31" fmla="*/ 8187313 w 9591645"/>
              <a:gd name="connsiteY31" fmla="*/ 4337857 h 6858000"/>
              <a:gd name="connsiteX32" fmla="*/ 8119685 w 9591645"/>
              <a:gd name="connsiteY32" fmla="*/ 4377714 h 6858000"/>
              <a:gd name="connsiteX33" fmla="*/ 7678681 w 9591645"/>
              <a:gd name="connsiteY33" fmla="*/ 4377714 h 6858000"/>
              <a:gd name="connsiteX34" fmla="*/ 7610101 w 9591645"/>
              <a:gd name="connsiteY34" fmla="*/ 4337857 h 6858000"/>
              <a:gd name="connsiteX35" fmla="*/ 7390076 w 9591645"/>
              <a:gd name="connsiteY35" fmla="*/ 3957318 h 6858000"/>
              <a:gd name="connsiteX36" fmla="*/ 7390076 w 9591645"/>
              <a:gd name="connsiteY36" fmla="*/ 3879501 h 6858000"/>
              <a:gd name="connsiteX37" fmla="*/ 7610101 w 9591645"/>
              <a:gd name="connsiteY37" fmla="*/ 3498961 h 6858000"/>
              <a:gd name="connsiteX38" fmla="*/ 7678681 w 9591645"/>
              <a:gd name="connsiteY38" fmla="*/ 3459104 h 6858000"/>
              <a:gd name="connsiteX39" fmla="*/ 1321854 w 9591645"/>
              <a:gd name="connsiteY39" fmla="*/ 2071857 h 6858000"/>
              <a:gd name="connsiteX40" fmla="*/ 5365317 w 9591645"/>
              <a:gd name="connsiteY40" fmla="*/ 2071857 h 6858000"/>
              <a:gd name="connsiteX41" fmla="*/ 5985373 w 9591645"/>
              <a:gd name="connsiteY41" fmla="*/ 2437296 h 6858000"/>
              <a:gd name="connsiteX42" fmla="*/ 8011470 w 9591645"/>
              <a:gd name="connsiteY42" fmla="*/ 5926372 h 6858000"/>
              <a:gd name="connsiteX43" fmla="*/ 8011470 w 9591645"/>
              <a:gd name="connsiteY43" fmla="*/ 6639850 h 6858000"/>
              <a:gd name="connsiteX44" fmla="*/ 7904625 w 9591645"/>
              <a:gd name="connsiteY44" fmla="*/ 6823844 h 6858000"/>
              <a:gd name="connsiteX45" fmla="*/ 7884791 w 9591645"/>
              <a:gd name="connsiteY45" fmla="*/ 6858000 h 6858000"/>
              <a:gd name="connsiteX46" fmla="*/ 0 w 9591645"/>
              <a:gd name="connsiteY46" fmla="*/ 6858000 h 6858000"/>
              <a:gd name="connsiteX47" fmla="*/ 0 w 9591645"/>
              <a:gd name="connsiteY47" fmla="*/ 3635967 h 6858000"/>
              <a:gd name="connsiteX48" fmla="*/ 27177 w 9591645"/>
              <a:gd name="connsiteY48" fmla="*/ 3588964 h 6858000"/>
              <a:gd name="connsiteX49" fmla="*/ 693065 w 9591645"/>
              <a:gd name="connsiteY49" fmla="*/ 2437296 h 6858000"/>
              <a:gd name="connsiteX50" fmla="*/ 1321854 w 9591645"/>
              <a:gd name="connsiteY50" fmla="*/ 2071857 h 6858000"/>
              <a:gd name="connsiteX51" fmla="*/ 0 w 9591645"/>
              <a:gd name="connsiteY51" fmla="*/ 0 h 6858000"/>
              <a:gd name="connsiteX52" fmla="*/ 6966294 w 9591645"/>
              <a:gd name="connsiteY52" fmla="*/ 0 h 6858000"/>
              <a:gd name="connsiteX53" fmla="*/ 6852387 w 9591645"/>
              <a:gd name="connsiteY53" fmla="*/ 196155 h 6858000"/>
              <a:gd name="connsiteX54" fmla="*/ 6043321 w 9591645"/>
              <a:gd name="connsiteY54" fmla="*/ 1589421 h 6858000"/>
              <a:gd name="connsiteX55" fmla="*/ 5423265 w 9591645"/>
              <a:gd name="connsiteY55" fmla="*/ 1954861 h 6858000"/>
              <a:gd name="connsiteX56" fmla="*/ 1379802 w 9591645"/>
              <a:gd name="connsiteY56" fmla="*/ 1954861 h 6858000"/>
              <a:gd name="connsiteX57" fmla="*/ 751013 w 9591645"/>
              <a:gd name="connsiteY57" fmla="*/ 1589421 h 6858000"/>
              <a:gd name="connsiteX58" fmla="*/ 1951 w 9591645"/>
              <a:gd name="connsiteY58" fmla="*/ 293901 h 6858000"/>
              <a:gd name="connsiteX59" fmla="*/ 0 w 9591645"/>
              <a:gd name="connsiteY59" fmla="*/ 290527 h 6858000"/>
              <a:gd name="connsiteX60" fmla="*/ 0 w 9591645"/>
              <a:gd name="connsiteY60" fmla="*/ 0 h 6858000"/>
              <a:gd name="connsiteX0" fmla="*/ 8508611 w 9591645"/>
              <a:gd name="connsiteY0" fmla="*/ 4776272 h 6858000"/>
              <a:gd name="connsiteX1" fmla="*/ 9153763 w 9591645"/>
              <a:gd name="connsiteY1" fmla="*/ 4776272 h 6858000"/>
              <a:gd name="connsiteX2" fmla="*/ 9252696 w 9591645"/>
              <a:gd name="connsiteY2" fmla="*/ 4834580 h 6858000"/>
              <a:gd name="connsiteX3" fmla="*/ 9575969 w 9591645"/>
              <a:gd name="connsiteY3" fmla="*/ 5391278 h 6858000"/>
              <a:gd name="connsiteX4" fmla="*/ 9575969 w 9591645"/>
              <a:gd name="connsiteY4" fmla="*/ 5505116 h 6858000"/>
              <a:gd name="connsiteX5" fmla="*/ 9252696 w 9591645"/>
              <a:gd name="connsiteY5" fmla="*/ 6061815 h 6858000"/>
              <a:gd name="connsiteX6" fmla="*/ 8923364 w 9591645"/>
              <a:gd name="connsiteY6" fmla="*/ 6129723 h 6858000"/>
              <a:gd name="connsiteX7" fmla="*/ 8508611 w 9591645"/>
              <a:gd name="connsiteY7" fmla="*/ 6120122 h 6858000"/>
              <a:gd name="connsiteX8" fmla="*/ 8408284 w 9591645"/>
              <a:gd name="connsiteY8" fmla="*/ 6061815 h 6858000"/>
              <a:gd name="connsiteX9" fmla="*/ 8086404 w 9591645"/>
              <a:gd name="connsiteY9" fmla="*/ 5505116 h 6858000"/>
              <a:gd name="connsiteX10" fmla="*/ 8086404 w 9591645"/>
              <a:gd name="connsiteY10" fmla="*/ 5391278 h 6858000"/>
              <a:gd name="connsiteX11" fmla="*/ 8408284 w 9591645"/>
              <a:gd name="connsiteY11" fmla="*/ 4834580 h 6858000"/>
              <a:gd name="connsiteX12" fmla="*/ 8508611 w 9591645"/>
              <a:gd name="connsiteY12" fmla="*/ 4776272 h 6858000"/>
              <a:gd name="connsiteX13" fmla="*/ 8438383 w 9591645"/>
              <a:gd name="connsiteY13" fmla="*/ 4182594 h 6858000"/>
              <a:gd name="connsiteX14" fmla="*/ 8671249 w 9591645"/>
              <a:gd name="connsiteY14" fmla="*/ 4182594 h 6858000"/>
              <a:gd name="connsiteX15" fmla="*/ 8706958 w 9591645"/>
              <a:gd name="connsiteY15" fmla="*/ 4203640 h 6858000"/>
              <a:gd name="connsiteX16" fmla="*/ 8823642 w 9591645"/>
              <a:gd name="connsiteY16" fmla="*/ 4404579 h 6858000"/>
              <a:gd name="connsiteX17" fmla="*/ 8823642 w 9591645"/>
              <a:gd name="connsiteY17" fmla="*/ 4445668 h 6858000"/>
              <a:gd name="connsiteX18" fmla="*/ 8706958 w 9591645"/>
              <a:gd name="connsiteY18" fmla="*/ 4646606 h 6858000"/>
              <a:gd name="connsiteX19" fmla="*/ 8671249 w 9591645"/>
              <a:gd name="connsiteY19" fmla="*/ 4667652 h 6858000"/>
              <a:gd name="connsiteX20" fmla="*/ 8438383 w 9591645"/>
              <a:gd name="connsiteY20" fmla="*/ 4667652 h 6858000"/>
              <a:gd name="connsiteX21" fmla="*/ 8402170 w 9591645"/>
              <a:gd name="connsiteY21" fmla="*/ 4646606 h 6858000"/>
              <a:gd name="connsiteX22" fmla="*/ 8285989 w 9591645"/>
              <a:gd name="connsiteY22" fmla="*/ 4445668 h 6858000"/>
              <a:gd name="connsiteX23" fmla="*/ 8285989 w 9591645"/>
              <a:gd name="connsiteY23" fmla="*/ 4404579 h 6858000"/>
              <a:gd name="connsiteX24" fmla="*/ 8402170 w 9591645"/>
              <a:gd name="connsiteY24" fmla="*/ 4203640 h 6858000"/>
              <a:gd name="connsiteX25" fmla="*/ 8438383 w 9591645"/>
              <a:gd name="connsiteY25" fmla="*/ 4182594 h 6858000"/>
              <a:gd name="connsiteX26" fmla="*/ 7678681 w 9591645"/>
              <a:gd name="connsiteY26" fmla="*/ 3459104 h 6858000"/>
              <a:gd name="connsiteX27" fmla="*/ 8119685 w 9591645"/>
              <a:gd name="connsiteY27" fmla="*/ 3459104 h 6858000"/>
              <a:gd name="connsiteX28" fmla="*/ 8187313 w 9591645"/>
              <a:gd name="connsiteY28" fmla="*/ 3498961 h 6858000"/>
              <a:gd name="connsiteX29" fmla="*/ 8408292 w 9591645"/>
              <a:gd name="connsiteY29" fmla="*/ 3879501 h 6858000"/>
              <a:gd name="connsiteX30" fmla="*/ 8408292 w 9591645"/>
              <a:gd name="connsiteY30" fmla="*/ 3957318 h 6858000"/>
              <a:gd name="connsiteX31" fmla="*/ 8187313 w 9591645"/>
              <a:gd name="connsiteY31" fmla="*/ 4337857 h 6858000"/>
              <a:gd name="connsiteX32" fmla="*/ 8119685 w 9591645"/>
              <a:gd name="connsiteY32" fmla="*/ 4377714 h 6858000"/>
              <a:gd name="connsiteX33" fmla="*/ 7678681 w 9591645"/>
              <a:gd name="connsiteY33" fmla="*/ 4377714 h 6858000"/>
              <a:gd name="connsiteX34" fmla="*/ 7610101 w 9591645"/>
              <a:gd name="connsiteY34" fmla="*/ 4337857 h 6858000"/>
              <a:gd name="connsiteX35" fmla="*/ 7390076 w 9591645"/>
              <a:gd name="connsiteY35" fmla="*/ 3957318 h 6858000"/>
              <a:gd name="connsiteX36" fmla="*/ 7390076 w 9591645"/>
              <a:gd name="connsiteY36" fmla="*/ 3879501 h 6858000"/>
              <a:gd name="connsiteX37" fmla="*/ 7610101 w 9591645"/>
              <a:gd name="connsiteY37" fmla="*/ 3498961 h 6858000"/>
              <a:gd name="connsiteX38" fmla="*/ 7678681 w 9591645"/>
              <a:gd name="connsiteY38" fmla="*/ 3459104 h 6858000"/>
              <a:gd name="connsiteX39" fmla="*/ 1321854 w 9591645"/>
              <a:gd name="connsiteY39" fmla="*/ 2071857 h 6858000"/>
              <a:gd name="connsiteX40" fmla="*/ 5365317 w 9591645"/>
              <a:gd name="connsiteY40" fmla="*/ 2071857 h 6858000"/>
              <a:gd name="connsiteX41" fmla="*/ 5985373 w 9591645"/>
              <a:gd name="connsiteY41" fmla="*/ 2437296 h 6858000"/>
              <a:gd name="connsiteX42" fmla="*/ 8011470 w 9591645"/>
              <a:gd name="connsiteY42" fmla="*/ 5926372 h 6858000"/>
              <a:gd name="connsiteX43" fmla="*/ 8011470 w 9591645"/>
              <a:gd name="connsiteY43" fmla="*/ 6639850 h 6858000"/>
              <a:gd name="connsiteX44" fmla="*/ 7904625 w 9591645"/>
              <a:gd name="connsiteY44" fmla="*/ 6823844 h 6858000"/>
              <a:gd name="connsiteX45" fmla="*/ 7884791 w 9591645"/>
              <a:gd name="connsiteY45" fmla="*/ 6858000 h 6858000"/>
              <a:gd name="connsiteX46" fmla="*/ 0 w 9591645"/>
              <a:gd name="connsiteY46" fmla="*/ 6858000 h 6858000"/>
              <a:gd name="connsiteX47" fmla="*/ 0 w 9591645"/>
              <a:gd name="connsiteY47" fmla="*/ 3635967 h 6858000"/>
              <a:gd name="connsiteX48" fmla="*/ 27177 w 9591645"/>
              <a:gd name="connsiteY48" fmla="*/ 3588964 h 6858000"/>
              <a:gd name="connsiteX49" fmla="*/ 693065 w 9591645"/>
              <a:gd name="connsiteY49" fmla="*/ 2437296 h 6858000"/>
              <a:gd name="connsiteX50" fmla="*/ 1321854 w 9591645"/>
              <a:gd name="connsiteY50" fmla="*/ 2071857 h 6858000"/>
              <a:gd name="connsiteX51" fmla="*/ 0 w 9591645"/>
              <a:gd name="connsiteY51" fmla="*/ 0 h 6858000"/>
              <a:gd name="connsiteX52" fmla="*/ 6966294 w 9591645"/>
              <a:gd name="connsiteY52" fmla="*/ 0 h 6858000"/>
              <a:gd name="connsiteX53" fmla="*/ 6852387 w 9591645"/>
              <a:gd name="connsiteY53" fmla="*/ 196155 h 6858000"/>
              <a:gd name="connsiteX54" fmla="*/ 6043321 w 9591645"/>
              <a:gd name="connsiteY54" fmla="*/ 1589421 h 6858000"/>
              <a:gd name="connsiteX55" fmla="*/ 5423265 w 9591645"/>
              <a:gd name="connsiteY55" fmla="*/ 1954861 h 6858000"/>
              <a:gd name="connsiteX56" fmla="*/ 1379802 w 9591645"/>
              <a:gd name="connsiteY56" fmla="*/ 1954861 h 6858000"/>
              <a:gd name="connsiteX57" fmla="*/ 751013 w 9591645"/>
              <a:gd name="connsiteY57" fmla="*/ 1589421 h 6858000"/>
              <a:gd name="connsiteX58" fmla="*/ 1951 w 9591645"/>
              <a:gd name="connsiteY58" fmla="*/ 293901 h 6858000"/>
              <a:gd name="connsiteX59" fmla="*/ 0 w 9591645"/>
              <a:gd name="connsiteY59" fmla="*/ 290527 h 6858000"/>
              <a:gd name="connsiteX60" fmla="*/ 0 w 9591645"/>
              <a:gd name="connsiteY60"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923364 w 9592013"/>
              <a:gd name="connsiteY6" fmla="*/ 6129723 h 6858000"/>
              <a:gd name="connsiteX7" fmla="*/ 8508611 w 9592013"/>
              <a:gd name="connsiteY7" fmla="*/ 6120122 h 6858000"/>
              <a:gd name="connsiteX8" fmla="*/ 8408284 w 9592013"/>
              <a:gd name="connsiteY8" fmla="*/ 6061815 h 6858000"/>
              <a:gd name="connsiteX9" fmla="*/ 8086404 w 9592013"/>
              <a:gd name="connsiteY9" fmla="*/ 5505116 h 6858000"/>
              <a:gd name="connsiteX10" fmla="*/ 8086404 w 9592013"/>
              <a:gd name="connsiteY10" fmla="*/ 5391278 h 6858000"/>
              <a:gd name="connsiteX11" fmla="*/ 8408284 w 9592013"/>
              <a:gd name="connsiteY11" fmla="*/ 4834580 h 6858000"/>
              <a:gd name="connsiteX12" fmla="*/ 8508611 w 9592013"/>
              <a:gd name="connsiteY12" fmla="*/ 4776272 h 6858000"/>
              <a:gd name="connsiteX13" fmla="*/ 8438383 w 9592013"/>
              <a:gd name="connsiteY13" fmla="*/ 4182594 h 6858000"/>
              <a:gd name="connsiteX14" fmla="*/ 8671249 w 9592013"/>
              <a:gd name="connsiteY14" fmla="*/ 4182594 h 6858000"/>
              <a:gd name="connsiteX15" fmla="*/ 8706958 w 9592013"/>
              <a:gd name="connsiteY15" fmla="*/ 4203640 h 6858000"/>
              <a:gd name="connsiteX16" fmla="*/ 8823642 w 9592013"/>
              <a:gd name="connsiteY16" fmla="*/ 4404579 h 6858000"/>
              <a:gd name="connsiteX17" fmla="*/ 8823642 w 9592013"/>
              <a:gd name="connsiteY17" fmla="*/ 4445668 h 6858000"/>
              <a:gd name="connsiteX18" fmla="*/ 8706958 w 9592013"/>
              <a:gd name="connsiteY18" fmla="*/ 4646606 h 6858000"/>
              <a:gd name="connsiteX19" fmla="*/ 8671249 w 9592013"/>
              <a:gd name="connsiteY19" fmla="*/ 4667652 h 6858000"/>
              <a:gd name="connsiteX20" fmla="*/ 8438383 w 9592013"/>
              <a:gd name="connsiteY20" fmla="*/ 4667652 h 6858000"/>
              <a:gd name="connsiteX21" fmla="*/ 8402170 w 9592013"/>
              <a:gd name="connsiteY21" fmla="*/ 4646606 h 6858000"/>
              <a:gd name="connsiteX22" fmla="*/ 8285989 w 9592013"/>
              <a:gd name="connsiteY22" fmla="*/ 4445668 h 6858000"/>
              <a:gd name="connsiteX23" fmla="*/ 8285989 w 9592013"/>
              <a:gd name="connsiteY23" fmla="*/ 4404579 h 6858000"/>
              <a:gd name="connsiteX24" fmla="*/ 8402170 w 9592013"/>
              <a:gd name="connsiteY24" fmla="*/ 4203640 h 6858000"/>
              <a:gd name="connsiteX25" fmla="*/ 8438383 w 9592013"/>
              <a:gd name="connsiteY25" fmla="*/ 4182594 h 6858000"/>
              <a:gd name="connsiteX26" fmla="*/ 7678681 w 9592013"/>
              <a:gd name="connsiteY26" fmla="*/ 3459104 h 6858000"/>
              <a:gd name="connsiteX27" fmla="*/ 8119685 w 9592013"/>
              <a:gd name="connsiteY27" fmla="*/ 3459104 h 6858000"/>
              <a:gd name="connsiteX28" fmla="*/ 8187313 w 9592013"/>
              <a:gd name="connsiteY28" fmla="*/ 3498961 h 6858000"/>
              <a:gd name="connsiteX29" fmla="*/ 8408292 w 9592013"/>
              <a:gd name="connsiteY29" fmla="*/ 3879501 h 6858000"/>
              <a:gd name="connsiteX30" fmla="*/ 8408292 w 9592013"/>
              <a:gd name="connsiteY30" fmla="*/ 3957318 h 6858000"/>
              <a:gd name="connsiteX31" fmla="*/ 8187313 w 9592013"/>
              <a:gd name="connsiteY31" fmla="*/ 4337857 h 6858000"/>
              <a:gd name="connsiteX32" fmla="*/ 8119685 w 9592013"/>
              <a:gd name="connsiteY32" fmla="*/ 4377714 h 6858000"/>
              <a:gd name="connsiteX33" fmla="*/ 7678681 w 9592013"/>
              <a:gd name="connsiteY33" fmla="*/ 4377714 h 6858000"/>
              <a:gd name="connsiteX34" fmla="*/ 7610101 w 9592013"/>
              <a:gd name="connsiteY34" fmla="*/ 4337857 h 6858000"/>
              <a:gd name="connsiteX35" fmla="*/ 7390076 w 9592013"/>
              <a:gd name="connsiteY35" fmla="*/ 3957318 h 6858000"/>
              <a:gd name="connsiteX36" fmla="*/ 7390076 w 9592013"/>
              <a:gd name="connsiteY36" fmla="*/ 3879501 h 6858000"/>
              <a:gd name="connsiteX37" fmla="*/ 7610101 w 9592013"/>
              <a:gd name="connsiteY37" fmla="*/ 3498961 h 6858000"/>
              <a:gd name="connsiteX38" fmla="*/ 7678681 w 9592013"/>
              <a:gd name="connsiteY38" fmla="*/ 3459104 h 6858000"/>
              <a:gd name="connsiteX39" fmla="*/ 1321854 w 9592013"/>
              <a:gd name="connsiteY39" fmla="*/ 2071857 h 6858000"/>
              <a:gd name="connsiteX40" fmla="*/ 5365317 w 9592013"/>
              <a:gd name="connsiteY40" fmla="*/ 2071857 h 6858000"/>
              <a:gd name="connsiteX41" fmla="*/ 5985373 w 9592013"/>
              <a:gd name="connsiteY41" fmla="*/ 2437296 h 6858000"/>
              <a:gd name="connsiteX42" fmla="*/ 8011470 w 9592013"/>
              <a:gd name="connsiteY42" fmla="*/ 5926372 h 6858000"/>
              <a:gd name="connsiteX43" fmla="*/ 8011470 w 9592013"/>
              <a:gd name="connsiteY43" fmla="*/ 6639850 h 6858000"/>
              <a:gd name="connsiteX44" fmla="*/ 7904625 w 9592013"/>
              <a:gd name="connsiteY44" fmla="*/ 6823844 h 6858000"/>
              <a:gd name="connsiteX45" fmla="*/ 7884791 w 9592013"/>
              <a:gd name="connsiteY45" fmla="*/ 6858000 h 6858000"/>
              <a:gd name="connsiteX46" fmla="*/ 0 w 9592013"/>
              <a:gd name="connsiteY46" fmla="*/ 6858000 h 6858000"/>
              <a:gd name="connsiteX47" fmla="*/ 0 w 9592013"/>
              <a:gd name="connsiteY47" fmla="*/ 3635967 h 6858000"/>
              <a:gd name="connsiteX48" fmla="*/ 27177 w 9592013"/>
              <a:gd name="connsiteY48" fmla="*/ 3588964 h 6858000"/>
              <a:gd name="connsiteX49" fmla="*/ 693065 w 9592013"/>
              <a:gd name="connsiteY49" fmla="*/ 2437296 h 6858000"/>
              <a:gd name="connsiteX50" fmla="*/ 1321854 w 9592013"/>
              <a:gd name="connsiteY50" fmla="*/ 2071857 h 6858000"/>
              <a:gd name="connsiteX51" fmla="*/ 0 w 9592013"/>
              <a:gd name="connsiteY51" fmla="*/ 0 h 6858000"/>
              <a:gd name="connsiteX52" fmla="*/ 6966294 w 9592013"/>
              <a:gd name="connsiteY52" fmla="*/ 0 h 6858000"/>
              <a:gd name="connsiteX53" fmla="*/ 6852387 w 9592013"/>
              <a:gd name="connsiteY53" fmla="*/ 196155 h 6858000"/>
              <a:gd name="connsiteX54" fmla="*/ 6043321 w 9592013"/>
              <a:gd name="connsiteY54" fmla="*/ 1589421 h 6858000"/>
              <a:gd name="connsiteX55" fmla="*/ 5423265 w 9592013"/>
              <a:gd name="connsiteY55" fmla="*/ 1954861 h 6858000"/>
              <a:gd name="connsiteX56" fmla="*/ 1379802 w 9592013"/>
              <a:gd name="connsiteY56" fmla="*/ 1954861 h 6858000"/>
              <a:gd name="connsiteX57" fmla="*/ 751013 w 9592013"/>
              <a:gd name="connsiteY57" fmla="*/ 1589421 h 6858000"/>
              <a:gd name="connsiteX58" fmla="*/ 1951 w 9592013"/>
              <a:gd name="connsiteY58" fmla="*/ 293901 h 6858000"/>
              <a:gd name="connsiteX59" fmla="*/ 0 w 9592013"/>
              <a:gd name="connsiteY59" fmla="*/ 290527 h 6858000"/>
              <a:gd name="connsiteX60" fmla="*/ 0 w 9592013"/>
              <a:gd name="connsiteY60"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508611 w 9592013"/>
              <a:gd name="connsiteY6" fmla="*/ 6120122 h 6858000"/>
              <a:gd name="connsiteX7" fmla="*/ 8408284 w 9592013"/>
              <a:gd name="connsiteY7" fmla="*/ 6061815 h 6858000"/>
              <a:gd name="connsiteX8" fmla="*/ 8086404 w 9592013"/>
              <a:gd name="connsiteY8" fmla="*/ 5505116 h 6858000"/>
              <a:gd name="connsiteX9" fmla="*/ 8086404 w 9592013"/>
              <a:gd name="connsiteY9" fmla="*/ 5391278 h 6858000"/>
              <a:gd name="connsiteX10" fmla="*/ 8408284 w 9592013"/>
              <a:gd name="connsiteY10" fmla="*/ 4834580 h 6858000"/>
              <a:gd name="connsiteX11" fmla="*/ 8508611 w 9592013"/>
              <a:gd name="connsiteY11" fmla="*/ 4776272 h 6858000"/>
              <a:gd name="connsiteX12" fmla="*/ 8438383 w 9592013"/>
              <a:gd name="connsiteY12" fmla="*/ 4182594 h 6858000"/>
              <a:gd name="connsiteX13" fmla="*/ 8671249 w 9592013"/>
              <a:gd name="connsiteY13" fmla="*/ 4182594 h 6858000"/>
              <a:gd name="connsiteX14" fmla="*/ 8706958 w 9592013"/>
              <a:gd name="connsiteY14" fmla="*/ 4203640 h 6858000"/>
              <a:gd name="connsiteX15" fmla="*/ 8823642 w 9592013"/>
              <a:gd name="connsiteY15" fmla="*/ 4404579 h 6858000"/>
              <a:gd name="connsiteX16" fmla="*/ 8823642 w 9592013"/>
              <a:gd name="connsiteY16" fmla="*/ 4445668 h 6858000"/>
              <a:gd name="connsiteX17" fmla="*/ 8706958 w 9592013"/>
              <a:gd name="connsiteY17" fmla="*/ 4646606 h 6858000"/>
              <a:gd name="connsiteX18" fmla="*/ 8671249 w 9592013"/>
              <a:gd name="connsiteY18" fmla="*/ 4667652 h 6858000"/>
              <a:gd name="connsiteX19" fmla="*/ 8438383 w 9592013"/>
              <a:gd name="connsiteY19" fmla="*/ 4667652 h 6858000"/>
              <a:gd name="connsiteX20" fmla="*/ 8402170 w 9592013"/>
              <a:gd name="connsiteY20" fmla="*/ 4646606 h 6858000"/>
              <a:gd name="connsiteX21" fmla="*/ 8285989 w 9592013"/>
              <a:gd name="connsiteY21" fmla="*/ 4445668 h 6858000"/>
              <a:gd name="connsiteX22" fmla="*/ 8285989 w 9592013"/>
              <a:gd name="connsiteY22" fmla="*/ 4404579 h 6858000"/>
              <a:gd name="connsiteX23" fmla="*/ 8402170 w 9592013"/>
              <a:gd name="connsiteY23" fmla="*/ 4203640 h 6858000"/>
              <a:gd name="connsiteX24" fmla="*/ 8438383 w 9592013"/>
              <a:gd name="connsiteY24" fmla="*/ 4182594 h 6858000"/>
              <a:gd name="connsiteX25" fmla="*/ 7678681 w 9592013"/>
              <a:gd name="connsiteY25" fmla="*/ 3459104 h 6858000"/>
              <a:gd name="connsiteX26" fmla="*/ 8119685 w 9592013"/>
              <a:gd name="connsiteY26" fmla="*/ 3459104 h 6858000"/>
              <a:gd name="connsiteX27" fmla="*/ 8187313 w 9592013"/>
              <a:gd name="connsiteY27" fmla="*/ 3498961 h 6858000"/>
              <a:gd name="connsiteX28" fmla="*/ 8408292 w 9592013"/>
              <a:gd name="connsiteY28" fmla="*/ 3879501 h 6858000"/>
              <a:gd name="connsiteX29" fmla="*/ 8408292 w 9592013"/>
              <a:gd name="connsiteY29" fmla="*/ 3957318 h 6858000"/>
              <a:gd name="connsiteX30" fmla="*/ 8187313 w 9592013"/>
              <a:gd name="connsiteY30" fmla="*/ 4337857 h 6858000"/>
              <a:gd name="connsiteX31" fmla="*/ 8119685 w 9592013"/>
              <a:gd name="connsiteY31" fmla="*/ 4377714 h 6858000"/>
              <a:gd name="connsiteX32" fmla="*/ 7678681 w 9592013"/>
              <a:gd name="connsiteY32" fmla="*/ 4377714 h 6858000"/>
              <a:gd name="connsiteX33" fmla="*/ 7610101 w 9592013"/>
              <a:gd name="connsiteY33" fmla="*/ 4337857 h 6858000"/>
              <a:gd name="connsiteX34" fmla="*/ 7390076 w 9592013"/>
              <a:gd name="connsiteY34" fmla="*/ 3957318 h 6858000"/>
              <a:gd name="connsiteX35" fmla="*/ 7390076 w 9592013"/>
              <a:gd name="connsiteY35" fmla="*/ 3879501 h 6858000"/>
              <a:gd name="connsiteX36" fmla="*/ 7610101 w 9592013"/>
              <a:gd name="connsiteY36" fmla="*/ 3498961 h 6858000"/>
              <a:gd name="connsiteX37" fmla="*/ 7678681 w 9592013"/>
              <a:gd name="connsiteY37" fmla="*/ 3459104 h 6858000"/>
              <a:gd name="connsiteX38" fmla="*/ 1321854 w 9592013"/>
              <a:gd name="connsiteY38" fmla="*/ 2071857 h 6858000"/>
              <a:gd name="connsiteX39" fmla="*/ 5365317 w 9592013"/>
              <a:gd name="connsiteY39" fmla="*/ 2071857 h 6858000"/>
              <a:gd name="connsiteX40" fmla="*/ 5985373 w 9592013"/>
              <a:gd name="connsiteY40" fmla="*/ 2437296 h 6858000"/>
              <a:gd name="connsiteX41" fmla="*/ 8011470 w 9592013"/>
              <a:gd name="connsiteY41" fmla="*/ 5926372 h 6858000"/>
              <a:gd name="connsiteX42" fmla="*/ 8011470 w 9592013"/>
              <a:gd name="connsiteY42" fmla="*/ 6639850 h 6858000"/>
              <a:gd name="connsiteX43" fmla="*/ 7904625 w 9592013"/>
              <a:gd name="connsiteY43" fmla="*/ 6823844 h 6858000"/>
              <a:gd name="connsiteX44" fmla="*/ 7884791 w 9592013"/>
              <a:gd name="connsiteY44" fmla="*/ 6858000 h 6858000"/>
              <a:gd name="connsiteX45" fmla="*/ 0 w 9592013"/>
              <a:gd name="connsiteY45" fmla="*/ 6858000 h 6858000"/>
              <a:gd name="connsiteX46" fmla="*/ 0 w 9592013"/>
              <a:gd name="connsiteY46" fmla="*/ 3635967 h 6858000"/>
              <a:gd name="connsiteX47" fmla="*/ 27177 w 9592013"/>
              <a:gd name="connsiteY47" fmla="*/ 3588964 h 6858000"/>
              <a:gd name="connsiteX48" fmla="*/ 693065 w 9592013"/>
              <a:gd name="connsiteY48" fmla="*/ 2437296 h 6858000"/>
              <a:gd name="connsiteX49" fmla="*/ 1321854 w 9592013"/>
              <a:gd name="connsiteY49" fmla="*/ 2071857 h 6858000"/>
              <a:gd name="connsiteX50" fmla="*/ 0 w 9592013"/>
              <a:gd name="connsiteY50" fmla="*/ 0 h 6858000"/>
              <a:gd name="connsiteX51" fmla="*/ 6966294 w 9592013"/>
              <a:gd name="connsiteY51" fmla="*/ 0 h 6858000"/>
              <a:gd name="connsiteX52" fmla="*/ 6852387 w 9592013"/>
              <a:gd name="connsiteY52" fmla="*/ 196155 h 6858000"/>
              <a:gd name="connsiteX53" fmla="*/ 6043321 w 9592013"/>
              <a:gd name="connsiteY53" fmla="*/ 1589421 h 6858000"/>
              <a:gd name="connsiteX54" fmla="*/ 5423265 w 9592013"/>
              <a:gd name="connsiteY54" fmla="*/ 1954861 h 6858000"/>
              <a:gd name="connsiteX55" fmla="*/ 1379802 w 9592013"/>
              <a:gd name="connsiteY55" fmla="*/ 1954861 h 6858000"/>
              <a:gd name="connsiteX56" fmla="*/ 751013 w 9592013"/>
              <a:gd name="connsiteY56" fmla="*/ 1589421 h 6858000"/>
              <a:gd name="connsiteX57" fmla="*/ 1951 w 9592013"/>
              <a:gd name="connsiteY57" fmla="*/ 293901 h 6858000"/>
              <a:gd name="connsiteX58" fmla="*/ 0 w 9592013"/>
              <a:gd name="connsiteY58" fmla="*/ 290527 h 6858000"/>
              <a:gd name="connsiteX59" fmla="*/ 0 w 9592013"/>
              <a:gd name="connsiteY59"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408284 w 9592013"/>
              <a:gd name="connsiteY6" fmla="*/ 6061815 h 6858000"/>
              <a:gd name="connsiteX7" fmla="*/ 8086404 w 9592013"/>
              <a:gd name="connsiteY7" fmla="*/ 5505116 h 6858000"/>
              <a:gd name="connsiteX8" fmla="*/ 8086404 w 9592013"/>
              <a:gd name="connsiteY8" fmla="*/ 5391278 h 6858000"/>
              <a:gd name="connsiteX9" fmla="*/ 8408284 w 9592013"/>
              <a:gd name="connsiteY9" fmla="*/ 4834580 h 6858000"/>
              <a:gd name="connsiteX10" fmla="*/ 8508611 w 9592013"/>
              <a:gd name="connsiteY10" fmla="*/ 4776272 h 6858000"/>
              <a:gd name="connsiteX11" fmla="*/ 8438383 w 9592013"/>
              <a:gd name="connsiteY11" fmla="*/ 4182594 h 6858000"/>
              <a:gd name="connsiteX12" fmla="*/ 8671249 w 9592013"/>
              <a:gd name="connsiteY12" fmla="*/ 4182594 h 6858000"/>
              <a:gd name="connsiteX13" fmla="*/ 8706958 w 9592013"/>
              <a:gd name="connsiteY13" fmla="*/ 4203640 h 6858000"/>
              <a:gd name="connsiteX14" fmla="*/ 8823642 w 9592013"/>
              <a:gd name="connsiteY14" fmla="*/ 4404579 h 6858000"/>
              <a:gd name="connsiteX15" fmla="*/ 8823642 w 9592013"/>
              <a:gd name="connsiteY15" fmla="*/ 4445668 h 6858000"/>
              <a:gd name="connsiteX16" fmla="*/ 8706958 w 9592013"/>
              <a:gd name="connsiteY16" fmla="*/ 4646606 h 6858000"/>
              <a:gd name="connsiteX17" fmla="*/ 8671249 w 9592013"/>
              <a:gd name="connsiteY17" fmla="*/ 4667652 h 6858000"/>
              <a:gd name="connsiteX18" fmla="*/ 8438383 w 9592013"/>
              <a:gd name="connsiteY18" fmla="*/ 4667652 h 6858000"/>
              <a:gd name="connsiteX19" fmla="*/ 8402170 w 9592013"/>
              <a:gd name="connsiteY19" fmla="*/ 4646606 h 6858000"/>
              <a:gd name="connsiteX20" fmla="*/ 8285989 w 9592013"/>
              <a:gd name="connsiteY20" fmla="*/ 4445668 h 6858000"/>
              <a:gd name="connsiteX21" fmla="*/ 8285989 w 9592013"/>
              <a:gd name="connsiteY21" fmla="*/ 4404579 h 6858000"/>
              <a:gd name="connsiteX22" fmla="*/ 8402170 w 9592013"/>
              <a:gd name="connsiteY22" fmla="*/ 4203640 h 6858000"/>
              <a:gd name="connsiteX23" fmla="*/ 8438383 w 9592013"/>
              <a:gd name="connsiteY23" fmla="*/ 4182594 h 6858000"/>
              <a:gd name="connsiteX24" fmla="*/ 7678681 w 9592013"/>
              <a:gd name="connsiteY24" fmla="*/ 3459104 h 6858000"/>
              <a:gd name="connsiteX25" fmla="*/ 8119685 w 9592013"/>
              <a:gd name="connsiteY25" fmla="*/ 3459104 h 6858000"/>
              <a:gd name="connsiteX26" fmla="*/ 8187313 w 9592013"/>
              <a:gd name="connsiteY26" fmla="*/ 3498961 h 6858000"/>
              <a:gd name="connsiteX27" fmla="*/ 8408292 w 9592013"/>
              <a:gd name="connsiteY27" fmla="*/ 3879501 h 6858000"/>
              <a:gd name="connsiteX28" fmla="*/ 8408292 w 9592013"/>
              <a:gd name="connsiteY28" fmla="*/ 3957318 h 6858000"/>
              <a:gd name="connsiteX29" fmla="*/ 8187313 w 9592013"/>
              <a:gd name="connsiteY29" fmla="*/ 4337857 h 6858000"/>
              <a:gd name="connsiteX30" fmla="*/ 8119685 w 9592013"/>
              <a:gd name="connsiteY30" fmla="*/ 4377714 h 6858000"/>
              <a:gd name="connsiteX31" fmla="*/ 7678681 w 9592013"/>
              <a:gd name="connsiteY31" fmla="*/ 4377714 h 6858000"/>
              <a:gd name="connsiteX32" fmla="*/ 7610101 w 9592013"/>
              <a:gd name="connsiteY32" fmla="*/ 4337857 h 6858000"/>
              <a:gd name="connsiteX33" fmla="*/ 7390076 w 9592013"/>
              <a:gd name="connsiteY33" fmla="*/ 3957318 h 6858000"/>
              <a:gd name="connsiteX34" fmla="*/ 7390076 w 9592013"/>
              <a:gd name="connsiteY34" fmla="*/ 3879501 h 6858000"/>
              <a:gd name="connsiteX35" fmla="*/ 7610101 w 9592013"/>
              <a:gd name="connsiteY35" fmla="*/ 3498961 h 6858000"/>
              <a:gd name="connsiteX36" fmla="*/ 7678681 w 9592013"/>
              <a:gd name="connsiteY36" fmla="*/ 3459104 h 6858000"/>
              <a:gd name="connsiteX37" fmla="*/ 1321854 w 9592013"/>
              <a:gd name="connsiteY37" fmla="*/ 2071857 h 6858000"/>
              <a:gd name="connsiteX38" fmla="*/ 5365317 w 9592013"/>
              <a:gd name="connsiteY38" fmla="*/ 2071857 h 6858000"/>
              <a:gd name="connsiteX39" fmla="*/ 5985373 w 9592013"/>
              <a:gd name="connsiteY39" fmla="*/ 2437296 h 6858000"/>
              <a:gd name="connsiteX40" fmla="*/ 8011470 w 9592013"/>
              <a:gd name="connsiteY40" fmla="*/ 5926372 h 6858000"/>
              <a:gd name="connsiteX41" fmla="*/ 8011470 w 9592013"/>
              <a:gd name="connsiteY41" fmla="*/ 6639850 h 6858000"/>
              <a:gd name="connsiteX42" fmla="*/ 7904625 w 9592013"/>
              <a:gd name="connsiteY42" fmla="*/ 6823844 h 6858000"/>
              <a:gd name="connsiteX43" fmla="*/ 7884791 w 9592013"/>
              <a:gd name="connsiteY43" fmla="*/ 6858000 h 6858000"/>
              <a:gd name="connsiteX44" fmla="*/ 0 w 9592013"/>
              <a:gd name="connsiteY44" fmla="*/ 6858000 h 6858000"/>
              <a:gd name="connsiteX45" fmla="*/ 0 w 9592013"/>
              <a:gd name="connsiteY45" fmla="*/ 3635967 h 6858000"/>
              <a:gd name="connsiteX46" fmla="*/ 27177 w 9592013"/>
              <a:gd name="connsiteY46" fmla="*/ 3588964 h 6858000"/>
              <a:gd name="connsiteX47" fmla="*/ 693065 w 9592013"/>
              <a:gd name="connsiteY47" fmla="*/ 2437296 h 6858000"/>
              <a:gd name="connsiteX48" fmla="*/ 1321854 w 9592013"/>
              <a:gd name="connsiteY48" fmla="*/ 2071857 h 6858000"/>
              <a:gd name="connsiteX49" fmla="*/ 0 w 9592013"/>
              <a:gd name="connsiteY49" fmla="*/ 0 h 6858000"/>
              <a:gd name="connsiteX50" fmla="*/ 6966294 w 9592013"/>
              <a:gd name="connsiteY50" fmla="*/ 0 h 6858000"/>
              <a:gd name="connsiteX51" fmla="*/ 6852387 w 9592013"/>
              <a:gd name="connsiteY51" fmla="*/ 196155 h 6858000"/>
              <a:gd name="connsiteX52" fmla="*/ 6043321 w 9592013"/>
              <a:gd name="connsiteY52" fmla="*/ 1589421 h 6858000"/>
              <a:gd name="connsiteX53" fmla="*/ 5423265 w 9592013"/>
              <a:gd name="connsiteY53" fmla="*/ 1954861 h 6858000"/>
              <a:gd name="connsiteX54" fmla="*/ 1379802 w 9592013"/>
              <a:gd name="connsiteY54" fmla="*/ 1954861 h 6858000"/>
              <a:gd name="connsiteX55" fmla="*/ 751013 w 9592013"/>
              <a:gd name="connsiteY55" fmla="*/ 1589421 h 6858000"/>
              <a:gd name="connsiteX56" fmla="*/ 1951 w 9592013"/>
              <a:gd name="connsiteY56" fmla="*/ 293901 h 6858000"/>
              <a:gd name="connsiteX57" fmla="*/ 0 w 9592013"/>
              <a:gd name="connsiteY57" fmla="*/ 290527 h 6858000"/>
              <a:gd name="connsiteX58" fmla="*/ 0 w 9592013"/>
              <a:gd name="connsiteY58"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086404 w 9592013"/>
              <a:gd name="connsiteY6" fmla="*/ 5505116 h 6858000"/>
              <a:gd name="connsiteX7" fmla="*/ 8086404 w 9592013"/>
              <a:gd name="connsiteY7" fmla="*/ 5391278 h 6858000"/>
              <a:gd name="connsiteX8" fmla="*/ 8408284 w 9592013"/>
              <a:gd name="connsiteY8" fmla="*/ 4834580 h 6858000"/>
              <a:gd name="connsiteX9" fmla="*/ 8508611 w 9592013"/>
              <a:gd name="connsiteY9" fmla="*/ 4776272 h 6858000"/>
              <a:gd name="connsiteX10" fmla="*/ 8438383 w 9592013"/>
              <a:gd name="connsiteY10" fmla="*/ 4182594 h 6858000"/>
              <a:gd name="connsiteX11" fmla="*/ 8671249 w 9592013"/>
              <a:gd name="connsiteY11" fmla="*/ 4182594 h 6858000"/>
              <a:gd name="connsiteX12" fmla="*/ 8706958 w 9592013"/>
              <a:gd name="connsiteY12" fmla="*/ 4203640 h 6858000"/>
              <a:gd name="connsiteX13" fmla="*/ 8823642 w 9592013"/>
              <a:gd name="connsiteY13" fmla="*/ 4404579 h 6858000"/>
              <a:gd name="connsiteX14" fmla="*/ 8823642 w 9592013"/>
              <a:gd name="connsiteY14" fmla="*/ 4445668 h 6858000"/>
              <a:gd name="connsiteX15" fmla="*/ 8706958 w 9592013"/>
              <a:gd name="connsiteY15" fmla="*/ 4646606 h 6858000"/>
              <a:gd name="connsiteX16" fmla="*/ 8671249 w 9592013"/>
              <a:gd name="connsiteY16" fmla="*/ 4667652 h 6858000"/>
              <a:gd name="connsiteX17" fmla="*/ 8438383 w 9592013"/>
              <a:gd name="connsiteY17" fmla="*/ 4667652 h 6858000"/>
              <a:gd name="connsiteX18" fmla="*/ 8402170 w 9592013"/>
              <a:gd name="connsiteY18" fmla="*/ 4646606 h 6858000"/>
              <a:gd name="connsiteX19" fmla="*/ 8285989 w 9592013"/>
              <a:gd name="connsiteY19" fmla="*/ 4445668 h 6858000"/>
              <a:gd name="connsiteX20" fmla="*/ 8285989 w 9592013"/>
              <a:gd name="connsiteY20" fmla="*/ 4404579 h 6858000"/>
              <a:gd name="connsiteX21" fmla="*/ 8402170 w 9592013"/>
              <a:gd name="connsiteY21" fmla="*/ 4203640 h 6858000"/>
              <a:gd name="connsiteX22" fmla="*/ 8438383 w 9592013"/>
              <a:gd name="connsiteY22" fmla="*/ 4182594 h 6858000"/>
              <a:gd name="connsiteX23" fmla="*/ 7678681 w 9592013"/>
              <a:gd name="connsiteY23" fmla="*/ 3459104 h 6858000"/>
              <a:gd name="connsiteX24" fmla="*/ 8119685 w 9592013"/>
              <a:gd name="connsiteY24" fmla="*/ 3459104 h 6858000"/>
              <a:gd name="connsiteX25" fmla="*/ 8187313 w 9592013"/>
              <a:gd name="connsiteY25" fmla="*/ 3498961 h 6858000"/>
              <a:gd name="connsiteX26" fmla="*/ 8408292 w 9592013"/>
              <a:gd name="connsiteY26" fmla="*/ 3879501 h 6858000"/>
              <a:gd name="connsiteX27" fmla="*/ 8408292 w 9592013"/>
              <a:gd name="connsiteY27" fmla="*/ 3957318 h 6858000"/>
              <a:gd name="connsiteX28" fmla="*/ 8187313 w 9592013"/>
              <a:gd name="connsiteY28" fmla="*/ 4337857 h 6858000"/>
              <a:gd name="connsiteX29" fmla="*/ 8119685 w 9592013"/>
              <a:gd name="connsiteY29" fmla="*/ 4377714 h 6858000"/>
              <a:gd name="connsiteX30" fmla="*/ 7678681 w 9592013"/>
              <a:gd name="connsiteY30" fmla="*/ 4377714 h 6858000"/>
              <a:gd name="connsiteX31" fmla="*/ 7610101 w 9592013"/>
              <a:gd name="connsiteY31" fmla="*/ 4337857 h 6858000"/>
              <a:gd name="connsiteX32" fmla="*/ 7390076 w 9592013"/>
              <a:gd name="connsiteY32" fmla="*/ 3957318 h 6858000"/>
              <a:gd name="connsiteX33" fmla="*/ 7390076 w 9592013"/>
              <a:gd name="connsiteY33" fmla="*/ 3879501 h 6858000"/>
              <a:gd name="connsiteX34" fmla="*/ 7610101 w 9592013"/>
              <a:gd name="connsiteY34" fmla="*/ 3498961 h 6858000"/>
              <a:gd name="connsiteX35" fmla="*/ 7678681 w 9592013"/>
              <a:gd name="connsiteY35" fmla="*/ 3459104 h 6858000"/>
              <a:gd name="connsiteX36" fmla="*/ 1321854 w 9592013"/>
              <a:gd name="connsiteY36" fmla="*/ 2071857 h 6858000"/>
              <a:gd name="connsiteX37" fmla="*/ 5365317 w 9592013"/>
              <a:gd name="connsiteY37" fmla="*/ 2071857 h 6858000"/>
              <a:gd name="connsiteX38" fmla="*/ 5985373 w 9592013"/>
              <a:gd name="connsiteY38" fmla="*/ 2437296 h 6858000"/>
              <a:gd name="connsiteX39" fmla="*/ 8011470 w 9592013"/>
              <a:gd name="connsiteY39" fmla="*/ 5926372 h 6858000"/>
              <a:gd name="connsiteX40" fmla="*/ 8011470 w 9592013"/>
              <a:gd name="connsiteY40" fmla="*/ 6639850 h 6858000"/>
              <a:gd name="connsiteX41" fmla="*/ 7904625 w 9592013"/>
              <a:gd name="connsiteY41" fmla="*/ 6823844 h 6858000"/>
              <a:gd name="connsiteX42" fmla="*/ 7884791 w 9592013"/>
              <a:gd name="connsiteY42" fmla="*/ 6858000 h 6858000"/>
              <a:gd name="connsiteX43" fmla="*/ 0 w 9592013"/>
              <a:gd name="connsiteY43" fmla="*/ 6858000 h 6858000"/>
              <a:gd name="connsiteX44" fmla="*/ 0 w 9592013"/>
              <a:gd name="connsiteY44" fmla="*/ 3635967 h 6858000"/>
              <a:gd name="connsiteX45" fmla="*/ 27177 w 9592013"/>
              <a:gd name="connsiteY45" fmla="*/ 3588964 h 6858000"/>
              <a:gd name="connsiteX46" fmla="*/ 693065 w 9592013"/>
              <a:gd name="connsiteY46" fmla="*/ 2437296 h 6858000"/>
              <a:gd name="connsiteX47" fmla="*/ 1321854 w 9592013"/>
              <a:gd name="connsiteY47" fmla="*/ 2071857 h 6858000"/>
              <a:gd name="connsiteX48" fmla="*/ 0 w 9592013"/>
              <a:gd name="connsiteY48" fmla="*/ 0 h 6858000"/>
              <a:gd name="connsiteX49" fmla="*/ 6966294 w 9592013"/>
              <a:gd name="connsiteY49" fmla="*/ 0 h 6858000"/>
              <a:gd name="connsiteX50" fmla="*/ 6852387 w 9592013"/>
              <a:gd name="connsiteY50" fmla="*/ 196155 h 6858000"/>
              <a:gd name="connsiteX51" fmla="*/ 6043321 w 9592013"/>
              <a:gd name="connsiteY51" fmla="*/ 1589421 h 6858000"/>
              <a:gd name="connsiteX52" fmla="*/ 5423265 w 9592013"/>
              <a:gd name="connsiteY52" fmla="*/ 1954861 h 6858000"/>
              <a:gd name="connsiteX53" fmla="*/ 1379802 w 9592013"/>
              <a:gd name="connsiteY53" fmla="*/ 1954861 h 6858000"/>
              <a:gd name="connsiteX54" fmla="*/ 751013 w 9592013"/>
              <a:gd name="connsiteY54" fmla="*/ 1589421 h 6858000"/>
              <a:gd name="connsiteX55" fmla="*/ 1951 w 9592013"/>
              <a:gd name="connsiteY55" fmla="*/ 293901 h 6858000"/>
              <a:gd name="connsiteX56" fmla="*/ 0 w 9592013"/>
              <a:gd name="connsiteY56" fmla="*/ 290527 h 6858000"/>
              <a:gd name="connsiteX57" fmla="*/ 0 w 9592013"/>
              <a:gd name="connsiteY57" fmla="*/ 0 h 6858000"/>
              <a:gd name="connsiteX0" fmla="*/ 8508611 w 9691100"/>
              <a:gd name="connsiteY0" fmla="*/ 4776272 h 6858000"/>
              <a:gd name="connsiteX1" fmla="*/ 9153763 w 9691100"/>
              <a:gd name="connsiteY1" fmla="*/ 4776272 h 6858000"/>
              <a:gd name="connsiteX2" fmla="*/ 9252696 w 9691100"/>
              <a:gd name="connsiteY2" fmla="*/ 4834580 h 6858000"/>
              <a:gd name="connsiteX3" fmla="*/ 9575969 w 9691100"/>
              <a:gd name="connsiteY3" fmla="*/ 5391278 h 6858000"/>
              <a:gd name="connsiteX4" fmla="*/ 9575969 w 9691100"/>
              <a:gd name="connsiteY4" fmla="*/ 5505116 h 6858000"/>
              <a:gd name="connsiteX5" fmla="*/ 8086404 w 9691100"/>
              <a:gd name="connsiteY5" fmla="*/ 5505116 h 6858000"/>
              <a:gd name="connsiteX6" fmla="*/ 8086404 w 9691100"/>
              <a:gd name="connsiteY6" fmla="*/ 5391278 h 6858000"/>
              <a:gd name="connsiteX7" fmla="*/ 8408284 w 9691100"/>
              <a:gd name="connsiteY7" fmla="*/ 4834580 h 6858000"/>
              <a:gd name="connsiteX8" fmla="*/ 8508611 w 9691100"/>
              <a:gd name="connsiteY8" fmla="*/ 4776272 h 6858000"/>
              <a:gd name="connsiteX9" fmla="*/ 8438383 w 9691100"/>
              <a:gd name="connsiteY9" fmla="*/ 4182594 h 6858000"/>
              <a:gd name="connsiteX10" fmla="*/ 8671249 w 9691100"/>
              <a:gd name="connsiteY10" fmla="*/ 4182594 h 6858000"/>
              <a:gd name="connsiteX11" fmla="*/ 8706958 w 9691100"/>
              <a:gd name="connsiteY11" fmla="*/ 4203640 h 6858000"/>
              <a:gd name="connsiteX12" fmla="*/ 8823642 w 9691100"/>
              <a:gd name="connsiteY12" fmla="*/ 4404579 h 6858000"/>
              <a:gd name="connsiteX13" fmla="*/ 8823642 w 9691100"/>
              <a:gd name="connsiteY13" fmla="*/ 4445668 h 6858000"/>
              <a:gd name="connsiteX14" fmla="*/ 8706958 w 9691100"/>
              <a:gd name="connsiteY14" fmla="*/ 4646606 h 6858000"/>
              <a:gd name="connsiteX15" fmla="*/ 8671249 w 9691100"/>
              <a:gd name="connsiteY15" fmla="*/ 4667652 h 6858000"/>
              <a:gd name="connsiteX16" fmla="*/ 8438383 w 9691100"/>
              <a:gd name="connsiteY16" fmla="*/ 4667652 h 6858000"/>
              <a:gd name="connsiteX17" fmla="*/ 8402170 w 9691100"/>
              <a:gd name="connsiteY17" fmla="*/ 4646606 h 6858000"/>
              <a:gd name="connsiteX18" fmla="*/ 8285989 w 9691100"/>
              <a:gd name="connsiteY18" fmla="*/ 4445668 h 6858000"/>
              <a:gd name="connsiteX19" fmla="*/ 8285989 w 9691100"/>
              <a:gd name="connsiteY19" fmla="*/ 4404579 h 6858000"/>
              <a:gd name="connsiteX20" fmla="*/ 8402170 w 9691100"/>
              <a:gd name="connsiteY20" fmla="*/ 4203640 h 6858000"/>
              <a:gd name="connsiteX21" fmla="*/ 8438383 w 9691100"/>
              <a:gd name="connsiteY21" fmla="*/ 4182594 h 6858000"/>
              <a:gd name="connsiteX22" fmla="*/ 7678681 w 9691100"/>
              <a:gd name="connsiteY22" fmla="*/ 3459104 h 6858000"/>
              <a:gd name="connsiteX23" fmla="*/ 8119685 w 9691100"/>
              <a:gd name="connsiteY23" fmla="*/ 3459104 h 6858000"/>
              <a:gd name="connsiteX24" fmla="*/ 8187313 w 9691100"/>
              <a:gd name="connsiteY24" fmla="*/ 3498961 h 6858000"/>
              <a:gd name="connsiteX25" fmla="*/ 8408292 w 9691100"/>
              <a:gd name="connsiteY25" fmla="*/ 3879501 h 6858000"/>
              <a:gd name="connsiteX26" fmla="*/ 8408292 w 9691100"/>
              <a:gd name="connsiteY26" fmla="*/ 3957318 h 6858000"/>
              <a:gd name="connsiteX27" fmla="*/ 8187313 w 9691100"/>
              <a:gd name="connsiteY27" fmla="*/ 4337857 h 6858000"/>
              <a:gd name="connsiteX28" fmla="*/ 8119685 w 9691100"/>
              <a:gd name="connsiteY28" fmla="*/ 4377714 h 6858000"/>
              <a:gd name="connsiteX29" fmla="*/ 7678681 w 9691100"/>
              <a:gd name="connsiteY29" fmla="*/ 4377714 h 6858000"/>
              <a:gd name="connsiteX30" fmla="*/ 7610101 w 9691100"/>
              <a:gd name="connsiteY30" fmla="*/ 4337857 h 6858000"/>
              <a:gd name="connsiteX31" fmla="*/ 7390076 w 9691100"/>
              <a:gd name="connsiteY31" fmla="*/ 3957318 h 6858000"/>
              <a:gd name="connsiteX32" fmla="*/ 7390076 w 9691100"/>
              <a:gd name="connsiteY32" fmla="*/ 3879501 h 6858000"/>
              <a:gd name="connsiteX33" fmla="*/ 7610101 w 9691100"/>
              <a:gd name="connsiteY33" fmla="*/ 3498961 h 6858000"/>
              <a:gd name="connsiteX34" fmla="*/ 7678681 w 9691100"/>
              <a:gd name="connsiteY34" fmla="*/ 3459104 h 6858000"/>
              <a:gd name="connsiteX35" fmla="*/ 1321854 w 9691100"/>
              <a:gd name="connsiteY35" fmla="*/ 2071857 h 6858000"/>
              <a:gd name="connsiteX36" fmla="*/ 5365317 w 9691100"/>
              <a:gd name="connsiteY36" fmla="*/ 2071857 h 6858000"/>
              <a:gd name="connsiteX37" fmla="*/ 5985373 w 9691100"/>
              <a:gd name="connsiteY37" fmla="*/ 2437296 h 6858000"/>
              <a:gd name="connsiteX38" fmla="*/ 8011470 w 9691100"/>
              <a:gd name="connsiteY38" fmla="*/ 5926372 h 6858000"/>
              <a:gd name="connsiteX39" fmla="*/ 8011470 w 9691100"/>
              <a:gd name="connsiteY39" fmla="*/ 6639850 h 6858000"/>
              <a:gd name="connsiteX40" fmla="*/ 7904625 w 9691100"/>
              <a:gd name="connsiteY40" fmla="*/ 6823844 h 6858000"/>
              <a:gd name="connsiteX41" fmla="*/ 7884791 w 9691100"/>
              <a:gd name="connsiteY41" fmla="*/ 6858000 h 6858000"/>
              <a:gd name="connsiteX42" fmla="*/ 0 w 9691100"/>
              <a:gd name="connsiteY42" fmla="*/ 6858000 h 6858000"/>
              <a:gd name="connsiteX43" fmla="*/ 0 w 9691100"/>
              <a:gd name="connsiteY43" fmla="*/ 3635967 h 6858000"/>
              <a:gd name="connsiteX44" fmla="*/ 27177 w 9691100"/>
              <a:gd name="connsiteY44" fmla="*/ 3588964 h 6858000"/>
              <a:gd name="connsiteX45" fmla="*/ 693065 w 9691100"/>
              <a:gd name="connsiteY45" fmla="*/ 2437296 h 6858000"/>
              <a:gd name="connsiteX46" fmla="*/ 1321854 w 9691100"/>
              <a:gd name="connsiteY46" fmla="*/ 2071857 h 6858000"/>
              <a:gd name="connsiteX47" fmla="*/ 0 w 9691100"/>
              <a:gd name="connsiteY47" fmla="*/ 0 h 6858000"/>
              <a:gd name="connsiteX48" fmla="*/ 6966294 w 9691100"/>
              <a:gd name="connsiteY48" fmla="*/ 0 h 6858000"/>
              <a:gd name="connsiteX49" fmla="*/ 6852387 w 9691100"/>
              <a:gd name="connsiteY49" fmla="*/ 196155 h 6858000"/>
              <a:gd name="connsiteX50" fmla="*/ 6043321 w 9691100"/>
              <a:gd name="connsiteY50" fmla="*/ 1589421 h 6858000"/>
              <a:gd name="connsiteX51" fmla="*/ 5423265 w 9691100"/>
              <a:gd name="connsiteY51" fmla="*/ 1954861 h 6858000"/>
              <a:gd name="connsiteX52" fmla="*/ 1379802 w 9691100"/>
              <a:gd name="connsiteY52" fmla="*/ 1954861 h 6858000"/>
              <a:gd name="connsiteX53" fmla="*/ 751013 w 9691100"/>
              <a:gd name="connsiteY53" fmla="*/ 1589421 h 6858000"/>
              <a:gd name="connsiteX54" fmla="*/ 1951 w 9691100"/>
              <a:gd name="connsiteY54" fmla="*/ 293901 h 6858000"/>
              <a:gd name="connsiteX55" fmla="*/ 0 w 9691100"/>
              <a:gd name="connsiteY55" fmla="*/ 290527 h 6858000"/>
              <a:gd name="connsiteX56" fmla="*/ 0 w 9691100"/>
              <a:gd name="connsiteY56" fmla="*/ 0 h 6858000"/>
              <a:gd name="connsiteX0" fmla="*/ 8508611 w 9575969"/>
              <a:gd name="connsiteY0" fmla="*/ 4776272 h 6858000"/>
              <a:gd name="connsiteX1" fmla="*/ 9153763 w 9575969"/>
              <a:gd name="connsiteY1" fmla="*/ 4776272 h 6858000"/>
              <a:gd name="connsiteX2" fmla="*/ 9252696 w 9575969"/>
              <a:gd name="connsiteY2" fmla="*/ 4834580 h 6858000"/>
              <a:gd name="connsiteX3" fmla="*/ 9575969 w 9575969"/>
              <a:gd name="connsiteY3" fmla="*/ 5391278 h 6858000"/>
              <a:gd name="connsiteX4" fmla="*/ 8086404 w 9575969"/>
              <a:gd name="connsiteY4" fmla="*/ 5505116 h 6858000"/>
              <a:gd name="connsiteX5" fmla="*/ 8086404 w 9575969"/>
              <a:gd name="connsiteY5" fmla="*/ 5391278 h 6858000"/>
              <a:gd name="connsiteX6" fmla="*/ 8408284 w 9575969"/>
              <a:gd name="connsiteY6" fmla="*/ 4834580 h 6858000"/>
              <a:gd name="connsiteX7" fmla="*/ 8508611 w 9575969"/>
              <a:gd name="connsiteY7" fmla="*/ 4776272 h 6858000"/>
              <a:gd name="connsiteX8" fmla="*/ 8438383 w 9575969"/>
              <a:gd name="connsiteY8" fmla="*/ 4182594 h 6858000"/>
              <a:gd name="connsiteX9" fmla="*/ 8671249 w 9575969"/>
              <a:gd name="connsiteY9" fmla="*/ 4182594 h 6858000"/>
              <a:gd name="connsiteX10" fmla="*/ 8706958 w 9575969"/>
              <a:gd name="connsiteY10" fmla="*/ 4203640 h 6858000"/>
              <a:gd name="connsiteX11" fmla="*/ 8823642 w 9575969"/>
              <a:gd name="connsiteY11" fmla="*/ 4404579 h 6858000"/>
              <a:gd name="connsiteX12" fmla="*/ 8823642 w 9575969"/>
              <a:gd name="connsiteY12" fmla="*/ 4445668 h 6858000"/>
              <a:gd name="connsiteX13" fmla="*/ 8706958 w 9575969"/>
              <a:gd name="connsiteY13" fmla="*/ 4646606 h 6858000"/>
              <a:gd name="connsiteX14" fmla="*/ 8671249 w 9575969"/>
              <a:gd name="connsiteY14" fmla="*/ 4667652 h 6858000"/>
              <a:gd name="connsiteX15" fmla="*/ 8438383 w 9575969"/>
              <a:gd name="connsiteY15" fmla="*/ 4667652 h 6858000"/>
              <a:gd name="connsiteX16" fmla="*/ 8402170 w 9575969"/>
              <a:gd name="connsiteY16" fmla="*/ 4646606 h 6858000"/>
              <a:gd name="connsiteX17" fmla="*/ 8285989 w 9575969"/>
              <a:gd name="connsiteY17" fmla="*/ 4445668 h 6858000"/>
              <a:gd name="connsiteX18" fmla="*/ 8285989 w 9575969"/>
              <a:gd name="connsiteY18" fmla="*/ 4404579 h 6858000"/>
              <a:gd name="connsiteX19" fmla="*/ 8402170 w 9575969"/>
              <a:gd name="connsiteY19" fmla="*/ 4203640 h 6858000"/>
              <a:gd name="connsiteX20" fmla="*/ 8438383 w 9575969"/>
              <a:gd name="connsiteY20" fmla="*/ 4182594 h 6858000"/>
              <a:gd name="connsiteX21" fmla="*/ 7678681 w 9575969"/>
              <a:gd name="connsiteY21" fmla="*/ 3459104 h 6858000"/>
              <a:gd name="connsiteX22" fmla="*/ 8119685 w 9575969"/>
              <a:gd name="connsiteY22" fmla="*/ 3459104 h 6858000"/>
              <a:gd name="connsiteX23" fmla="*/ 8187313 w 9575969"/>
              <a:gd name="connsiteY23" fmla="*/ 3498961 h 6858000"/>
              <a:gd name="connsiteX24" fmla="*/ 8408292 w 9575969"/>
              <a:gd name="connsiteY24" fmla="*/ 3879501 h 6858000"/>
              <a:gd name="connsiteX25" fmla="*/ 8408292 w 9575969"/>
              <a:gd name="connsiteY25" fmla="*/ 3957318 h 6858000"/>
              <a:gd name="connsiteX26" fmla="*/ 8187313 w 9575969"/>
              <a:gd name="connsiteY26" fmla="*/ 4337857 h 6858000"/>
              <a:gd name="connsiteX27" fmla="*/ 8119685 w 9575969"/>
              <a:gd name="connsiteY27" fmla="*/ 4377714 h 6858000"/>
              <a:gd name="connsiteX28" fmla="*/ 7678681 w 9575969"/>
              <a:gd name="connsiteY28" fmla="*/ 4377714 h 6858000"/>
              <a:gd name="connsiteX29" fmla="*/ 7610101 w 9575969"/>
              <a:gd name="connsiteY29" fmla="*/ 4337857 h 6858000"/>
              <a:gd name="connsiteX30" fmla="*/ 7390076 w 9575969"/>
              <a:gd name="connsiteY30" fmla="*/ 3957318 h 6858000"/>
              <a:gd name="connsiteX31" fmla="*/ 7390076 w 9575969"/>
              <a:gd name="connsiteY31" fmla="*/ 3879501 h 6858000"/>
              <a:gd name="connsiteX32" fmla="*/ 7610101 w 9575969"/>
              <a:gd name="connsiteY32" fmla="*/ 3498961 h 6858000"/>
              <a:gd name="connsiteX33" fmla="*/ 7678681 w 9575969"/>
              <a:gd name="connsiteY33" fmla="*/ 3459104 h 6858000"/>
              <a:gd name="connsiteX34" fmla="*/ 1321854 w 9575969"/>
              <a:gd name="connsiteY34" fmla="*/ 2071857 h 6858000"/>
              <a:gd name="connsiteX35" fmla="*/ 5365317 w 9575969"/>
              <a:gd name="connsiteY35" fmla="*/ 2071857 h 6858000"/>
              <a:gd name="connsiteX36" fmla="*/ 5985373 w 9575969"/>
              <a:gd name="connsiteY36" fmla="*/ 2437296 h 6858000"/>
              <a:gd name="connsiteX37" fmla="*/ 8011470 w 9575969"/>
              <a:gd name="connsiteY37" fmla="*/ 5926372 h 6858000"/>
              <a:gd name="connsiteX38" fmla="*/ 8011470 w 9575969"/>
              <a:gd name="connsiteY38" fmla="*/ 6639850 h 6858000"/>
              <a:gd name="connsiteX39" fmla="*/ 7904625 w 9575969"/>
              <a:gd name="connsiteY39" fmla="*/ 6823844 h 6858000"/>
              <a:gd name="connsiteX40" fmla="*/ 7884791 w 9575969"/>
              <a:gd name="connsiteY40" fmla="*/ 6858000 h 6858000"/>
              <a:gd name="connsiteX41" fmla="*/ 0 w 9575969"/>
              <a:gd name="connsiteY41" fmla="*/ 6858000 h 6858000"/>
              <a:gd name="connsiteX42" fmla="*/ 0 w 9575969"/>
              <a:gd name="connsiteY42" fmla="*/ 3635967 h 6858000"/>
              <a:gd name="connsiteX43" fmla="*/ 27177 w 9575969"/>
              <a:gd name="connsiteY43" fmla="*/ 3588964 h 6858000"/>
              <a:gd name="connsiteX44" fmla="*/ 693065 w 9575969"/>
              <a:gd name="connsiteY44" fmla="*/ 2437296 h 6858000"/>
              <a:gd name="connsiteX45" fmla="*/ 1321854 w 9575969"/>
              <a:gd name="connsiteY45" fmla="*/ 2071857 h 6858000"/>
              <a:gd name="connsiteX46" fmla="*/ 0 w 9575969"/>
              <a:gd name="connsiteY46" fmla="*/ 0 h 6858000"/>
              <a:gd name="connsiteX47" fmla="*/ 6966294 w 9575969"/>
              <a:gd name="connsiteY47" fmla="*/ 0 h 6858000"/>
              <a:gd name="connsiteX48" fmla="*/ 6852387 w 9575969"/>
              <a:gd name="connsiteY48" fmla="*/ 196155 h 6858000"/>
              <a:gd name="connsiteX49" fmla="*/ 6043321 w 9575969"/>
              <a:gd name="connsiteY49" fmla="*/ 1589421 h 6858000"/>
              <a:gd name="connsiteX50" fmla="*/ 5423265 w 9575969"/>
              <a:gd name="connsiteY50" fmla="*/ 1954861 h 6858000"/>
              <a:gd name="connsiteX51" fmla="*/ 1379802 w 9575969"/>
              <a:gd name="connsiteY51" fmla="*/ 1954861 h 6858000"/>
              <a:gd name="connsiteX52" fmla="*/ 751013 w 9575969"/>
              <a:gd name="connsiteY52" fmla="*/ 1589421 h 6858000"/>
              <a:gd name="connsiteX53" fmla="*/ 1951 w 9575969"/>
              <a:gd name="connsiteY53" fmla="*/ 293901 h 6858000"/>
              <a:gd name="connsiteX54" fmla="*/ 0 w 9575969"/>
              <a:gd name="connsiteY54" fmla="*/ 290527 h 6858000"/>
              <a:gd name="connsiteX55" fmla="*/ 0 w 9575969"/>
              <a:gd name="connsiteY55"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086404 w 9252696"/>
              <a:gd name="connsiteY3" fmla="*/ 5505116 h 6858000"/>
              <a:gd name="connsiteX4" fmla="*/ 8086404 w 9252696"/>
              <a:gd name="connsiteY4" fmla="*/ 5391278 h 6858000"/>
              <a:gd name="connsiteX5" fmla="*/ 8408284 w 9252696"/>
              <a:gd name="connsiteY5" fmla="*/ 4834580 h 6858000"/>
              <a:gd name="connsiteX6" fmla="*/ 8508611 w 9252696"/>
              <a:gd name="connsiteY6" fmla="*/ 4776272 h 6858000"/>
              <a:gd name="connsiteX7" fmla="*/ 8438383 w 9252696"/>
              <a:gd name="connsiteY7" fmla="*/ 4182594 h 6858000"/>
              <a:gd name="connsiteX8" fmla="*/ 8671249 w 9252696"/>
              <a:gd name="connsiteY8" fmla="*/ 4182594 h 6858000"/>
              <a:gd name="connsiteX9" fmla="*/ 8706958 w 9252696"/>
              <a:gd name="connsiteY9" fmla="*/ 4203640 h 6858000"/>
              <a:gd name="connsiteX10" fmla="*/ 8823642 w 9252696"/>
              <a:gd name="connsiteY10" fmla="*/ 4404579 h 6858000"/>
              <a:gd name="connsiteX11" fmla="*/ 8823642 w 9252696"/>
              <a:gd name="connsiteY11" fmla="*/ 4445668 h 6858000"/>
              <a:gd name="connsiteX12" fmla="*/ 8706958 w 9252696"/>
              <a:gd name="connsiteY12" fmla="*/ 4646606 h 6858000"/>
              <a:gd name="connsiteX13" fmla="*/ 8671249 w 9252696"/>
              <a:gd name="connsiteY13" fmla="*/ 4667652 h 6858000"/>
              <a:gd name="connsiteX14" fmla="*/ 8438383 w 9252696"/>
              <a:gd name="connsiteY14" fmla="*/ 4667652 h 6858000"/>
              <a:gd name="connsiteX15" fmla="*/ 8402170 w 9252696"/>
              <a:gd name="connsiteY15" fmla="*/ 4646606 h 6858000"/>
              <a:gd name="connsiteX16" fmla="*/ 8285989 w 9252696"/>
              <a:gd name="connsiteY16" fmla="*/ 4445668 h 6858000"/>
              <a:gd name="connsiteX17" fmla="*/ 8285989 w 9252696"/>
              <a:gd name="connsiteY17" fmla="*/ 4404579 h 6858000"/>
              <a:gd name="connsiteX18" fmla="*/ 8402170 w 9252696"/>
              <a:gd name="connsiteY18" fmla="*/ 4203640 h 6858000"/>
              <a:gd name="connsiteX19" fmla="*/ 8438383 w 9252696"/>
              <a:gd name="connsiteY19" fmla="*/ 4182594 h 6858000"/>
              <a:gd name="connsiteX20" fmla="*/ 7678681 w 9252696"/>
              <a:gd name="connsiteY20" fmla="*/ 3459104 h 6858000"/>
              <a:gd name="connsiteX21" fmla="*/ 8119685 w 9252696"/>
              <a:gd name="connsiteY21" fmla="*/ 3459104 h 6858000"/>
              <a:gd name="connsiteX22" fmla="*/ 8187313 w 9252696"/>
              <a:gd name="connsiteY22" fmla="*/ 3498961 h 6858000"/>
              <a:gd name="connsiteX23" fmla="*/ 8408292 w 9252696"/>
              <a:gd name="connsiteY23" fmla="*/ 3879501 h 6858000"/>
              <a:gd name="connsiteX24" fmla="*/ 8408292 w 9252696"/>
              <a:gd name="connsiteY24" fmla="*/ 3957318 h 6858000"/>
              <a:gd name="connsiteX25" fmla="*/ 8187313 w 9252696"/>
              <a:gd name="connsiteY25" fmla="*/ 4337857 h 6858000"/>
              <a:gd name="connsiteX26" fmla="*/ 8119685 w 9252696"/>
              <a:gd name="connsiteY26" fmla="*/ 4377714 h 6858000"/>
              <a:gd name="connsiteX27" fmla="*/ 7678681 w 9252696"/>
              <a:gd name="connsiteY27" fmla="*/ 4377714 h 6858000"/>
              <a:gd name="connsiteX28" fmla="*/ 7610101 w 9252696"/>
              <a:gd name="connsiteY28" fmla="*/ 4337857 h 6858000"/>
              <a:gd name="connsiteX29" fmla="*/ 7390076 w 9252696"/>
              <a:gd name="connsiteY29" fmla="*/ 3957318 h 6858000"/>
              <a:gd name="connsiteX30" fmla="*/ 7390076 w 9252696"/>
              <a:gd name="connsiteY30" fmla="*/ 3879501 h 6858000"/>
              <a:gd name="connsiteX31" fmla="*/ 7610101 w 9252696"/>
              <a:gd name="connsiteY31" fmla="*/ 3498961 h 6858000"/>
              <a:gd name="connsiteX32" fmla="*/ 7678681 w 9252696"/>
              <a:gd name="connsiteY32" fmla="*/ 3459104 h 6858000"/>
              <a:gd name="connsiteX33" fmla="*/ 1321854 w 9252696"/>
              <a:gd name="connsiteY33" fmla="*/ 2071857 h 6858000"/>
              <a:gd name="connsiteX34" fmla="*/ 5365317 w 9252696"/>
              <a:gd name="connsiteY34" fmla="*/ 2071857 h 6858000"/>
              <a:gd name="connsiteX35" fmla="*/ 5985373 w 9252696"/>
              <a:gd name="connsiteY35" fmla="*/ 2437296 h 6858000"/>
              <a:gd name="connsiteX36" fmla="*/ 8011470 w 9252696"/>
              <a:gd name="connsiteY36" fmla="*/ 5926372 h 6858000"/>
              <a:gd name="connsiteX37" fmla="*/ 8011470 w 9252696"/>
              <a:gd name="connsiteY37" fmla="*/ 6639850 h 6858000"/>
              <a:gd name="connsiteX38" fmla="*/ 7904625 w 9252696"/>
              <a:gd name="connsiteY38" fmla="*/ 6823844 h 6858000"/>
              <a:gd name="connsiteX39" fmla="*/ 7884791 w 9252696"/>
              <a:gd name="connsiteY39" fmla="*/ 6858000 h 6858000"/>
              <a:gd name="connsiteX40" fmla="*/ 0 w 9252696"/>
              <a:gd name="connsiteY40" fmla="*/ 6858000 h 6858000"/>
              <a:gd name="connsiteX41" fmla="*/ 0 w 9252696"/>
              <a:gd name="connsiteY41" fmla="*/ 3635967 h 6858000"/>
              <a:gd name="connsiteX42" fmla="*/ 27177 w 9252696"/>
              <a:gd name="connsiteY42" fmla="*/ 3588964 h 6858000"/>
              <a:gd name="connsiteX43" fmla="*/ 693065 w 9252696"/>
              <a:gd name="connsiteY43" fmla="*/ 2437296 h 6858000"/>
              <a:gd name="connsiteX44" fmla="*/ 1321854 w 9252696"/>
              <a:gd name="connsiteY44" fmla="*/ 2071857 h 6858000"/>
              <a:gd name="connsiteX45" fmla="*/ 0 w 9252696"/>
              <a:gd name="connsiteY45" fmla="*/ 0 h 6858000"/>
              <a:gd name="connsiteX46" fmla="*/ 6966294 w 9252696"/>
              <a:gd name="connsiteY46" fmla="*/ 0 h 6858000"/>
              <a:gd name="connsiteX47" fmla="*/ 6852387 w 9252696"/>
              <a:gd name="connsiteY47" fmla="*/ 196155 h 6858000"/>
              <a:gd name="connsiteX48" fmla="*/ 6043321 w 9252696"/>
              <a:gd name="connsiteY48" fmla="*/ 1589421 h 6858000"/>
              <a:gd name="connsiteX49" fmla="*/ 5423265 w 9252696"/>
              <a:gd name="connsiteY49" fmla="*/ 1954861 h 6858000"/>
              <a:gd name="connsiteX50" fmla="*/ 1379802 w 9252696"/>
              <a:gd name="connsiteY50" fmla="*/ 1954861 h 6858000"/>
              <a:gd name="connsiteX51" fmla="*/ 751013 w 9252696"/>
              <a:gd name="connsiteY51" fmla="*/ 1589421 h 6858000"/>
              <a:gd name="connsiteX52" fmla="*/ 1951 w 9252696"/>
              <a:gd name="connsiteY52" fmla="*/ 293901 h 6858000"/>
              <a:gd name="connsiteX53" fmla="*/ 0 w 9252696"/>
              <a:gd name="connsiteY53" fmla="*/ 290527 h 6858000"/>
              <a:gd name="connsiteX54" fmla="*/ 0 w 9252696"/>
              <a:gd name="connsiteY54"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086404 w 9252696"/>
              <a:gd name="connsiteY3" fmla="*/ 5391278 h 6858000"/>
              <a:gd name="connsiteX4" fmla="*/ 8408284 w 9252696"/>
              <a:gd name="connsiteY4" fmla="*/ 4834580 h 6858000"/>
              <a:gd name="connsiteX5" fmla="*/ 8508611 w 9252696"/>
              <a:gd name="connsiteY5" fmla="*/ 4776272 h 6858000"/>
              <a:gd name="connsiteX6" fmla="*/ 8438383 w 9252696"/>
              <a:gd name="connsiteY6" fmla="*/ 4182594 h 6858000"/>
              <a:gd name="connsiteX7" fmla="*/ 8671249 w 9252696"/>
              <a:gd name="connsiteY7" fmla="*/ 4182594 h 6858000"/>
              <a:gd name="connsiteX8" fmla="*/ 8706958 w 9252696"/>
              <a:gd name="connsiteY8" fmla="*/ 4203640 h 6858000"/>
              <a:gd name="connsiteX9" fmla="*/ 8823642 w 9252696"/>
              <a:gd name="connsiteY9" fmla="*/ 4404579 h 6858000"/>
              <a:gd name="connsiteX10" fmla="*/ 8823642 w 9252696"/>
              <a:gd name="connsiteY10" fmla="*/ 4445668 h 6858000"/>
              <a:gd name="connsiteX11" fmla="*/ 8706958 w 9252696"/>
              <a:gd name="connsiteY11" fmla="*/ 4646606 h 6858000"/>
              <a:gd name="connsiteX12" fmla="*/ 8671249 w 9252696"/>
              <a:gd name="connsiteY12" fmla="*/ 4667652 h 6858000"/>
              <a:gd name="connsiteX13" fmla="*/ 8438383 w 9252696"/>
              <a:gd name="connsiteY13" fmla="*/ 4667652 h 6858000"/>
              <a:gd name="connsiteX14" fmla="*/ 8402170 w 9252696"/>
              <a:gd name="connsiteY14" fmla="*/ 4646606 h 6858000"/>
              <a:gd name="connsiteX15" fmla="*/ 8285989 w 9252696"/>
              <a:gd name="connsiteY15" fmla="*/ 4445668 h 6858000"/>
              <a:gd name="connsiteX16" fmla="*/ 8285989 w 9252696"/>
              <a:gd name="connsiteY16" fmla="*/ 4404579 h 6858000"/>
              <a:gd name="connsiteX17" fmla="*/ 8402170 w 9252696"/>
              <a:gd name="connsiteY17" fmla="*/ 4203640 h 6858000"/>
              <a:gd name="connsiteX18" fmla="*/ 8438383 w 9252696"/>
              <a:gd name="connsiteY18" fmla="*/ 4182594 h 6858000"/>
              <a:gd name="connsiteX19" fmla="*/ 7678681 w 9252696"/>
              <a:gd name="connsiteY19" fmla="*/ 3459104 h 6858000"/>
              <a:gd name="connsiteX20" fmla="*/ 8119685 w 9252696"/>
              <a:gd name="connsiteY20" fmla="*/ 3459104 h 6858000"/>
              <a:gd name="connsiteX21" fmla="*/ 8187313 w 9252696"/>
              <a:gd name="connsiteY21" fmla="*/ 3498961 h 6858000"/>
              <a:gd name="connsiteX22" fmla="*/ 8408292 w 9252696"/>
              <a:gd name="connsiteY22" fmla="*/ 3879501 h 6858000"/>
              <a:gd name="connsiteX23" fmla="*/ 8408292 w 9252696"/>
              <a:gd name="connsiteY23" fmla="*/ 3957318 h 6858000"/>
              <a:gd name="connsiteX24" fmla="*/ 8187313 w 9252696"/>
              <a:gd name="connsiteY24" fmla="*/ 4337857 h 6858000"/>
              <a:gd name="connsiteX25" fmla="*/ 8119685 w 9252696"/>
              <a:gd name="connsiteY25" fmla="*/ 4377714 h 6858000"/>
              <a:gd name="connsiteX26" fmla="*/ 7678681 w 9252696"/>
              <a:gd name="connsiteY26" fmla="*/ 4377714 h 6858000"/>
              <a:gd name="connsiteX27" fmla="*/ 7610101 w 9252696"/>
              <a:gd name="connsiteY27" fmla="*/ 4337857 h 6858000"/>
              <a:gd name="connsiteX28" fmla="*/ 7390076 w 9252696"/>
              <a:gd name="connsiteY28" fmla="*/ 3957318 h 6858000"/>
              <a:gd name="connsiteX29" fmla="*/ 7390076 w 9252696"/>
              <a:gd name="connsiteY29" fmla="*/ 3879501 h 6858000"/>
              <a:gd name="connsiteX30" fmla="*/ 7610101 w 9252696"/>
              <a:gd name="connsiteY30" fmla="*/ 3498961 h 6858000"/>
              <a:gd name="connsiteX31" fmla="*/ 7678681 w 9252696"/>
              <a:gd name="connsiteY31" fmla="*/ 3459104 h 6858000"/>
              <a:gd name="connsiteX32" fmla="*/ 1321854 w 9252696"/>
              <a:gd name="connsiteY32" fmla="*/ 2071857 h 6858000"/>
              <a:gd name="connsiteX33" fmla="*/ 5365317 w 9252696"/>
              <a:gd name="connsiteY33" fmla="*/ 2071857 h 6858000"/>
              <a:gd name="connsiteX34" fmla="*/ 5985373 w 9252696"/>
              <a:gd name="connsiteY34" fmla="*/ 2437296 h 6858000"/>
              <a:gd name="connsiteX35" fmla="*/ 8011470 w 9252696"/>
              <a:gd name="connsiteY35" fmla="*/ 5926372 h 6858000"/>
              <a:gd name="connsiteX36" fmla="*/ 8011470 w 9252696"/>
              <a:gd name="connsiteY36" fmla="*/ 6639850 h 6858000"/>
              <a:gd name="connsiteX37" fmla="*/ 7904625 w 9252696"/>
              <a:gd name="connsiteY37" fmla="*/ 6823844 h 6858000"/>
              <a:gd name="connsiteX38" fmla="*/ 7884791 w 9252696"/>
              <a:gd name="connsiteY38" fmla="*/ 6858000 h 6858000"/>
              <a:gd name="connsiteX39" fmla="*/ 0 w 9252696"/>
              <a:gd name="connsiteY39" fmla="*/ 6858000 h 6858000"/>
              <a:gd name="connsiteX40" fmla="*/ 0 w 9252696"/>
              <a:gd name="connsiteY40" fmla="*/ 3635967 h 6858000"/>
              <a:gd name="connsiteX41" fmla="*/ 27177 w 9252696"/>
              <a:gd name="connsiteY41" fmla="*/ 3588964 h 6858000"/>
              <a:gd name="connsiteX42" fmla="*/ 693065 w 9252696"/>
              <a:gd name="connsiteY42" fmla="*/ 2437296 h 6858000"/>
              <a:gd name="connsiteX43" fmla="*/ 1321854 w 9252696"/>
              <a:gd name="connsiteY43" fmla="*/ 2071857 h 6858000"/>
              <a:gd name="connsiteX44" fmla="*/ 0 w 9252696"/>
              <a:gd name="connsiteY44" fmla="*/ 0 h 6858000"/>
              <a:gd name="connsiteX45" fmla="*/ 6966294 w 9252696"/>
              <a:gd name="connsiteY45" fmla="*/ 0 h 6858000"/>
              <a:gd name="connsiteX46" fmla="*/ 6852387 w 9252696"/>
              <a:gd name="connsiteY46" fmla="*/ 196155 h 6858000"/>
              <a:gd name="connsiteX47" fmla="*/ 6043321 w 9252696"/>
              <a:gd name="connsiteY47" fmla="*/ 1589421 h 6858000"/>
              <a:gd name="connsiteX48" fmla="*/ 5423265 w 9252696"/>
              <a:gd name="connsiteY48" fmla="*/ 1954861 h 6858000"/>
              <a:gd name="connsiteX49" fmla="*/ 1379802 w 9252696"/>
              <a:gd name="connsiteY49" fmla="*/ 1954861 h 6858000"/>
              <a:gd name="connsiteX50" fmla="*/ 751013 w 9252696"/>
              <a:gd name="connsiteY50" fmla="*/ 1589421 h 6858000"/>
              <a:gd name="connsiteX51" fmla="*/ 1951 w 9252696"/>
              <a:gd name="connsiteY51" fmla="*/ 293901 h 6858000"/>
              <a:gd name="connsiteX52" fmla="*/ 0 w 9252696"/>
              <a:gd name="connsiteY52" fmla="*/ 290527 h 6858000"/>
              <a:gd name="connsiteX53" fmla="*/ 0 w 9252696"/>
              <a:gd name="connsiteY53"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408284 w 9252696"/>
              <a:gd name="connsiteY3" fmla="*/ 4834580 h 6858000"/>
              <a:gd name="connsiteX4" fmla="*/ 8508611 w 9252696"/>
              <a:gd name="connsiteY4" fmla="*/ 4776272 h 6858000"/>
              <a:gd name="connsiteX5" fmla="*/ 8438383 w 9252696"/>
              <a:gd name="connsiteY5" fmla="*/ 4182594 h 6858000"/>
              <a:gd name="connsiteX6" fmla="*/ 8671249 w 9252696"/>
              <a:gd name="connsiteY6" fmla="*/ 4182594 h 6858000"/>
              <a:gd name="connsiteX7" fmla="*/ 8706958 w 9252696"/>
              <a:gd name="connsiteY7" fmla="*/ 4203640 h 6858000"/>
              <a:gd name="connsiteX8" fmla="*/ 8823642 w 9252696"/>
              <a:gd name="connsiteY8" fmla="*/ 4404579 h 6858000"/>
              <a:gd name="connsiteX9" fmla="*/ 8823642 w 9252696"/>
              <a:gd name="connsiteY9" fmla="*/ 4445668 h 6858000"/>
              <a:gd name="connsiteX10" fmla="*/ 8706958 w 9252696"/>
              <a:gd name="connsiteY10" fmla="*/ 4646606 h 6858000"/>
              <a:gd name="connsiteX11" fmla="*/ 8671249 w 9252696"/>
              <a:gd name="connsiteY11" fmla="*/ 4667652 h 6858000"/>
              <a:gd name="connsiteX12" fmla="*/ 8438383 w 9252696"/>
              <a:gd name="connsiteY12" fmla="*/ 4667652 h 6858000"/>
              <a:gd name="connsiteX13" fmla="*/ 8402170 w 9252696"/>
              <a:gd name="connsiteY13" fmla="*/ 4646606 h 6858000"/>
              <a:gd name="connsiteX14" fmla="*/ 8285989 w 9252696"/>
              <a:gd name="connsiteY14" fmla="*/ 4445668 h 6858000"/>
              <a:gd name="connsiteX15" fmla="*/ 8285989 w 9252696"/>
              <a:gd name="connsiteY15" fmla="*/ 4404579 h 6858000"/>
              <a:gd name="connsiteX16" fmla="*/ 8402170 w 9252696"/>
              <a:gd name="connsiteY16" fmla="*/ 4203640 h 6858000"/>
              <a:gd name="connsiteX17" fmla="*/ 8438383 w 9252696"/>
              <a:gd name="connsiteY17" fmla="*/ 4182594 h 6858000"/>
              <a:gd name="connsiteX18" fmla="*/ 7678681 w 9252696"/>
              <a:gd name="connsiteY18" fmla="*/ 3459104 h 6858000"/>
              <a:gd name="connsiteX19" fmla="*/ 8119685 w 9252696"/>
              <a:gd name="connsiteY19" fmla="*/ 3459104 h 6858000"/>
              <a:gd name="connsiteX20" fmla="*/ 8187313 w 9252696"/>
              <a:gd name="connsiteY20" fmla="*/ 3498961 h 6858000"/>
              <a:gd name="connsiteX21" fmla="*/ 8408292 w 9252696"/>
              <a:gd name="connsiteY21" fmla="*/ 3879501 h 6858000"/>
              <a:gd name="connsiteX22" fmla="*/ 8408292 w 9252696"/>
              <a:gd name="connsiteY22" fmla="*/ 3957318 h 6858000"/>
              <a:gd name="connsiteX23" fmla="*/ 8187313 w 9252696"/>
              <a:gd name="connsiteY23" fmla="*/ 4337857 h 6858000"/>
              <a:gd name="connsiteX24" fmla="*/ 8119685 w 9252696"/>
              <a:gd name="connsiteY24" fmla="*/ 4377714 h 6858000"/>
              <a:gd name="connsiteX25" fmla="*/ 7678681 w 9252696"/>
              <a:gd name="connsiteY25" fmla="*/ 4377714 h 6858000"/>
              <a:gd name="connsiteX26" fmla="*/ 7610101 w 9252696"/>
              <a:gd name="connsiteY26" fmla="*/ 4337857 h 6858000"/>
              <a:gd name="connsiteX27" fmla="*/ 7390076 w 9252696"/>
              <a:gd name="connsiteY27" fmla="*/ 3957318 h 6858000"/>
              <a:gd name="connsiteX28" fmla="*/ 7390076 w 9252696"/>
              <a:gd name="connsiteY28" fmla="*/ 3879501 h 6858000"/>
              <a:gd name="connsiteX29" fmla="*/ 7610101 w 9252696"/>
              <a:gd name="connsiteY29" fmla="*/ 3498961 h 6858000"/>
              <a:gd name="connsiteX30" fmla="*/ 7678681 w 9252696"/>
              <a:gd name="connsiteY30" fmla="*/ 3459104 h 6858000"/>
              <a:gd name="connsiteX31" fmla="*/ 1321854 w 9252696"/>
              <a:gd name="connsiteY31" fmla="*/ 2071857 h 6858000"/>
              <a:gd name="connsiteX32" fmla="*/ 5365317 w 9252696"/>
              <a:gd name="connsiteY32" fmla="*/ 2071857 h 6858000"/>
              <a:gd name="connsiteX33" fmla="*/ 5985373 w 9252696"/>
              <a:gd name="connsiteY33" fmla="*/ 2437296 h 6858000"/>
              <a:gd name="connsiteX34" fmla="*/ 8011470 w 9252696"/>
              <a:gd name="connsiteY34" fmla="*/ 5926372 h 6858000"/>
              <a:gd name="connsiteX35" fmla="*/ 8011470 w 9252696"/>
              <a:gd name="connsiteY35" fmla="*/ 6639850 h 6858000"/>
              <a:gd name="connsiteX36" fmla="*/ 7904625 w 9252696"/>
              <a:gd name="connsiteY36" fmla="*/ 6823844 h 6858000"/>
              <a:gd name="connsiteX37" fmla="*/ 7884791 w 9252696"/>
              <a:gd name="connsiteY37" fmla="*/ 6858000 h 6858000"/>
              <a:gd name="connsiteX38" fmla="*/ 0 w 9252696"/>
              <a:gd name="connsiteY38" fmla="*/ 6858000 h 6858000"/>
              <a:gd name="connsiteX39" fmla="*/ 0 w 9252696"/>
              <a:gd name="connsiteY39" fmla="*/ 3635967 h 6858000"/>
              <a:gd name="connsiteX40" fmla="*/ 27177 w 9252696"/>
              <a:gd name="connsiteY40" fmla="*/ 3588964 h 6858000"/>
              <a:gd name="connsiteX41" fmla="*/ 693065 w 9252696"/>
              <a:gd name="connsiteY41" fmla="*/ 2437296 h 6858000"/>
              <a:gd name="connsiteX42" fmla="*/ 1321854 w 9252696"/>
              <a:gd name="connsiteY42" fmla="*/ 2071857 h 6858000"/>
              <a:gd name="connsiteX43" fmla="*/ 0 w 9252696"/>
              <a:gd name="connsiteY43" fmla="*/ 0 h 6858000"/>
              <a:gd name="connsiteX44" fmla="*/ 6966294 w 9252696"/>
              <a:gd name="connsiteY44" fmla="*/ 0 h 6858000"/>
              <a:gd name="connsiteX45" fmla="*/ 6852387 w 9252696"/>
              <a:gd name="connsiteY45" fmla="*/ 196155 h 6858000"/>
              <a:gd name="connsiteX46" fmla="*/ 6043321 w 9252696"/>
              <a:gd name="connsiteY46" fmla="*/ 1589421 h 6858000"/>
              <a:gd name="connsiteX47" fmla="*/ 5423265 w 9252696"/>
              <a:gd name="connsiteY47" fmla="*/ 1954861 h 6858000"/>
              <a:gd name="connsiteX48" fmla="*/ 1379802 w 9252696"/>
              <a:gd name="connsiteY48" fmla="*/ 1954861 h 6858000"/>
              <a:gd name="connsiteX49" fmla="*/ 751013 w 9252696"/>
              <a:gd name="connsiteY49" fmla="*/ 1589421 h 6858000"/>
              <a:gd name="connsiteX50" fmla="*/ 1951 w 9252696"/>
              <a:gd name="connsiteY50" fmla="*/ 293901 h 6858000"/>
              <a:gd name="connsiteX51" fmla="*/ 0 w 9252696"/>
              <a:gd name="connsiteY51" fmla="*/ 290527 h 6858000"/>
              <a:gd name="connsiteX52" fmla="*/ 0 w 9252696"/>
              <a:gd name="connsiteY52"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508611 w 9252696"/>
              <a:gd name="connsiteY3" fmla="*/ 4776272 h 6858000"/>
              <a:gd name="connsiteX4" fmla="*/ 8438383 w 9252696"/>
              <a:gd name="connsiteY4" fmla="*/ 4182594 h 6858000"/>
              <a:gd name="connsiteX5" fmla="*/ 8671249 w 9252696"/>
              <a:gd name="connsiteY5" fmla="*/ 4182594 h 6858000"/>
              <a:gd name="connsiteX6" fmla="*/ 8706958 w 9252696"/>
              <a:gd name="connsiteY6" fmla="*/ 4203640 h 6858000"/>
              <a:gd name="connsiteX7" fmla="*/ 8823642 w 9252696"/>
              <a:gd name="connsiteY7" fmla="*/ 4404579 h 6858000"/>
              <a:gd name="connsiteX8" fmla="*/ 8823642 w 9252696"/>
              <a:gd name="connsiteY8" fmla="*/ 4445668 h 6858000"/>
              <a:gd name="connsiteX9" fmla="*/ 8706958 w 9252696"/>
              <a:gd name="connsiteY9" fmla="*/ 4646606 h 6858000"/>
              <a:gd name="connsiteX10" fmla="*/ 8671249 w 9252696"/>
              <a:gd name="connsiteY10" fmla="*/ 4667652 h 6858000"/>
              <a:gd name="connsiteX11" fmla="*/ 8438383 w 9252696"/>
              <a:gd name="connsiteY11" fmla="*/ 4667652 h 6858000"/>
              <a:gd name="connsiteX12" fmla="*/ 8402170 w 9252696"/>
              <a:gd name="connsiteY12" fmla="*/ 4646606 h 6858000"/>
              <a:gd name="connsiteX13" fmla="*/ 8285989 w 9252696"/>
              <a:gd name="connsiteY13" fmla="*/ 4445668 h 6858000"/>
              <a:gd name="connsiteX14" fmla="*/ 8285989 w 9252696"/>
              <a:gd name="connsiteY14" fmla="*/ 4404579 h 6858000"/>
              <a:gd name="connsiteX15" fmla="*/ 8402170 w 9252696"/>
              <a:gd name="connsiteY15" fmla="*/ 4203640 h 6858000"/>
              <a:gd name="connsiteX16" fmla="*/ 8438383 w 9252696"/>
              <a:gd name="connsiteY16" fmla="*/ 4182594 h 6858000"/>
              <a:gd name="connsiteX17" fmla="*/ 7678681 w 9252696"/>
              <a:gd name="connsiteY17" fmla="*/ 3459104 h 6858000"/>
              <a:gd name="connsiteX18" fmla="*/ 8119685 w 9252696"/>
              <a:gd name="connsiteY18" fmla="*/ 3459104 h 6858000"/>
              <a:gd name="connsiteX19" fmla="*/ 8187313 w 9252696"/>
              <a:gd name="connsiteY19" fmla="*/ 3498961 h 6858000"/>
              <a:gd name="connsiteX20" fmla="*/ 8408292 w 9252696"/>
              <a:gd name="connsiteY20" fmla="*/ 3879501 h 6858000"/>
              <a:gd name="connsiteX21" fmla="*/ 8408292 w 9252696"/>
              <a:gd name="connsiteY21" fmla="*/ 3957318 h 6858000"/>
              <a:gd name="connsiteX22" fmla="*/ 8187313 w 9252696"/>
              <a:gd name="connsiteY22" fmla="*/ 4337857 h 6858000"/>
              <a:gd name="connsiteX23" fmla="*/ 8119685 w 9252696"/>
              <a:gd name="connsiteY23" fmla="*/ 4377714 h 6858000"/>
              <a:gd name="connsiteX24" fmla="*/ 7678681 w 9252696"/>
              <a:gd name="connsiteY24" fmla="*/ 4377714 h 6858000"/>
              <a:gd name="connsiteX25" fmla="*/ 7610101 w 9252696"/>
              <a:gd name="connsiteY25" fmla="*/ 4337857 h 6858000"/>
              <a:gd name="connsiteX26" fmla="*/ 7390076 w 9252696"/>
              <a:gd name="connsiteY26" fmla="*/ 3957318 h 6858000"/>
              <a:gd name="connsiteX27" fmla="*/ 7390076 w 9252696"/>
              <a:gd name="connsiteY27" fmla="*/ 3879501 h 6858000"/>
              <a:gd name="connsiteX28" fmla="*/ 7610101 w 9252696"/>
              <a:gd name="connsiteY28" fmla="*/ 3498961 h 6858000"/>
              <a:gd name="connsiteX29" fmla="*/ 7678681 w 9252696"/>
              <a:gd name="connsiteY29" fmla="*/ 3459104 h 6858000"/>
              <a:gd name="connsiteX30" fmla="*/ 1321854 w 9252696"/>
              <a:gd name="connsiteY30" fmla="*/ 2071857 h 6858000"/>
              <a:gd name="connsiteX31" fmla="*/ 5365317 w 9252696"/>
              <a:gd name="connsiteY31" fmla="*/ 2071857 h 6858000"/>
              <a:gd name="connsiteX32" fmla="*/ 5985373 w 9252696"/>
              <a:gd name="connsiteY32" fmla="*/ 2437296 h 6858000"/>
              <a:gd name="connsiteX33" fmla="*/ 8011470 w 9252696"/>
              <a:gd name="connsiteY33" fmla="*/ 5926372 h 6858000"/>
              <a:gd name="connsiteX34" fmla="*/ 8011470 w 9252696"/>
              <a:gd name="connsiteY34" fmla="*/ 6639850 h 6858000"/>
              <a:gd name="connsiteX35" fmla="*/ 7904625 w 9252696"/>
              <a:gd name="connsiteY35" fmla="*/ 6823844 h 6858000"/>
              <a:gd name="connsiteX36" fmla="*/ 7884791 w 9252696"/>
              <a:gd name="connsiteY36" fmla="*/ 6858000 h 6858000"/>
              <a:gd name="connsiteX37" fmla="*/ 0 w 9252696"/>
              <a:gd name="connsiteY37" fmla="*/ 6858000 h 6858000"/>
              <a:gd name="connsiteX38" fmla="*/ 0 w 9252696"/>
              <a:gd name="connsiteY38" fmla="*/ 3635967 h 6858000"/>
              <a:gd name="connsiteX39" fmla="*/ 27177 w 9252696"/>
              <a:gd name="connsiteY39" fmla="*/ 3588964 h 6858000"/>
              <a:gd name="connsiteX40" fmla="*/ 693065 w 9252696"/>
              <a:gd name="connsiteY40" fmla="*/ 2437296 h 6858000"/>
              <a:gd name="connsiteX41" fmla="*/ 1321854 w 9252696"/>
              <a:gd name="connsiteY41" fmla="*/ 2071857 h 6858000"/>
              <a:gd name="connsiteX42" fmla="*/ 0 w 9252696"/>
              <a:gd name="connsiteY42" fmla="*/ 0 h 6858000"/>
              <a:gd name="connsiteX43" fmla="*/ 6966294 w 9252696"/>
              <a:gd name="connsiteY43" fmla="*/ 0 h 6858000"/>
              <a:gd name="connsiteX44" fmla="*/ 6852387 w 9252696"/>
              <a:gd name="connsiteY44" fmla="*/ 196155 h 6858000"/>
              <a:gd name="connsiteX45" fmla="*/ 6043321 w 9252696"/>
              <a:gd name="connsiteY45" fmla="*/ 1589421 h 6858000"/>
              <a:gd name="connsiteX46" fmla="*/ 5423265 w 9252696"/>
              <a:gd name="connsiteY46" fmla="*/ 1954861 h 6858000"/>
              <a:gd name="connsiteX47" fmla="*/ 1379802 w 9252696"/>
              <a:gd name="connsiteY47" fmla="*/ 1954861 h 6858000"/>
              <a:gd name="connsiteX48" fmla="*/ 751013 w 9252696"/>
              <a:gd name="connsiteY48" fmla="*/ 1589421 h 6858000"/>
              <a:gd name="connsiteX49" fmla="*/ 1951 w 9252696"/>
              <a:gd name="connsiteY49" fmla="*/ 293901 h 6858000"/>
              <a:gd name="connsiteX50" fmla="*/ 0 w 9252696"/>
              <a:gd name="connsiteY50" fmla="*/ 290527 h 6858000"/>
              <a:gd name="connsiteX51" fmla="*/ 0 w 9252696"/>
              <a:gd name="connsiteY51" fmla="*/ 0 h 6858000"/>
              <a:gd name="connsiteX0" fmla="*/ 8508611 w 9153763"/>
              <a:gd name="connsiteY0" fmla="*/ 4776272 h 6858000"/>
              <a:gd name="connsiteX1" fmla="*/ 9153763 w 9153763"/>
              <a:gd name="connsiteY1" fmla="*/ 4776272 h 6858000"/>
              <a:gd name="connsiteX2" fmla="*/ 8508611 w 9153763"/>
              <a:gd name="connsiteY2" fmla="*/ 4776272 h 6858000"/>
              <a:gd name="connsiteX3" fmla="*/ 8438383 w 9153763"/>
              <a:gd name="connsiteY3" fmla="*/ 4182594 h 6858000"/>
              <a:gd name="connsiteX4" fmla="*/ 8671249 w 9153763"/>
              <a:gd name="connsiteY4" fmla="*/ 4182594 h 6858000"/>
              <a:gd name="connsiteX5" fmla="*/ 8706958 w 9153763"/>
              <a:gd name="connsiteY5" fmla="*/ 4203640 h 6858000"/>
              <a:gd name="connsiteX6" fmla="*/ 8823642 w 9153763"/>
              <a:gd name="connsiteY6" fmla="*/ 4404579 h 6858000"/>
              <a:gd name="connsiteX7" fmla="*/ 8823642 w 9153763"/>
              <a:gd name="connsiteY7" fmla="*/ 4445668 h 6858000"/>
              <a:gd name="connsiteX8" fmla="*/ 8706958 w 9153763"/>
              <a:gd name="connsiteY8" fmla="*/ 4646606 h 6858000"/>
              <a:gd name="connsiteX9" fmla="*/ 8671249 w 9153763"/>
              <a:gd name="connsiteY9" fmla="*/ 4667652 h 6858000"/>
              <a:gd name="connsiteX10" fmla="*/ 8438383 w 9153763"/>
              <a:gd name="connsiteY10" fmla="*/ 4667652 h 6858000"/>
              <a:gd name="connsiteX11" fmla="*/ 8402170 w 9153763"/>
              <a:gd name="connsiteY11" fmla="*/ 4646606 h 6858000"/>
              <a:gd name="connsiteX12" fmla="*/ 8285989 w 9153763"/>
              <a:gd name="connsiteY12" fmla="*/ 4445668 h 6858000"/>
              <a:gd name="connsiteX13" fmla="*/ 8285989 w 9153763"/>
              <a:gd name="connsiteY13" fmla="*/ 4404579 h 6858000"/>
              <a:gd name="connsiteX14" fmla="*/ 8402170 w 9153763"/>
              <a:gd name="connsiteY14" fmla="*/ 4203640 h 6858000"/>
              <a:gd name="connsiteX15" fmla="*/ 8438383 w 9153763"/>
              <a:gd name="connsiteY15" fmla="*/ 4182594 h 6858000"/>
              <a:gd name="connsiteX16" fmla="*/ 7678681 w 9153763"/>
              <a:gd name="connsiteY16" fmla="*/ 3459104 h 6858000"/>
              <a:gd name="connsiteX17" fmla="*/ 8119685 w 9153763"/>
              <a:gd name="connsiteY17" fmla="*/ 3459104 h 6858000"/>
              <a:gd name="connsiteX18" fmla="*/ 8187313 w 9153763"/>
              <a:gd name="connsiteY18" fmla="*/ 3498961 h 6858000"/>
              <a:gd name="connsiteX19" fmla="*/ 8408292 w 9153763"/>
              <a:gd name="connsiteY19" fmla="*/ 3879501 h 6858000"/>
              <a:gd name="connsiteX20" fmla="*/ 8408292 w 9153763"/>
              <a:gd name="connsiteY20" fmla="*/ 3957318 h 6858000"/>
              <a:gd name="connsiteX21" fmla="*/ 8187313 w 9153763"/>
              <a:gd name="connsiteY21" fmla="*/ 4337857 h 6858000"/>
              <a:gd name="connsiteX22" fmla="*/ 8119685 w 9153763"/>
              <a:gd name="connsiteY22" fmla="*/ 4377714 h 6858000"/>
              <a:gd name="connsiteX23" fmla="*/ 7678681 w 9153763"/>
              <a:gd name="connsiteY23" fmla="*/ 4377714 h 6858000"/>
              <a:gd name="connsiteX24" fmla="*/ 7610101 w 9153763"/>
              <a:gd name="connsiteY24" fmla="*/ 4337857 h 6858000"/>
              <a:gd name="connsiteX25" fmla="*/ 7390076 w 9153763"/>
              <a:gd name="connsiteY25" fmla="*/ 3957318 h 6858000"/>
              <a:gd name="connsiteX26" fmla="*/ 7390076 w 9153763"/>
              <a:gd name="connsiteY26" fmla="*/ 3879501 h 6858000"/>
              <a:gd name="connsiteX27" fmla="*/ 7610101 w 9153763"/>
              <a:gd name="connsiteY27" fmla="*/ 3498961 h 6858000"/>
              <a:gd name="connsiteX28" fmla="*/ 7678681 w 9153763"/>
              <a:gd name="connsiteY28" fmla="*/ 3459104 h 6858000"/>
              <a:gd name="connsiteX29" fmla="*/ 1321854 w 9153763"/>
              <a:gd name="connsiteY29" fmla="*/ 2071857 h 6858000"/>
              <a:gd name="connsiteX30" fmla="*/ 5365317 w 9153763"/>
              <a:gd name="connsiteY30" fmla="*/ 2071857 h 6858000"/>
              <a:gd name="connsiteX31" fmla="*/ 5985373 w 9153763"/>
              <a:gd name="connsiteY31" fmla="*/ 2437296 h 6858000"/>
              <a:gd name="connsiteX32" fmla="*/ 8011470 w 9153763"/>
              <a:gd name="connsiteY32" fmla="*/ 5926372 h 6858000"/>
              <a:gd name="connsiteX33" fmla="*/ 8011470 w 9153763"/>
              <a:gd name="connsiteY33" fmla="*/ 6639850 h 6858000"/>
              <a:gd name="connsiteX34" fmla="*/ 7904625 w 9153763"/>
              <a:gd name="connsiteY34" fmla="*/ 6823844 h 6858000"/>
              <a:gd name="connsiteX35" fmla="*/ 7884791 w 9153763"/>
              <a:gd name="connsiteY35" fmla="*/ 6858000 h 6858000"/>
              <a:gd name="connsiteX36" fmla="*/ 0 w 9153763"/>
              <a:gd name="connsiteY36" fmla="*/ 6858000 h 6858000"/>
              <a:gd name="connsiteX37" fmla="*/ 0 w 9153763"/>
              <a:gd name="connsiteY37" fmla="*/ 3635967 h 6858000"/>
              <a:gd name="connsiteX38" fmla="*/ 27177 w 9153763"/>
              <a:gd name="connsiteY38" fmla="*/ 3588964 h 6858000"/>
              <a:gd name="connsiteX39" fmla="*/ 693065 w 9153763"/>
              <a:gd name="connsiteY39" fmla="*/ 2437296 h 6858000"/>
              <a:gd name="connsiteX40" fmla="*/ 1321854 w 9153763"/>
              <a:gd name="connsiteY40" fmla="*/ 2071857 h 6858000"/>
              <a:gd name="connsiteX41" fmla="*/ 0 w 9153763"/>
              <a:gd name="connsiteY41" fmla="*/ 0 h 6858000"/>
              <a:gd name="connsiteX42" fmla="*/ 6966294 w 9153763"/>
              <a:gd name="connsiteY42" fmla="*/ 0 h 6858000"/>
              <a:gd name="connsiteX43" fmla="*/ 6852387 w 9153763"/>
              <a:gd name="connsiteY43" fmla="*/ 196155 h 6858000"/>
              <a:gd name="connsiteX44" fmla="*/ 6043321 w 9153763"/>
              <a:gd name="connsiteY44" fmla="*/ 1589421 h 6858000"/>
              <a:gd name="connsiteX45" fmla="*/ 5423265 w 9153763"/>
              <a:gd name="connsiteY45" fmla="*/ 1954861 h 6858000"/>
              <a:gd name="connsiteX46" fmla="*/ 1379802 w 9153763"/>
              <a:gd name="connsiteY46" fmla="*/ 1954861 h 6858000"/>
              <a:gd name="connsiteX47" fmla="*/ 751013 w 9153763"/>
              <a:gd name="connsiteY47" fmla="*/ 1589421 h 6858000"/>
              <a:gd name="connsiteX48" fmla="*/ 1951 w 9153763"/>
              <a:gd name="connsiteY48" fmla="*/ 293901 h 6858000"/>
              <a:gd name="connsiteX49" fmla="*/ 0 w 9153763"/>
              <a:gd name="connsiteY49" fmla="*/ 290527 h 6858000"/>
              <a:gd name="connsiteX50" fmla="*/ 0 w 9153763"/>
              <a:gd name="connsiteY50" fmla="*/ 0 h 6858000"/>
              <a:gd name="connsiteX0" fmla="*/ 8438383 w 8829300"/>
              <a:gd name="connsiteY0" fmla="*/ 4182594 h 6858000"/>
              <a:gd name="connsiteX1" fmla="*/ 8671249 w 8829300"/>
              <a:gd name="connsiteY1" fmla="*/ 4182594 h 6858000"/>
              <a:gd name="connsiteX2" fmla="*/ 8706958 w 8829300"/>
              <a:gd name="connsiteY2" fmla="*/ 4203640 h 6858000"/>
              <a:gd name="connsiteX3" fmla="*/ 8823642 w 8829300"/>
              <a:gd name="connsiteY3" fmla="*/ 4404579 h 6858000"/>
              <a:gd name="connsiteX4" fmla="*/ 8823642 w 8829300"/>
              <a:gd name="connsiteY4" fmla="*/ 4445668 h 6858000"/>
              <a:gd name="connsiteX5" fmla="*/ 8706958 w 8829300"/>
              <a:gd name="connsiteY5" fmla="*/ 4646606 h 6858000"/>
              <a:gd name="connsiteX6" fmla="*/ 8671249 w 8829300"/>
              <a:gd name="connsiteY6" fmla="*/ 4667652 h 6858000"/>
              <a:gd name="connsiteX7" fmla="*/ 8438383 w 8829300"/>
              <a:gd name="connsiteY7" fmla="*/ 4667652 h 6858000"/>
              <a:gd name="connsiteX8" fmla="*/ 8402170 w 8829300"/>
              <a:gd name="connsiteY8" fmla="*/ 4646606 h 6858000"/>
              <a:gd name="connsiteX9" fmla="*/ 8285989 w 8829300"/>
              <a:gd name="connsiteY9" fmla="*/ 4445668 h 6858000"/>
              <a:gd name="connsiteX10" fmla="*/ 8285989 w 8829300"/>
              <a:gd name="connsiteY10" fmla="*/ 4404579 h 6858000"/>
              <a:gd name="connsiteX11" fmla="*/ 8402170 w 8829300"/>
              <a:gd name="connsiteY11" fmla="*/ 4203640 h 6858000"/>
              <a:gd name="connsiteX12" fmla="*/ 8438383 w 8829300"/>
              <a:gd name="connsiteY12" fmla="*/ 4182594 h 6858000"/>
              <a:gd name="connsiteX13" fmla="*/ 7678681 w 8829300"/>
              <a:gd name="connsiteY13" fmla="*/ 3459104 h 6858000"/>
              <a:gd name="connsiteX14" fmla="*/ 8119685 w 8829300"/>
              <a:gd name="connsiteY14" fmla="*/ 3459104 h 6858000"/>
              <a:gd name="connsiteX15" fmla="*/ 8187313 w 8829300"/>
              <a:gd name="connsiteY15" fmla="*/ 3498961 h 6858000"/>
              <a:gd name="connsiteX16" fmla="*/ 8408292 w 8829300"/>
              <a:gd name="connsiteY16" fmla="*/ 3879501 h 6858000"/>
              <a:gd name="connsiteX17" fmla="*/ 8408292 w 8829300"/>
              <a:gd name="connsiteY17" fmla="*/ 3957318 h 6858000"/>
              <a:gd name="connsiteX18" fmla="*/ 8187313 w 8829300"/>
              <a:gd name="connsiteY18" fmla="*/ 4337857 h 6858000"/>
              <a:gd name="connsiteX19" fmla="*/ 8119685 w 8829300"/>
              <a:gd name="connsiteY19" fmla="*/ 4377714 h 6858000"/>
              <a:gd name="connsiteX20" fmla="*/ 7678681 w 8829300"/>
              <a:gd name="connsiteY20" fmla="*/ 4377714 h 6858000"/>
              <a:gd name="connsiteX21" fmla="*/ 7610101 w 8829300"/>
              <a:gd name="connsiteY21" fmla="*/ 4337857 h 6858000"/>
              <a:gd name="connsiteX22" fmla="*/ 7390076 w 8829300"/>
              <a:gd name="connsiteY22" fmla="*/ 3957318 h 6858000"/>
              <a:gd name="connsiteX23" fmla="*/ 7390076 w 8829300"/>
              <a:gd name="connsiteY23" fmla="*/ 3879501 h 6858000"/>
              <a:gd name="connsiteX24" fmla="*/ 7610101 w 8829300"/>
              <a:gd name="connsiteY24" fmla="*/ 3498961 h 6858000"/>
              <a:gd name="connsiteX25" fmla="*/ 7678681 w 8829300"/>
              <a:gd name="connsiteY25" fmla="*/ 3459104 h 6858000"/>
              <a:gd name="connsiteX26" fmla="*/ 1321854 w 8829300"/>
              <a:gd name="connsiteY26" fmla="*/ 2071857 h 6858000"/>
              <a:gd name="connsiteX27" fmla="*/ 5365317 w 8829300"/>
              <a:gd name="connsiteY27" fmla="*/ 2071857 h 6858000"/>
              <a:gd name="connsiteX28" fmla="*/ 5985373 w 8829300"/>
              <a:gd name="connsiteY28" fmla="*/ 2437296 h 6858000"/>
              <a:gd name="connsiteX29" fmla="*/ 8011470 w 8829300"/>
              <a:gd name="connsiteY29" fmla="*/ 5926372 h 6858000"/>
              <a:gd name="connsiteX30" fmla="*/ 8011470 w 8829300"/>
              <a:gd name="connsiteY30" fmla="*/ 6639850 h 6858000"/>
              <a:gd name="connsiteX31" fmla="*/ 7904625 w 8829300"/>
              <a:gd name="connsiteY31" fmla="*/ 6823844 h 6858000"/>
              <a:gd name="connsiteX32" fmla="*/ 7884791 w 8829300"/>
              <a:gd name="connsiteY32" fmla="*/ 6858000 h 6858000"/>
              <a:gd name="connsiteX33" fmla="*/ 0 w 8829300"/>
              <a:gd name="connsiteY33" fmla="*/ 6858000 h 6858000"/>
              <a:gd name="connsiteX34" fmla="*/ 0 w 8829300"/>
              <a:gd name="connsiteY34" fmla="*/ 3635967 h 6858000"/>
              <a:gd name="connsiteX35" fmla="*/ 27177 w 8829300"/>
              <a:gd name="connsiteY35" fmla="*/ 3588964 h 6858000"/>
              <a:gd name="connsiteX36" fmla="*/ 693065 w 8829300"/>
              <a:gd name="connsiteY36" fmla="*/ 2437296 h 6858000"/>
              <a:gd name="connsiteX37" fmla="*/ 1321854 w 8829300"/>
              <a:gd name="connsiteY37" fmla="*/ 2071857 h 6858000"/>
              <a:gd name="connsiteX38" fmla="*/ 0 w 8829300"/>
              <a:gd name="connsiteY38" fmla="*/ 0 h 6858000"/>
              <a:gd name="connsiteX39" fmla="*/ 6966294 w 8829300"/>
              <a:gd name="connsiteY39" fmla="*/ 0 h 6858000"/>
              <a:gd name="connsiteX40" fmla="*/ 6852387 w 8829300"/>
              <a:gd name="connsiteY40" fmla="*/ 196155 h 6858000"/>
              <a:gd name="connsiteX41" fmla="*/ 6043321 w 8829300"/>
              <a:gd name="connsiteY41" fmla="*/ 1589421 h 6858000"/>
              <a:gd name="connsiteX42" fmla="*/ 5423265 w 8829300"/>
              <a:gd name="connsiteY42" fmla="*/ 1954861 h 6858000"/>
              <a:gd name="connsiteX43" fmla="*/ 1379802 w 8829300"/>
              <a:gd name="connsiteY43" fmla="*/ 1954861 h 6858000"/>
              <a:gd name="connsiteX44" fmla="*/ 751013 w 8829300"/>
              <a:gd name="connsiteY44" fmla="*/ 1589421 h 6858000"/>
              <a:gd name="connsiteX45" fmla="*/ 1951 w 8829300"/>
              <a:gd name="connsiteY45" fmla="*/ 293901 h 6858000"/>
              <a:gd name="connsiteX46" fmla="*/ 0 w 8829300"/>
              <a:gd name="connsiteY46" fmla="*/ 290527 h 6858000"/>
              <a:gd name="connsiteX47" fmla="*/ 0 w 8829300"/>
              <a:gd name="connsiteY4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829300" h="6858000">
                <a:moveTo>
                  <a:pt x="8438383" y="4182594"/>
                </a:moveTo>
                <a:lnTo>
                  <a:pt x="8671249" y="4182594"/>
                </a:lnTo>
                <a:cubicBezTo>
                  <a:pt x="8685834" y="4182594"/>
                  <a:pt x="8699916" y="4190612"/>
                  <a:pt x="8706958" y="4203640"/>
                </a:cubicBezTo>
                <a:lnTo>
                  <a:pt x="8823642" y="4404579"/>
                </a:lnTo>
                <a:cubicBezTo>
                  <a:pt x="8831187" y="4417106"/>
                  <a:pt x="8831187" y="4433141"/>
                  <a:pt x="8823642" y="4445668"/>
                </a:cubicBezTo>
                <a:lnTo>
                  <a:pt x="8706958" y="4646606"/>
                </a:lnTo>
                <a:cubicBezTo>
                  <a:pt x="8699916" y="4659635"/>
                  <a:pt x="8685834" y="4667652"/>
                  <a:pt x="8671249" y="4667652"/>
                </a:cubicBezTo>
                <a:lnTo>
                  <a:pt x="8438383" y="4667652"/>
                </a:lnTo>
                <a:cubicBezTo>
                  <a:pt x="8423295" y="4667652"/>
                  <a:pt x="8409715" y="4659635"/>
                  <a:pt x="8402170" y="4646606"/>
                </a:cubicBezTo>
                <a:lnTo>
                  <a:pt x="8285989" y="4445668"/>
                </a:lnTo>
                <a:cubicBezTo>
                  <a:pt x="8278445" y="4433141"/>
                  <a:pt x="8278445" y="4417106"/>
                  <a:pt x="8285989" y="4404579"/>
                </a:cubicBezTo>
                <a:lnTo>
                  <a:pt x="8402170" y="4203640"/>
                </a:lnTo>
                <a:cubicBezTo>
                  <a:pt x="8409715" y="4190612"/>
                  <a:pt x="8423295" y="4182594"/>
                  <a:pt x="8438383" y="4182594"/>
                </a:cubicBezTo>
                <a:close/>
                <a:moveTo>
                  <a:pt x="7678681" y="3459104"/>
                </a:moveTo>
                <a:lnTo>
                  <a:pt x="8119685" y="3459104"/>
                </a:lnTo>
                <a:cubicBezTo>
                  <a:pt x="8147308" y="3459104"/>
                  <a:pt x="8173978" y="3474287"/>
                  <a:pt x="8187313" y="3498961"/>
                </a:cubicBezTo>
                <a:lnTo>
                  <a:pt x="8408292" y="3879501"/>
                </a:lnTo>
                <a:cubicBezTo>
                  <a:pt x="8422579" y="3903225"/>
                  <a:pt x="8422579" y="3933593"/>
                  <a:pt x="8408292" y="3957318"/>
                </a:cubicBezTo>
                <a:lnTo>
                  <a:pt x="8187313" y="4337857"/>
                </a:lnTo>
                <a:cubicBezTo>
                  <a:pt x="8173978" y="4362531"/>
                  <a:pt x="8147308" y="4377714"/>
                  <a:pt x="8119685" y="4377714"/>
                </a:cubicBezTo>
                <a:lnTo>
                  <a:pt x="7678681" y="4377714"/>
                </a:lnTo>
                <a:cubicBezTo>
                  <a:pt x="7650106" y="4377714"/>
                  <a:pt x="7624388" y="4362531"/>
                  <a:pt x="7610101" y="4337857"/>
                </a:cubicBezTo>
                <a:lnTo>
                  <a:pt x="7390076" y="3957318"/>
                </a:lnTo>
                <a:cubicBezTo>
                  <a:pt x="7375787" y="3933593"/>
                  <a:pt x="7375787" y="3903225"/>
                  <a:pt x="7390076" y="3879501"/>
                </a:cubicBezTo>
                <a:lnTo>
                  <a:pt x="7610101" y="3498961"/>
                </a:lnTo>
                <a:cubicBezTo>
                  <a:pt x="7624388" y="3474287"/>
                  <a:pt x="7650106" y="3459104"/>
                  <a:pt x="7678681" y="3459104"/>
                </a:cubicBezTo>
                <a:close/>
                <a:moveTo>
                  <a:pt x="1321854" y="2071857"/>
                </a:moveTo>
                <a:lnTo>
                  <a:pt x="5365317" y="2071857"/>
                </a:lnTo>
                <a:cubicBezTo>
                  <a:pt x="5618580" y="2071857"/>
                  <a:pt x="5863108" y="2211072"/>
                  <a:pt x="5985373" y="2437296"/>
                </a:cubicBezTo>
                <a:lnTo>
                  <a:pt x="8011470" y="5926372"/>
                </a:lnTo>
                <a:cubicBezTo>
                  <a:pt x="8142468" y="6143896"/>
                  <a:pt x="8142468" y="6422327"/>
                  <a:pt x="8011470" y="6639850"/>
                </a:cubicBezTo>
                <a:lnTo>
                  <a:pt x="7904625" y="6823844"/>
                </a:lnTo>
                <a:lnTo>
                  <a:pt x="7884791" y="6858000"/>
                </a:lnTo>
                <a:lnTo>
                  <a:pt x="0" y="6858000"/>
                </a:lnTo>
                <a:lnTo>
                  <a:pt x="0" y="3635967"/>
                </a:lnTo>
                <a:lnTo>
                  <a:pt x="27177" y="3588964"/>
                </a:lnTo>
                <a:lnTo>
                  <a:pt x="693065" y="2437296"/>
                </a:lnTo>
                <a:cubicBezTo>
                  <a:pt x="824063" y="2211072"/>
                  <a:pt x="1059859" y="2071857"/>
                  <a:pt x="1321854" y="2071857"/>
                </a:cubicBezTo>
                <a:close/>
                <a:moveTo>
                  <a:pt x="0" y="0"/>
                </a:moveTo>
                <a:lnTo>
                  <a:pt x="6966294" y="0"/>
                </a:lnTo>
                <a:lnTo>
                  <a:pt x="6852387" y="196155"/>
                </a:lnTo>
                <a:lnTo>
                  <a:pt x="6043321" y="1589421"/>
                </a:lnTo>
                <a:cubicBezTo>
                  <a:pt x="5921057" y="1815646"/>
                  <a:pt x="5676528" y="1954861"/>
                  <a:pt x="5423265" y="1954861"/>
                </a:cubicBezTo>
                <a:lnTo>
                  <a:pt x="1379802" y="1954861"/>
                </a:lnTo>
                <a:cubicBezTo>
                  <a:pt x="1117807" y="1954861"/>
                  <a:pt x="882012" y="1815646"/>
                  <a:pt x="751013" y="1589421"/>
                </a:cubicBezTo>
                <a:lnTo>
                  <a:pt x="1951" y="293901"/>
                </a:lnTo>
                <a:lnTo>
                  <a:pt x="0" y="290527"/>
                </a:lnTo>
                <a:lnTo>
                  <a:pt x="0" y="0"/>
                </a:lnTo>
                <a:close/>
              </a:path>
            </a:pathLst>
          </a:custGeom>
          <a:solidFill>
            <a:schemeClr val="bg1">
              <a:lumMod val="95000"/>
            </a:schemeClr>
          </a:solidFill>
        </p:spPr>
        <p:txBody>
          <a:bodyPr wrap="square" tIns="2160000" rtlCol="0" anchor="t">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Foto einfügen oder ziehen und ablegen</a:t>
            </a:r>
          </a:p>
        </p:txBody>
      </p:sp>
      <p:sp>
        <p:nvSpPr>
          <p:cNvPr id="18" name="Titel 1">
            <a:extLst>
              <a:ext uri="{FF2B5EF4-FFF2-40B4-BE49-F238E27FC236}">
                <a16:creationId xmlns:a16="http://schemas.microsoft.com/office/drawing/2014/main" id="{CCE40DBF-C7D1-CD40-9FC9-BC7DFC9030CA}"/>
              </a:ext>
            </a:extLst>
          </p:cNvPr>
          <p:cNvSpPr>
            <a:spLocks noGrp="1"/>
          </p:cNvSpPr>
          <p:nvPr>
            <p:ph type="ctrTitle" hasCustomPrompt="1"/>
          </p:nvPr>
        </p:nvSpPr>
        <p:spPr>
          <a:xfrm>
            <a:off x="5388474" y="800326"/>
            <a:ext cx="3431526" cy="643082"/>
          </a:xfrm>
          <a:prstGeom prst="roundRect">
            <a:avLst>
              <a:gd name="adj" fmla="val 2139"/>
            </a:avLst>
          </a:prstGeom>
          <a:noFill/>
          <a:ln>
            <a:noFill/>
          </a:ln>
        </p:spPr>
        <p:txBody>
          <a:bodyPr lIns="0" tIns="0" rIns="0" bIns="0" rtlCol="0" anchor="t"/>
          <a:lstStyle>
            <a:lvl1pPr indent="0" algn="l">
              <a:lnSpc>
                <a:spcPct val="125000"/>
              </a:lnSpc>
              <a:defRPr sz="3400" b="0" spc="-225">
                <a:solidFill>
                  <a:srgbClr val="282925"/>
                </a:solidFill>
                <a:latin typeface="Gloss And Bloom" pitchFamily="2" charset="77"/>
              </a:defRPr>
            </a:lvl1pPr>
          </a:lstStyle>
          <a:p>
            <a:pPr rtl="0"/>
            <a:r>
              <a:rPr lang="de" noProof="0" dirty="0"/>
              <a:t>Überschrift</a:t>
            </a:r>
          </a:p>
        </p:txBody>
      </p:sp>
      <p:sp>
        <p:nvSpPr>
          <p:cNvPr id="8" name="Fußzeilenplatzhalter 4">
            <a:extLst>
              <a:ext uri="{FF2B5EF4-FFF2-40B4-BE49-F238E27FC236}">
                <a16:creationId xmlns:a16="http://schemas.microsoft.com/office/drawing/2014/main" id="{E7FAB793-8D92-7649-845B-5204B92D0192}"/>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9" name="Fußzeilenplatzhalter 4">
            <a:extLst>
              <a:ext uri="{FF2B5EF4-FFF2-40B4-BE49-F238E27FC236}">
                <a16:creationId xmlns:a16="http://schemas.microsoft.com/office/drawing/2014/main" id="{30BE319B-09F7-4F40-8BC5-109B9AA4AFEF}"/>
              </a:ext>
            </a:extLst>
          </p:cNvPr>
          <p:cNvSpPr txBox="1">
            <a:spLocks/>
          </p:cNvSpPr>
          <p:nvPr userDrawn="1"/>
        </p:nvSpPr>
        <p:spPr>
          <a:xfrm>
            <a:off x="8286206" y="4771111"/>
            <a:ext cx="533794" cy="151149"/>
          </a:xfrm>
          <a:prstGeom prst="rect">
            <a:avLst/>
          </a:prstGeom>
          <a:noFill/>
        </p:spPr>
        <p:txBody>
          <a:bodyPr vert="horz" lIns="0" tIns="0" rIns="0" bIns="0" rtlCol="0" anchor="ctr"/>
          <a:lstStyle>
            <a:defPPr rtl="0">
              <a:defRPr lang="de-de"/>
            </a:defPPr>
            <a:lvl1pPr marL="0" algn="r" defTabSz="685800" rtl="0" eaLnBrk="1" latinLnBrk="0" hangingPunct="1">
              <a:defRPr sz="800" b="0" i="0" kern="1200">
                <a:solidFill>
                  <a:schemeClr val="tx1">
                    <a:lumMod val="75000"/>
                    <a:lumOff val="25000"/>
                  </a:schemeClr>
                </a:solidFill>
                <a:latin typeface="Montserrat Light" pitchFamily="2" charset="77"/>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EC9E77C-BD26-4249-A65F-D7B04776405E}" type="slidenum">
              <a:rPr lang="de-DE" smtClean="0"/>
              <a:t>‹Nr.›</a:t>
            </a:fld>
            <a:endParaRPr lang="de-DE" dirty="0"/>
          </a:p>
        </p:txBody>
      </p:sp>
      <p:sp>
        <p:nvSpPr>
          <p:cNvPr id="7" name="Textplatzhalter 4">
            <a:extLst>
              <a:ext uri="{FF2B5EF4-FFF2-40B4-BE49-F238E27FC236}">
                <a16:creationId xmlns:a16="http://schemas.microsoft.com/office/drawing/2014/main" id="{AB5551B4-1317-BD4C-897A-A1863E89D6C7}"/>
              </a:ext>
            </a:extLst>
          </p:cNvPr>
          <p:cNvSpPr>
            <a:spLocks noGrp="1"/>
          </p:cNvSpPr>
          <p:nvPr>
            <p:ph type="body" sz="quarter" idx="17"/>
          </p:nvPr>
        </p:nvSpPr>
        <p:spPr>
          <a:xfrm>
            <a:off x="5388473" y="1625718"/>
            <a:ext cx="3431525"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Tree>
    <p:extLst>
      <p:ext uri="{BB962C8B-B14F-4D97-AF65-F5344CB8AC3E}">
        <p14:creationId xmlns:p14="http://schemas.microsoft.com/office/powerpoint/2010/main" val="32645553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2_Titel Gloss &amp; Bloom">
    <p:bg>
      <p:bgPr>
        <a:solidFill>
          <a:srgbClr val="F7F1EC"/>
        </a:solid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8D2E68D8-C6FD-484C-932C-5E763492E742}"/>
              </a:ext>
            </a:extLst>
          </p:cNvPr>
          <p:cNvSpPr>
            <a:spLocks noGrp="1"/>
          </p:cNvSpPr>
          <p:nvPr>
            <p:ph type="ctrTitle"/>
          </p:nvPr>
        </p:nvSpPr>
        <p:spPr>
          <a:xfrm>
            <a:off x="1143000" y="637121"/>
            <a:ext cx="6858000" cy="1790700"/>
          </a:xfrm>
        </p:spPr>
        <p:txBody>
          <a:bodyPr anchor="b"/>
          <a:lstStyle>
            <a:lvl1pPr algn="ctr">
              <a:lnSpc>
                <a:spcPct val="125000"/>
              </a:lnSpc>
              <a:defRPr sz="4500" b="0">
                <a:solidFill>
                  <a:srgbClr val="282925"/>
                </a:solidFill>
                <a:latin typeface="Gloss And Bloom" pitchFamily="2" charset="77"/>
              </a:defRPr>
            </a:lvl1pPr>
          </a:lstStyle>
          <a:p>
            <a:r>
              <a:rPr lang="de-DE" dirty="0"/>
              <a:t>Mastertitelformat bearbeiten</a:t>
            </a:r>
          </a:p>
        </p:txBody>
      </p:sp>
      <p:sp>
        <p:nvSpPr>
          <p:cNvPr id="9" name="Untertitel 2">
            <a:extLst>
              <a:ext uri="{FF2B5EF4-FFF2-40B4-BE49-F238E27FC236}">
                <a16:creationId xmlns:a16="http://schemas.microsoft.com/office/drawing/2014/main" id="{533DCCCD-5BF3-904B-A5E3-E1F7662E41EA}"/>
              </a:ext>
            </a:extLst>
          </p:cNvPr>
          <p:cNvSpPr>
            <a:spLocks noGrp="1"/>
          </p:cNvSpPr>
          <p:nvPr>
            <p:ph type="subTitle" idx="1" hasCustomPrompt="1"/>
          </p:nvPr>
        </p:nvSpPr>
        <p:spPr>
          <a:xfrm>
            <a:off x="1143000" y="2897471"/>
            <a:ext cx="6858000" cy="1241822"/>
          </a:xfrm>
          <a:prstGeom prst="rect">
            <a:avLst/>
          </a:prstGeom>
        </p:spPr>
        <p:txBody>
          <a:bodyPr/>
          <a:lstStyle>
            <a:lvl1pPr marL="0" indent="0" algn="ctr">
              <a:buNone/>
              <a:defRPr sz="1700">
                <a:solidFill>
                  <a:srgbClr val="28292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
        <p:nvSpPr>
          <p:cNvPr id="5" name="Fußzeilenplatzhalter 4">
            <a:extLst>
              <a:ext uri="{FF2B5EF4-FFF2-40B4-BE49-F238E27FC236}">
                <a16:creationId xmlns:a16="http://schemas.microsoft.com/office/drawing/2014/main" id="{15673F27-8081-BC4F-9C33-A01D7512EECC}"/>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Tree>
    <p:extLst>
      <p:ext uri="{BB962C8B-B14F-4D97-AF65-F5344CB8AC3E}">
        <p14:creationId xmlns:p14="http://schemas.microsoft.com/office/powerpoint/2010/main" val="30870806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_Titel Montserr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2111828" y="1568450"/>
            <a:ext cx="6708171" cy="749300"/>
          </a:xfrm>
        </p:spPr>
        <p:txBody>
          <a:bodyPr rtlCol="0"/>
          <a:lstStyle>
            <a:lvl1pPr>
              <a:defRPr sz="6600">
                <a:solidFill>
                  <a:schemeClr val="tx1">
                    <a:lumMod val="75000"/>
                    <a:lumOff val="25000"/>
                  </a:schemeClr>
                </a:solidFill>
              </a:defRPr>
            </a:lvl1pPr>
          </a:lstStyle>
          <a:p>
            <a:pPr rtl="0"/>
            <a:r>
              <a:rPr lang="de-DE" noProof="0" dirty="0"/>
              <a:t>Titel</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2113496" y="2559400"/>
            <a:ext cx="6714989" cy="197589"/>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Tree>
    <p:extLst>
      <p:ext uri="{BB962C8B-B14F-4D97-AF65-F5344CB8AC3E}">
        <p14:creationId xmlns:p14="http://schemas.microsoft.com/office/powerpoint/2010/main" val="41649538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el mit Unter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324000" y="324000"/>
            <a:ext cx="8495851"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323851" y="756000"/>
            <a:ext cx="8496000"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3850" y="1246908"/>
            <a:ext cx="8496150" cy="3009179"/>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24830936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324000" y="324000"/>
            <a:ext cx="8495851"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4000" y="900222"/>
            <a:ext cx="8495999" cy="3355865"/>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14587419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el und zwei Textfe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324000" y="324000"/>
            <a:ext cx="8495851"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4001" y="900222"/>
            <a:ext cx="8495850" cy="1558056"/>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
        <p:nvSpPr>
          <p:cNvPr id="5" name="Textplatzhalter 3">
            <a:extLst>
              <a:ext uri="{FF2B5EF4-FFF2-40B4-BE49-F238E27FC236}">
                <a16:creationId xmlns:a16="http://schemas.microsoft.com/office/drawing/2014/main" id="{55402AF8-315D-484E-BFA7-22BE35F23347}"/>
              </a:ext>
            </a:extLst>
          </p:cNvPr>
          <p:cNvSpPr>
            <a:spLocks noGrp="1"/>
          </p:cNvSpPr>
          <p:nvPr>
            <p:ph type="body" sz="quarter" idx="35"/>
          </p:nvPr>
        </p:nvSpPr>
        <p:spPr>
          <a:xfrm>
            <a:off x="324001" y="2685222"/>
            <a:ext cx="8495850" cy="1558057"/>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15283789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ext linksbündig">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382381" y="1896813"/>
            <a:ext cx="4401814" cy="23669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0" name="Titel 1">
            <a:extLst>
              <a:ext uri="{FF2B5EF4-FFF2-40B4-BE49-F238E27FC236}">
                <a16:creationId xmlns:a16="http://schemas.microsoft.com/office/drawing/2014/main" id="{CD3954BC-4A6C-4D4B-9312-317FFEED668E}"/>
              </a:ext>
            </a:extLst>
          </p:cNvPr>
          <p:cNvSpPr>
            <a:spLocks noGrp="1"/>
          </p:cNvSpPr>
          <p:nvPr>
            <p:ph type="title" hasCustomPrompt="1"/>
          </p:nvPr>
        </p:nvSpPr>
        <p:spPr>
          <a:xfrm>
            <a:off x="382381" y="454131"/>
            <a:ext cx="4401812" cy="677024"/>
          </a:xfrm>
        </p:spPr>
        <p:txBody>
          <a:bodyPr rtlCol="0"/>
          <a:lstStyle>
            <a:lvl1pPr algn="l">
              <a:defRPr>
                <a:solidFill>
                  <a:schemeClr val="tx1">
                    <a:lumMod val="75000"/>
                    <a:lumOff val="25000"/>
                  </a:schemeClr>
                </a:solidFill>
              </a:defRPr>
            </a:lvl1pPr>
          </a:lstStyle>
          <a:p>
            <a:pPr rtl="0"/>
            <a:r>
              <a:rPr lang="de-DE" noProof="0" dirty="0"/>
              <a:t>Seitentitel durch Klicken bearbeiten</a:t>
            </a:r>
          </a:p>
        </p:txBody>
      </p:sp>
      <p:sp>
        <p:nvSpPr>
          <p:cNvPr id="15" name="Untertitel 2">
            <a:extLst>
              <a:ext uri="{FF2B5EF4-FFF2-40B4-BE49-F238E27FC236}">
                <a16:creationId xmlns:a16="http://schemas.microsoft.com/office/drawing/2014/main" id="{771CF491-30A7-8E4A-898B-72DF0001B594}"/>
              </a:ext>
            </a:extLst>
          </p:cNvPr>
          <p:cNvSpPr>
            <a:spLocks noGrp="1"/>
          </p:cNvSpPr>
          <p:nvPr>
            <p:ph type="body" sz="quarter" idx="32" hasCustomPrompt="1"/>
          </p:nvPr>
        </p:nvSpPr>
        <p:spPr>
          <a:xfrm>
            <a:off x="382381" y="1268989"/>
            <a:ext cx="4401813" cy="256641"/>
          </a:xfrm>
          <a:prstGeom prst="rect">
            <a:avLst/>
          </a:prstGeom>
        </p:spPr>
        <p:txBody>
          <a:bodyPr rtlCol="0"/>
          <a:lstStyle>
            <a:lvl1pPr marL="0" indent="0" algn="l">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19455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 und zwei Textfe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324000" y="324000"/>
            <a:ext cx="8495851"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4001" y="900222"/>
            <a:ext cx="8495850" cy="1558056"/>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
        <p:nvSpPr>
          <p:cNvPr id="5" name="Textplatzhalter 3">
            <a:extLst>
              <a:ext uri="{FF2B5EF4-FFF2-40B4-BE49-F238E27FC236}">
                <a16:creationId xmlns:a16="http://schemas.microsoft.com/office/drawing/2014/main" id="{55402AF8-315D-484E-BFA7-22BE35F23347}"/>
              </a:ext>
            </a:extLst>
          </p:cNvPr>
          <p:cNvSpPr>
            <a:spLocks noGrp="1"/>
          </p:cNvSpPr>
          <p:nvPr>
            <p:ph type="body" sz="quarter" idx="35"/>
          </p:nvPr>
        </p:nvSpPr>
        <p:spPr>
          <a:xfrm>
            <a:off x="324001" y="2685222"/>
            <a:ext cx="8495850" cy="1558057"/>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31976971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ext Gloss &amp; Bloom">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729030"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l"/>
            <a:endParaRPr lang="de-DE" sz="4400" b="0" dirty="0">
              <a:latin typeface="Gloss And Bloom" pitchFamily="2" charset="77"/>
            </a:endParaRPr>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48883" y="458701"/>
            <a:ext cx="4401813" cy="1136606"/>
          </a:xfrm>
          <a:prstGeom prst="rect">
            <a:avLst/>
          </a:prstGeom>
        </p:spPr>
        <p:txBody>
          <a:bodyPr/>
          <a:lstStyle>
            <a:lvl1pPr marL="0" indent="0" algn="l">
              <a:lnSpc>
                <a:spcPts val="4280"/>
              </a:lnSpc>
              <a:spcBef>
                <a:spcPts val="0"/>
              </a:spcBef>
              <a:spcAft>
                <a:spcPts val="0"/>
              </a:spcAft>
              <a:buFontTx/>
              <a:buNone/>
              <a:defRPr sz="3400">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48883" y="1766355"/>
            <a:ext cx="4401813"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48883" y="2317899"/>
            <a:ext cx="4401814" cy="1945914"/>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11297829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ext Montserrat">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729030"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l"/>
            <a:endParaRPr lang="de-DE" sz="4400" b="0" dirty="0">
              <a:latin typeface="Gloss And Bloom" pitchFamily="2" charset="77"/>
            </a:endParaRPr>
          </a:p>
        </p:txBody>
      </p:sp>
      <p:sp>
        <p:nvSpPr>
          <p:cNvPr id="16" name="Textplatzhalter 4">
            <a:extLst>
              <a:ext uri="{FF2B5EF4-FFF2-40B4-BE49-F238E27FC236}">
                <a16:creationId xmlns:a16="http://schemas.microsoft.com/office/drawing/2014/main" id="{F26A2DF4-5F2A-204A-9368-E6A2866F35DD}"/>
              </a:ext>
            </a:extLst>
          </p:cNvPr>
          <p:cNvSpPr>
            <a:spLocks noGrp="1"/>
          </p:cNvSpPr>
          <p:nvPr>
            <p:ph type="body" sz="quarter" idx="15" hasCustomPrompt="1"/>
          </p:nvPr>
        </p:nvSpPr>
        <p:spPr>
          <a:xfrm>
            <a:off x="348883" y="458701"/>
            <a:ext cx="4401813" cy="1136606"/>
          </a:xfrm>
          <a:prstGeom prst="rect">
            <a:avLst/>
          </a:prstGeom>
        </p:spPr>
        <p:txBody>
          <a:bodyPr/>
          <a:lstStyle>
            <a:lvl1pPr marL="0" indent="0" algn="l">
              <a:lnSpc>
                <a:spcPts val="4080"/>
              </a:lnSpc>
              <a:spcBef>
                <a:spcPts val="0"/>
              </a:spcBef>
              <a:spcAft>
                <a:spcPts val="0"/>
              </a:spcAft>
              <a:buFontTx/>
              <a:buNone/>
              <a:defRPr sz="34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a:t>MONTSERRAT</a:t>
            </a:r>
          </a:p>
        </p:txBody>
      </p:sp>
      <p:sp>
        <p:nvSpPr>
          <p:cNvPr id="17" name="Textplatzhalter 4">
            <a:extLst>
              <a:ext uri="{FF2B5EF4-FFF2-40B4-BE49-F238E27FC236}">
                <a16:creationId xmlns:a16="http://schemas.microsoft.com/office/drawing/2014/main" id="{F20C75DF-8E08-284B-A6C6-C1940A9744E3}"/>
              </a:ext>
            </a:extLst>
          </p:cNvPr>
          <p:cNvSpPr>
            <a:spLocks noGrp="1"/>
          </p:cNvSpPr>
          <p:nvPr>
            <p:ph type="body" sz="quarter" idx="16" hasCustomPrompt="1"/>
          </p:nvPr>
        </p:nvSpPr>
        <p:spPr>
          <a:xfrm>
            <a:off x="348883" y="1766355"/>
            <a:ext cx="4401813"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8" name="Textplatzhalter 4">
            <a:extLst>
              <a:ext uri="{FF2B5EF4-FFF2-40B4-BE49-F238E27FC236}">
                <a16:creationId xmlns:a16="http://schemas.microsoft.com/office/drawing/2014/main" id="{2B9AE645-E0EE-B242-96F3-5BDBA8872822}"/>
              </a:ext>
            </a:extLst>
          </p:cNvPr>
          <p:cNvSpPr>
            <a:spLocks noGrp="1"/>
          </p:cNvSpPr>
          <p:nvPr>
            <p:ph type="body" sz="quarter" idx="17" hasCustomPrompt="1"/>
          </p:nvPr>
        </p:nvSpPr>
        <p:spPr>
          <a:xfrm>
            <a:off x="348883" y="2317899"/>
            <a:ext cx="4401814" cy="1945914"/>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27059977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Kurze Texte">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3" name="Textplatzhalter 4">
            <a:extLst>
              <a:ext uri="{FF2B5EF4-FFF2-40B4-BE49-F238E27FC236}">
                <a16:creationId xmlns:a16="http://schemas.microsoft.com/office/drawing/2014/main" id="{E68F1B7D-F4A8-0C4D-94B1-7464F5F96A9E}"/>
              </a:ext>
            </a:extLst>
          </p:cNvPr>
          <p:cNvSpPr>
            <a:spLocks noGrp="1"/>
          </p:cNvSpPr>
          <p:nvPr>
            <p:ph type="body" sz="quarter" idx="16" hasCustomPrompt="1"/>
          </p:nvPr>
        </p:nvSpPr>
        <p:spPr>
          <a:xfrm>
            <a:off x="338138" y="802033"/>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338138" y="1232753"/>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6" name="Textplatzhalter 4">
            <a:extLst>
              <a:ext uri="{FF2B5EF4-FFF2-40B4-BE49-F238E27FC236}">
                <a16:creationId xmlns:a16="http://schemas.microsoft.com/office/drawing/2014/main" id="{453B28A5-E03B-AF44-8AFD-E1A408B607DA}"/>
              </a:ext>
            </a:extLst>
          </p:cNvPr>
          <p:cNvSpPr>
            <a:spLocks noGrp="1"/>
          </p:cNvSpPr>
          <p:nvPr>
            <p:ph type="body" sz="quarter" idx="19" hasCustomPrompt="1"/>
          </p:nvPr>
        </p:nvSpPr>
        <p:spPr>
          <a:xfrm>
            <a:off x="338138" y="2546858"/>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7" name="Textplatzhalter 4">
            <a:extLst>
              <a:ext uri="{FF2B5EF4-FFF2-40B4-BE49-F238E27FC236}">
                <a16:creationId xmlns:a16="http://schemas.microsoft.com/office/drawing/2014/main" id="{7407CF6D-CE14-3F4E-ADAD-3A683A150FA1}"/>
              </a:ext>
            </a:extLst>
          </p:cNvPr>
          <p:cNvSpPr>
            <a:spLocks noGrp="1"/>
          </p:cNvSpPr>
          <p:nvPr>
            <p:ph type="body" sz="quarter" idx="20"/>
          </p:nvPr>
        </p:nvSpPr>
        <p:spPr>
          <a:xfrm>
            <a:off x="338138" y="2977578"/>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2" name="Textplatzhalter 4">
            <a:extLst>
              <a:ext uri="{FF2B5EF4-FFF2-40B4-BE49-F238E27FC236}">
                <a16:creationId xmlns:a16="http://schemas.microsoft.com/office/drawing/2014/main" id="{58A7D5D8-DB6E-3C45-8959-BB557ED95524}"/>
              </a:ext>
            </a:extLst>
          </p:cNvPr>
          <p:cNvSpPr>
            <a:spLocks noGrp="1"/>
          </p:cNvSpPr>
          <p:nvPr>
            <p:ph type="body" sz="quarter" idx="21" hasCustomPrompt="1"/>
          </p:nvPr>
        </p:nvSpPr>
        <p:spPr>
          <a:xfrm>
            <a:off x="4750906" y="802033"/>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3" name="Textplatzhalter 4">
            <a:extLst>
              <a:ext uri="{FF2B5EF4-FFF2-40B4-BE49-F238E27FC236}">
                <a16:creationId xmlns:a16="http://schemas.microsoft.com/office/drawing/2014/main" id="{D20BD4BA-0B03-7245-82A9-A0922BC8DEAB}"/>
              </a:ext>
            </a:extLst>
          </p:cNvPr>
          <p:cNvSpPr>
            <a:spLocks noGrp="1"/>
          </p:cNvSpPr>
          <p:nvPr>
            <p:ph type="body" sz="quarter" idx="22"/>
          </p:nvPr>
        </p:nvSpPr>
        <p:spPr>
          <a:xfrm>
            <a:off x="4750906" y="1232753"/>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4" name="Textplatzhalter 4">
            <a:extLst>
              <a:ext uri="{FF2B5EF4-FFF2-40B4-BE49-F238E27FC236}">
                <a16:creationId xmlns:a16="http://schemas.microsoft.com/office/drawing/2014/main" id="{7C806829-7374-5C46-ACD1-7F287E1DA876}"/>
              </a:ext>
            </a:extLst>
          </p:cNvPr>
          <p:cNvSpPr>
            <a:spLocks noGrp="1"/>
          </p:cNvSpPr>
          <p:nvPr>
            <p:ph type="body" sz="quarter" idx="23" hasCustomPrompt="1"/>
          </p:nvPr>
        </p:nvSpPr>
        <p:spPr>
          <a:xfrm>
            <a:off x="4750906" y="2546858"/>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5" name="Textplatzhalter 4">
            <a:extLst>
              <a:ext uri="{FF2B5EF4-FFF2-40B4-BE49-F238E27FC236}">
                <a16:creationId xmlns:a16="http://schemas.microsoft.com/office/drawing/2014/main" id="{D0B34D39-FAAE-6B47-9D45-29920ABAB332}"/>
              </a:ext>
            </a:extLst>
          </p:cNvPr>
          <p:cNvSpPr>
            <a:spLocks noGrp="1"/>
          </p:cNvSpPr>
          <p:nvPr>
            <p:ph type="body" sz="quarter" idx="24"/>
          </p:nvPr>
        </p:nvSpPr>
        <p:spPr>
          <a:xfrm>
            <a:off x="4750906" y="2977578"/>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Tree>
    <p:extLst>
      <p:ext uri="{BB962C8B-B14F-4D97-AF65-F5344CB8AC3E}">
        <p14:creationId xmlns:p14="http://schemas.microsoft.com/office/powerpoint/2010/main" val="40080997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332485" y="1246908"/>
            <a:ext cx="8496000" cy="3009180"/>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Fußzeilenplatzhalter 3">
            <a:extLst>
              <a:ext uri="{FF2B5EF4-FFF2-40B4-BE49-F238E27FC236}">
                <a16:creationId xmlns:a16="http://schemas.microsoft.com/office/drawing/2014/main" id="{E8FE0EB3-0FF4-4285-B9D3-90A5751B7BBF}"/>
              </a:ext>
            </a:extLst>
          </p:cNvPr>
          <p:cNvSpPr>
            <a:spLocks noGrp="1"/>
          </p:cNvSpPr>
          <p:nvPr>
            <p:ph type="ftr" sz="quarter" idx="12"/>
          </p:nvPr>
        </p:nvSpPr>
        <p:spPr>
          <a:xfrm>
            <a:off x="2111829" y="4771112"/>
            <a:ext cx="6133406" cy="151149"/>
          </a:xfrm>
          <a:prstGeom prst="rect">
            <a:avLst/>
          </a:prstGeom>
        </p:spPr>
        <p:txBody>
          <a:bodyPr rtlCol="0"/>
          <a:lstStyle/>
          <a:p>
            <a:pPr rtl="0"/>
            <a:r>
              <a:rPr lang="de-DE" noProof="0"/>
              <a:t>Fußzeile hinzufügen</a:t>
            </a:r>
          </a:p>
        </p:txBody>
      </p:sp>
      <p:sp>
        <p:nvSpPr>
          <p:cNvPr id="8" name="Untertitel 2">
            <a:extLst>
              <a:ext uri="{FF2B5EF4-FFF2-40B4-BE49-F238E27FC236}">
                <a16:creationId xmlns:a16="http://schemas.microsoft.com/office/drawing/2014/main" id="{B88F15D4-F8DA-CE42-879F-BF905266A166}"/>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28014524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2-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324000" y="324000"/>
            <a:ext cx="8505000" cy="324000"/>
          </a:xfrm>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24000" y="1246907"/>
            <a:ext cx="4104000" cy="3009179"/>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2111829" y="4771112"/>
            <a:ext cx="6133406" cy="151149"/>
          </a:xfrm>
          <a:prstGeom prst="rect">
            <a:avLst/>
          </a:prstGeom>
        </p:spPr>
        <p:txBody>
          <a:bodyPr rtlCol="0"/>
          <a:lstStyle/>
          <a:p>
            <a:pPr rtl="0"/>
            <a:r>
              <a:rPr lang="de-DE" noProof="0"/>
              <a:t>Fußzeile hinzufügen</a:t>
            </a:r>
          </a:p>
        </p:txBody>
      </p:sp>
      <p:sp>
        <p:nvSpPr>
          <p:cNvPr id="9" name="Inhaltsplatzhalter 2">
            <a:extLst>
              <a:ext uri="{FF2B5EF4-FFF2-40B4-BE49-F238E27FC236}">
                <a16:creationId xmlns:a16="http://schemas.microsoft.com/office/drawing/2014/main" id="{E757743E-AF4E-1E4D-A743-2682FDB29287}"/>
              </a:ext>
            </a:extLst>
          </p:cNvPr>
          <p:cNvSpPr>
            <a:spLocks noGrp="1"/>
          </p:cNvSpPr>
          <p:nvPr>
            <p:ph sz="half" idx="33" hasCustomPrompt="1"/>
          </p:nvPr>
        </p:nvSpPr>
        <p:spPr>
          <a:xfrm>
            <a:off x="4724485" y="1246906"/>
            <a:ext cx="4104000" cy="3009179"/>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8" name="Untertitel 2">
            <a:extLst>
              <a:ext uri="{FF2B5EF4-FFF2-40B4-BE49-F238E27FC236}">
                <a16:creationId xmlns:a16="http://schemas.microsoft.com/office/drawing/2014/main" id="{79204247-B412-B547-9572-BCE3E09BFCB4}"/>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35470190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3-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324000" y="324000"/>
            <a:ext cx="8505000"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324000" y="1246908"/>
            <a:ext cx="2700000" cy="3009177"/>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0" name="Inhaltsplatzhalter 2">
            <a:extLst>
              <a:ext uri="{FF2B5EF4-FFF2-40B4-BE49-F238E27FC236}">
                <a16:creationId xmlns:a16="http://schemas.microsoft.com/office/drawing/2014/main" id="{A9293B27-CB4B-DD41-B611-B4ED59A95BB9}"/>
              </a:ext>
            </a:extLst>
          </p:cNvPr>
          <p:cNvSpPr>
            <a:spLocks noGrp="1"/>
          </p:cNvSpPr>
          <p:nvPr>
            <p:ph idx="33" hasCustomPrompt="1"/>
          </p:nvPr>
        </p:nvSpPr>
        <p:spPr>
          <a:xfrm>
            <a:off x="6128485" y="1246907"/>
            <a:ext cx="2700000" cy="3009178"/>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2" name="Inhaltsplatzhalter 2">
            <a:extLst>
              <a:ext uri="{FF2B5EF4-FFF2-40B4-BE49-F238E27FC236}">
                <a16:creationId xmlns:a16="http://schemas.microsoft.com/office/drawing/2014/main" id="{73842DBF-A88B-454B-8684-931D65EA3CF0}"/>
              </a:ext>
            </a:extLst>
          </p:cNvPr>
          <p:cNvSpPr>
            <a:spLocks noGrp="1"/>
          </p:cNvSpPr>
          <p:nvPr>
            <p:ph idx="34" hasCustomPrompt="1"/>
          </p:nvPr>
        </p:nvSpPr>
        <p:spPr>
          <a:xfrm>
            <a:off x="3226242" y="1246907"/>
            <a:ext cx="2700000" cy="3009178"/>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1" name="Fußzeilenplatzhalter 1">
            <a:extLst>
              <a:ext uri="{FF2B5EF4-FFF2-40B4-BE49-F238E27FC236}">
                <a16:creationId xmlns:a16="http://schemas.microsoft.com/office/drawing/2014/main" id="{1280C0B2-6AD2-1C4F-B953-AC61ADB5C7F9}"/>
              </a:ext>
            </a:extLst>
          </p:cNvPr>
          <p:cNvSpPr>
            <a:spLocks noGrp="1"/>
          </p:cNvSpPr>
          <p:nvPr>
            <p:ph type="ftr" sz="quarter" idx="12"/>
          </p:nvPr>
        </p:nvSpPr>
        <p:spPr>
          <a:xfrm>
            <a:off x="2111829" y="4771112"/>
            <a:ext cx="6133406" cy="151149"/>
          </a:xfrm>
          <a:prstGeom prst="rect">
            <a:avLst/>
          </a:prstGeom>
        </p:spPr>
        <p:txBody>
          <a:bodyPr rtlCol="0"/>
          <a:lstStyle/>
          <a:p>
            <a:pPr rtl="0"/>
            <a:r>
              <a:rPr lang="de-DE" noProof="0"/>
              <a:t>Fußzeile hinzufügen</a:t>
            </a:r>
          </a:p>
        </p:txBody>
      </p:sp>
      <p:sp>
        <p:nvSpPr>
          <p:cNvPr id="8" name="Untertitel 2">
            <a:extLst>
              <a:ext uri="{FF2B5EF4-FFF2-40B4-BE49-F238E27FC236}">
                <a16:creationId xmlns:a16="http://schemas.microsoft.com/office/drawing/2014/main" id="{8D935544-18C8-9143-8709-0EA7298BBA8A}"/>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21410370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324000" y="324000"/>
            <a:ext cx="8505000" cy="324000"/>
          </a:xfrm>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24000" y="1609646"/>
            <a:ext cx="4104000" cy="2646440"/>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2111829" y="4771112"/>
            <a:ext cx="6133406" cy="151149"/>
          </a:xfrm>
          <a:prstGeom prst="rect">
            <a:avLst/>
          </a:prstGeom>
        </p:spPr>
        <p:txBody>
          <a:bodyPr rtlCol="0"/>
          <a:lstStyle/>
          <a:p>
            <a:pPr rtl="0"/>
            <a:r>
              <a:rPr lang="de-DE" noProof="0"/>
              <a:t>Fußzeile hinzufügen</a:t>
            </a:r>
          </a:p>
        </p:txBody>
      </p:sp>
      <p:sp>
        <p:nvSpPr>
          <p:cNvPr id="9" name="Inhaltsplatzhalter 2">
            <a:extLst>
              <a:ext uri="{FF2B5EF4-FFF2-40B4-BE49-F238E27FC236}">
                <a16:creationId xmlns:a16="http://schemas.microsoft.com/office/drawing/2014/main" id="{E757743E-AF4E-1E4D-A743-2682FDB29287}"/>
              </a:ext>
            </a:extLst>
          </p:cNvPr>
          <p:cNvSpPr>
            <a:spLocks noGrp="1"/>
          </p:cNvSpPr>
          <p:nvPr>
            <p:ph sz="half" idx="33" hasCustomPrompt="1"/>
          </p:nvPr>
        </p:nvSpPr>
        <p:spPr>
          <a:xfrm>
            <a:off x="4724485" y="1609645"/>
            <a:ext cx="4104000" cy="2646440"/>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8" name="Untertitel 2">
            <a:extLst>
              <a:ext uri="{FF2B5EF4-FFF2-40B4-BE49-F238E27FC236}">
                <a16:creationId xmlns:a16="http://schemas.microsoft.com/office/drawing/2014/main" id="{79204247-B412-B547-9572-BCE3E09BFCB4}"/>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7" name="Untertitel 2">
            <a:extLst>
              <a:ext uri="{FF2B5EF4-FFF2-40B4-BE49-F238E27FC236}">
                <a16:creationId xmlns:a16="http://schemas.microsoft.com/office/drawing/2014/main" id="{8950A2DA-97CC-8540-A6FB-5F6917C6E233}"/>
              </a:ext>
            </a:extLst>
          </p:cNvPr>
          <p:cNvSpPr>
            <a:spLocks noGrp="1"/>
          </p:cNvSpPr>
          <p:nvPr>
            <p:ph type="body" sz="quarter" idx="34" hasCustomPrompt="1"/>
          </p:nvPr>
        </p:nvSpPr>
        <p:spPr>
          <a:xfrm>
            <a:off x="315515" y="1246907"/>
            <a:ext cx="4104000" cy="181372"/>
          </a:xfrm>
          <a:prstGeom prst="rect">
            <a:avLst/>
          </a:prstGeom>
        </p:spPr>
        <p:txBody>
          <a:bodyPr rtlCol="0"/>
          <a:lstStyle>
            <a:lvl1pPr marL="0" indent="0">
              <a:buNone/>
              <a:defRPr sz="1400" b="1" i="0">
                <a:latin typeface="Montserrat" pitchFamily="2" charset="77"/>
              </a:defRPr>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Überschrift</a:t>
            </a:r>
          </a:p>
        </p:txBody>
      </p:sp>
      <p:sp>
        <p:nvSpPr>
          <p:cNvPr id="10" name="Untertitel 2">
            <a:extLst>
              <a:ext uri="{FF2B5EF4-FFF2-40B4-BE49-F238E27FC236}">
                <a16:creationId xmlns:a16="http://schemas.microsoft.com/office/drawing/2014/main" id="{2D98372C-68C6-0648-9676-5BC55F96C856}"/>
              </a:ext>
            </a:extLst>
          </p:cNvPr>
          <p:cNvSpPr>
            <a:spLocks noGrp="1"/>
          </p:cNvSpPr>
          <p:nvPr>
            <p:ph type="body" sz="quarter" idx="35" hasCustomPrompt="1"/>
          </p:nvPr>
        </p:nvSpPr>
        <p:spPr>
          <a:xfrm>
            <a:off x="4724485" y="1246907"/>
            <a:ext cx="4104000" cy="181372"/>
          </a:xfrm>
          <a:prstGeom prst="rect">
            <a:avLst/>
          </a:prstGeom>
        </p:spPr>
        <p:txBody>
          <a:bodyPr rtlCol="0"/>
          <a:lstStyle>
            <a:lvl1pPr marL="0" indent="0">
              <a:buNone/>
              <a:defRPr sz="1400" b="1" i="0">
                <a:latin typeface="Montserrat" pitchFamily="2" charset="77"/>
              </a:defRPr>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Überschrift</a:t>
            </a:r>
          </a:p>
        </p:txBody>
      </p:sp>
    </p:spTree>
    <p:extLst>
      <p:ext uri="{BB962C8B-B14F-4D97-AF65-F5344CB8AC3E}">
        <p14:creationId xmlns:p14="http://schemas.microsoft.com/office/powerpoint/2010/main" val="5551011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ext mit Bild Gloss &amp; Bloom">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1473200" y="-668421"/>
            <a:ext cx="5644801" cy="4932234"/>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4404048" y="458701"/>
            <a:ext cx="4401813" cy="1136606"/>
          </a:xfrm>
          <a:prstGeom prst="rect">
            <a:avLst/>
          </a:prstGeom>
        </p:spPr>
        <p:txBody>
          <a:bodyPr/>
          <a:lstStyle>
            <a:lvl1pPr marL="0" indent="0" algn="r">
              <a:lnSpc>
                <a:spcPts val="4280"/>
              </a:lnSpc>
              <a:spcBef>
                <a:spcPts val="0"/>
              </a:spcBef>
              <a:spcAft>
                <a:spcPts val="0"/>
              </a:spcAft>
              <a:buFontTx/>
              <a:buNone/>
              <a:defRPr sz="3400">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4404048" y="1766355"/>
            <a:ext cx="4401813" cy="297457"/>
          </a:xfrm>
          <a:prstGeom prst="rect">
            <a:avLst/>
          </a:prstGeom>
        </p:spPr>
        <p:txBody>
          <a:bodyPr/>
          <a:lstStyle>
            <a:lvl1pPr marL="0" indent="0" algn="r">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4404048" y="2317899"/>
            <a:ext cx="4401814" cy="1945914"/>
          </a:xfrm>
          <a:prstGeom prst="rect">
            <a:avLst/>
          </a:prstGeom>
        </p:spPr>
        <p:txBody>
          <a:bodyPr/>
          <a:lstStyle>
            <a:lvl1pPr marL="0" indent="0" algn="r">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31632259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ext mit Bild Montserrat">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1473200" y="-668421"/>
            <a:ext cx="5644801" cy="4932234"/>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6" name="Textplatzhalter 4">
            <a:extLst>
              <a:ext uri="{FF2B5EF4-FFF2-40B4-BE49-F238E27FC236}">
                <a16:creationId xmlns:a16="http://schemas.microsoft.com/office/drawing/2014/main" id="{F26A2DF4-5F2A-204A-9368-E6A2866F35DD}"/>
              </a:ext>
            </a:extLst>
          </p:cNvPr>
          <p:cNvSpPr>
            <a:spLocks noGrp="1"/>
          </p:cNvSpPr>
          <p:nvPr>
            <p:ph type="body" sz="quarter" idx="15" hasCustomPrompt="1"/>
          </p:nvPr>
        </p:nvSpPr>
        <p:spPr>
          <a:xfrm>
            <a:off x="4404048" y="458701"/>
            <a:ext cx="4401813" cy="1136606"/>
          </a:xfrm>
          <a:prstGeom prst="rect">
            <a:avLst/>
          </a:prstGeom>
        </p:spPr>
        <p:txBody>
          <a:bodyPr/>
          <a:lstStyle>
            <a:lvl1pPr marL="0" indent="0" algn="r">
              <a:lnSpc>
                <a:spcPts val="4080"/>
              </a:lnSpc>
              <a:spcBef>
                <a:spcPts val="0"/>
              </a:spcBef>
              <a:spcAft>
                <a:spcPts val="0"/>
              </a:spcAft>
              <a:buFontTx/>
              <a:buNone/>
              <a:defRPr sz="34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a:t>MONTSERRAT</a:t>
            </a:r>
          </a:p>
        </p:txBody>
      </p:sp>
      <p:sp>
        <p:nvSpPr>
          <p:cNvPr id="17" name="Textplatzhalter 4">
            <a:extLst>
              <a:ext uri="{FF2B5EF4-FFF2-40B4-BE49-F238E27FC236}">
                <a16:creationId xmlns:a16="http://schemas.microsoft.com/office/drawing/2014/main" id="{F20C75DF-8E08-284B-A6C6-C1940A9744E3}"/>
              </a:ext>
            </a:extLst>
          </p:cNvPr>
          <p:cNvSpPr>
            <a:spLocks noGrp="1"/>
          </p:cNvSpPr>
          <p:nvPr>
            <p:ph type="body" sz="quarter" idx="16" hasCustomPrompt="1"/>
          </p:nvPr>
        </p:nvSpPr>
        <p:spPr>
          <a:xfrm>
            <a:off x="4404048" y="1766355"/>
            <a:ext cx="4401813" cy="297457"/>
          </a:xfrm>
          <a:prstGeom prst="rect">
            <a:avLst/>
          </a:prstGeom>
        </p:spPr>
        <p:txBody>
          <a:bodyPr/>
          <a:lstStyle>
            <a:lvl1pPr marL="0" indent="0" algn="r">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8" name="Textplatzhalter 4">
            <a:extLst>
              <a:ext uri="{FF2B5EF4-FFF2-40B4-BE49-F238E27FC236}">
                <a16:creationId xmlns:a16="http://schemas.microsoft.com/office/drawing/2014/main" id="{2B9AE645-E0EE-B242-96F3-5BDBA8872822}"/>
              </a:ext>
            </a:extLst>
          </p:cNvPr>
          <p:cNvSpPr>
            <a:spLocks noGrp="1"/>
          </p:cNvSpPr>
          <p:nvPr>
            <p:ph type="body" sz="quarter" idx="17" hasCustomPrompt="1"/>
          </p:nvPr>
        </p:nvSpPr>
        <p:spPr>
          <a:xfrm>
            <a:off x="4404048" y="2317899"/>
            <a:ext cx="4401814" cy="1945914"/>
          </a:xfrm>
          <a:prstGeom prst="rect">
            <a:avLst/>
          </a:prstGeom>
        </p:spPr>
        <p:txBody>
          <a:bodyPr/>
          <a:lstStyle>
            <a:lvl1pPr marL="0" indent="0" algn="r">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21364379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ext mit 3 Bildern">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382381" y="1896813"/>
            <a:ext cx="4401814" cy="23669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0" name="Titel 1">
            <a:extLst>
              <a:ext uri="{FF2B5EF4-FFF2-40B4-BE49-F238E27FC236}">
                <a16:creationId xmlns:a16="http://schemas.microsoft.com/office/drawing/2014/main" id="{CD3954BC-4A6C-4D4B-9312-317FFEED668E}"/>
              </a:ext>
            </a:extLst>
          </p:cNvPr>
          <p:cNvSpPr>
            <a:spLocks noGrp="1"/>
          </p:cNvSpPr>
          <p:nvPr>
            <p:ph type="title" hasCustomPrompt="1"/>
          </p:nvPr>
        </p:nvSpPr>
        <p:spPr>
          <a:xfrm>
            <a:off x="382381" y="454131"/>
            <a:ext cx="4401812" cy="677024"/>
          </a:xfrm>
        </p:spPr>
        <p:txBody>
          <a:bodyPr rtlCol="0"/>
          <a:lstStyle>
            <a:lvl1pPr algn="l">
              <a:defRPr>
                <a:solidFill>
                  <a:schemeClr val="tx1">
                    <a:lumMod val="75000"/>
                    <a:lumOff val="25000"/>
                  </a:schemeClr>
                </a:solidFill>
              </a:defRPr>
            </a:lvl1pPr>
          </a:lstStyle>
          <a:p>
            <a:pPr rtl="0"/>
            <a:r>
              <a:rPr lang="de-DE" noProof="0" dirty="0"/>
              <a:t>Seitentitel durch Klicken bearbeiten</a:t>
            </a:r>
          </a:p>
        </p:txBody>
      </p:sp>
      <p:sp>
        <p:nvSpPr>
          <p:cNvPr id="15" name="Untertitel 2">
            <a:extLst>
              <a:ext uri="{FF2B5EF4-FFF2-40B4-BE49-F238E27FC236}">
                <a16:creationId xmlns:a16="http://schemas.microsoft.com/office/drawing/2014/main" id="{771CF491-30A7-8E4A-898B-72DF0001B594}"/>
              </a:ext>
            </a:extLst>
          </p:cNvPr>
          <p:cNvSpPr>
            <a:spLocks noGrp="1"/>
          </p:cNvSpPr>
          <p:nvPr>
            <p:ph type="body" sz="quarter" idx="32" hasCustomPrompt="1"/>
          </p:nvPr>
        </p:nvSpPr>
        <p:spPr>
          <a:xfrm>
            <a:off x="382381" y="1268989"/>
            <a:ext cx="4401813" cy="256641"/>
          </a:xfrm>
          <a:prstGeom prst="rect">
            <a:avLst/>
          </a:prstGeom>
        </p:spPr>
        <p:txBody>
          <a:bodyPr rtlCol="0"/>
          <a:lstStyle>
            <a:lvl1pPr marL="0" indent="0" algn="l">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13" name="Bildplatzhalter 10">
            <a:extLst>
              <a:ext uri="{FF2B5EF4-FFF2-40B4-BE49-F238E27FC236}">
                <a16:creationId xmlns:a16="http://schemas.microsoft.com/office/drawing/2014/main" id="{90B62267-FF11-9040-8C66-11AEA9FA19CE}"/>
              </a:ext>
            </a:extLst>
          </p:cNvPr>
          <p:cNvSpPr>
            <a:spLocks noGrp="1"/>
          </p:cNvSpPr>
          <p:nvPr>
            <p:ph type="pic" sz="quarter" idx="14" hasCustomPrompt="1"/>
          </p:nvPr>
        </p:nvSpPr>
        <p:spPr>
          <a:xfrm>
            <a:off x="5316807" y="678485"/>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
        <p:nvSpPr>
          <p:cNvPr id="17" name="Bildplatzhalter 10">
            <a:extLst>
              <a:ext uri="{FF2B5EF4-FFF2-40B4-BE49-F238E27FC236}">
                <a16:creationId xmlns:a16="http://schemas.microsoft.com/office/drawing/2014/main" id="{1282D23C-497A-E442-B385-8AD3D7C1B0C1}"/>
              </a:ext>
            </a:extLst>
          </p:cNvPr>
          <p:cNvSpPr>
            <a:spLocks noGrp="1"/>
          </p:cNvSpPr>
          <p:nvPr>
            <p:ph type="pic" sz="quarter" idx="33" hasCustomPrompt="1"/>
          </p:nvPr>
        </p:nvSpPr>
        <p:spPr>
          <a:xfrm>
            <a:off x="6842397" y="1566680"/>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
        <p:nvSpPr>
          <p:cNvPr id="18" name="Bildplatzhalter 10">
            <a:extLst>
              <a:ext uri="{FF2B5EF4-FFF2-40B4-BE49-F238E27FC236}">
                <a16:creationId xmlns:a16="http://schemas.microsoft.com/office/drawing/2014/main" id="{8262827B-2CBD-6D41-AC5C-869C0BB1E101}"/>
              </a:ext>
            </a:extLst>
          </p:cNvPr>
          <p:cNvSpPr>
            <a:spLocks noGrp="1"/>
          </p:cNvSpPr>
          <p:nvPr>
            <p:ph type="pic" sz="quarter" idx="34" hasCustomPrompt="1"/>
          </p:nvPr>
        </p:nvSpPr>
        <p:spPr>
          <a:xfrm>
            <a:off x="5316807" y="2466190"/>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1166692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ext linksbündig">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382381" y="1896813"/>
            <a:ext cx="4401814" cy="23669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0" name="Titel 1">
            <a:extLst>
              <a:ext uri="{FF2B5EF4-FFF2-40B4-BE49-F238E27FC236}">
                <a16:creationId xmlns:a16="http://schemas.microsoft.com/office/drawing/2014/main" id="{CD3954BC-4A6C-4D4B-9312-317FFEED668E}"/>
              </a:ext>
            </a:extLst>
          </p:cNvPr>
          <p:cNvSpPr>
            <a:spLocks noGrp="1"/>
          </p:cNvSpPr>
          <p:nvPr>
            <p:ph type="title" hasCustomPrompt="1"/>
          </p:nvPr>
        </p:nvSpPr>
        <p:spPr>
          <a:xfrm>
            <a:off x="382381" y="454131"/>
            <a:ext cx="4401812" cy="677024"/>
          </a:xfrm>
        </p:spPr>
        <p:txBody>
          <a:bodyPr rtlCol="0"/>
          <a:lstStyle>
            <a:lvl1pPr algn="l">
              <a:defRPr>
                <a:solidFill>
                  <a:schemeClr val="tx1">
                    <a:lumMod val="75000"/>
                    <a:lumOff val="25000"/>
                  </a:schemeClr>
                </a:solidFill>
              </a:defRPr>
            </a:lvl1pPr>
          </a:lstStyle>
          <a:p>
            <a:pPr rtl="0"/>
            <a:r>
              <a:rPr lang="de-DE" noProof="0" dirty="0"/>
              <a:t>Seitentitel durch Klicken bearbeiten</a:t>
            </a:r>
          </a:p>
        </p:txBody>
      </p:sp>
      <p:sp>
        <p:nvSpPr>
          <p:cNvPr id="15" name="Untertitel 2">
            <a:extLst>
              <a:ext uri="{FF2B5EF4-FFF2-40B4-BE49-F238E27FC236}">
                <a16:creationId xmlns:a16="http://schemas.microsoft.com/office/drawing/2014/main" id="{771CF491-30A7-8E4A-898B-72DF0001B594}"/>
              </a:ext>
            </a:extLst>
          </p:cNvPr>
          <p:cNvSpPr>
            <a:spLocks noGrp="1"/>
          </p:cNvSpPr>
          <p:nvPr>
            <p:ph type="body" sz="quarter" idx="32" hasCustomPrompt="1"/>
          </p:nvPr>
        </p:nvSpPr>
        <p:spPr>
          <a:xfrm>
            <a:off x="382381" y="1268989"/>
            <a:ext cx="4401813" cy="256641"/>
          </a:xfrm>
          <a:prstGeom prst="rect">
            <a:avLst/>
          </a:prstGeom>
        </p:spPr>
        <p:txBody>
          <a:bodyPr rtlCol="0"/>
          <a:lstStyle>
            <a:lvl1pPr marL="0" indent="0" algn="l">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1417360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Bilder mit kurzem Text">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338138" y="802033"/>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935296"/>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3" name="Textplatzhalter 4">
            <a:extLst>
              <a:ext uri="{FF2B5EF4-FFF2-40B4-BE49-F238E27FC236}">
                <a16:creationId xmlns:a16="http://schemas.microsoft.com/office/drawing/2014/main" id="{E68F1B7D-F4A8-0C4D-94B1-7464F5F96A9E}"/>
              </a:ext>
            </a:extLst>
          </p:cNvPr>
          <p:cNvSpPr>
            <a:spLocks noGrp="1"/>
          </p:cNvSpPr>
          <p:nvPr>
            <p:ph type="body" sz="quarter" idx="16" hasCustomPrompt="1"/>
          </p:nvPr>
        </p:nvSpPr>
        <p:spPr>
          <a:xfrm>
            <a:off x="1980628" y="802033"/>
            <a:ext cx="2543446"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1980628" y="1232753"/>
            <a:ext cx="2543446"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5" name="Bildplatzhalter 10">
            <a:extLst>
              <a:ext uri="{FF2B5EF4-FFF2-40B4-BE49-F238E27FC236}">
                <a16:creationId xmlns:a16="http://schemas.microsoft.com/office/drawing/2014/main" id="{E5F581A8-9172-E045-B215-219FD0FDD4D4}"/>
              </a:ext>
            </a:extLst>
          </p:cNvPr>
          <p:cNvSpPr>
            <a:spLocks noGrp="1"/>
          </p:cNvSpPr>
          <p:nvPr>
            <p:ph type="pic" sz="quarter" idx="18" hasCustomPrompt="1"/>
          </p:nvPr>
        </p:nvSpPr>
        <p:spPr>
          <a:xfrm>
            <a:off x="338137" y="2546858"/>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16" name="Textplatzhalter 4">
            <a:extLst>
              <a:ext uri="{FF2B5EF4-FFF2-40B4-BE49-F238E27FC236}">
                <a16:creationId xmlns:a16="http://schemas.microsoft.com/office/drawing/2014/main" id="{453B28A5-E03B-AF44-8AFD-E1A408B607DA}"/>
              </a:ext>
            </a:extLst>
          </p:cNvPr>
          <p:cNvSpPr>
            <a:spLocks noGrp="1"/>
          </p:cNvSpPr>
          <p:nvPr>
            <p:ph type="body" sz="quarter" idx="19" hasCustomPrompt="1"/>
          </p:nvPr>
        </p:nvSpPr>
        <p:spPr>
          <a:xfrm>
            <a:off x="1980628" y="2546858"/>
            <a:ext cx="2543446"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7" name="Textplatzhalter 4">
            <a:extLst>
              <a:ext uri="{FF2B5EF4-FFF2-40B4-BE49-F238E27FC236}">
                <a16:creationId xmlns:a16="http://schemas.microsoft.com/office/drawing/2014/main" id="{7407CF6D-CE14-3F4E-ADAD-3A683A150FA1}"/>
              </a:ext>
            </a:extLst>
          </p:cNvPr>
          <p:cNvSpPr>
            <a:spLocks noGrp="1"/>
          </p:cNvSpPr>
          <p:nvPr>
            <p:ph type="body" sz="quarter" idx="20"/>
          </p:nvPr>
        </p:nvSpPr>
        <p:spPr>
          <a:xfrm>
            <a:off x="1980628" y="2977578"/>
            <a:ext cx="2543446"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8" name="Bildplatzhalter 10">
            <a:extLst>
              <a:ext uri="{FF2B5EF4-FFF2-40B4-BE49-F238E27FC236}">
                <a16:creationId xmlns:a16="http://schemas.microsoft.com/office/drawing/2014/main" id="{C60806AA-1716-6941-95B5-FAB2A5280C48}"/>
              </a:ext>
            </a:extLst>
          </p:cNvPr>
          <p:cNvSpPr>
            <a:spLocks noGrp="1"/>
          </p:cNvSpPr>
          <p:nvPr>
            <p:ph type="pic" sz="quarter" idx="21" hasCustomPrompt="1"/>
          </p:nvPr>
        </p:nvSpPr>
        <p:spPr>
          <a:xfrm>
            <a:off x="4679784" y="802033"/>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19" name="Textplatzhalter 4">
            <a:extLst>
              <a:ext uri="{FF2B5EF4-FFF2-40B4-BE49-F238E27FC236}">
                <a16:creationId xmlns:a16="http://schemas.microsoft.com/office/drawing/2014/main" id="{9EF3FF58-4D57-EE48-84B4-29B2D943CC1C}"/>
              </a:ext>
            </a:extLst>
          </p:cNvPr>
          <p:cNvSpPr>
            <a:spLocks noGrp="1"/>
          </p:cNvSpPr>
          <p:nvPr>
            <p:ph type="body" sz="quarter" idx="22" hasCustomPrompt="1"/>
          </p:nvPr>
        </p:nvSpPr>
        <p:spPr>
          <a:xfrm>
            <a:off x="6313714" y="802033"/>
            <a:ext cx="249214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20" name="Textplatzhalter 4">
            <a:extLst>
              <a:ext uri="{FF2B5EF4-FFF2-40B4-BE49-F238E27FC236}">
                <a16:creationId xmlns:a16="http://schemas.microsoft.com/office/drawing/2014/main" id="{D99E0C51-975D-0042-86B7-A21286133286}"/>
              </a:ext>
            </a:extLst>
          </p:cNvPr>
          <p:cNvSpPr>
            <a:spLocks noGrp="1"/>
          </p:cNvSpPr>
          <p:nvPr>
            <p:ph type="body" sz="quarter" idx="23"/>
          </p:nvPr>
        </p:nvSpPr>
        <p:spPr>
          <a:xfrm>
            <a:off x="6313714" y="1232753"/>
            <a:ext cx="249214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21" name="Bildplatzhalter 10">
            <a:extLst>
              <a:ext uri="{FF2B5EF4-FFF2-40B4-BE49-F238E27FC236}">
                <a16:creationId xmlns:a16="http://schemas.microsoft.com/office/drawing/2014/main" id="{B0B0FF71-6F88-9640-B727-7E40B2153084}"/>
              </a:ext>
            </a:extLst>
          </p:cNvPr>
          <p:cNvSpPr>
            <a:spLocks noGrp="1"/>
          </p:cNvSpPr>
          <p:nvPr>
            <p:ph type="pic" sz="quarter" idx="24" hasCustomPrompt="1"/>
          </p:nvPr>
        </p:nvSpPr>
        <p:spPr>
          <a:xfrm>
            <a:off x="4679783" y="2546858"/>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2" name="Textplatzhalter 4">
            <a:extLst>
              <a:ext uri="{FF2B5EF4-FFF2-40B4-BE49-F238E27FC236}">
                <a16:creationId xmlns:a16="http://schemas.microsoft.com/office/drawing/2014/main" id="{2B90CCAF-EDC2-8F43-B657-5E71B179F523}"/>
              </a:ext>
            </a:extLst>
          </p:cNvPr>
          <p:cNvSpPr>
            <a:spLocks noGrp="1"/>
          </p:cNvSpPr>
          <p:nvPr>
            <p:ph type="body" sz="quarter" idx="25" hasCustomPrompt="1"/>
          </p:nvPr>
        </p:nvSpPr>
        <p:spPr>
          <a:xfrm>
            <a:off x="6313714" y="2546858"/>
            <a:ext cx="249214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23" name="Textplatzhalter 4">
            <a:extLst>
              <a:ext uri="{FF2B5EF4-FFF2-40B4-BE49-F238E27FC236}">
                <a16:creationId xmlns:a16="http://schemas.microsoft.com/office/drawing/2014/main" id="{E6FC4061-D31A-A54F-91BC-418D4FBB989D}"/>
              </a:ext>
            </a:extLst>
          </p:cNvPr>
          <p:cNvSpPr>
            <a:spLocks noGrp="1"/>
          </p:cNvSpPr>
          <p:nvPr>
            <p:ph type="body" sz="quarter" idx="26"/>
          </p:nvPr>
        </p:nvSpPr>
        <p:spPr>
          <a:xfrm>
            <a:off x="6313714" y="2977578"/>
            <a:ext cx="249214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Tree>
    <p:extLst>
      <p:ext uri="{BB962C8B-B14F-4D97-AF65-F5344CB8AC3E}">
        <p14:creationId xmlns:p14="http://schemas.microsoft.com/office/powerpoint/2010/main" val="17600918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2_Großes Bild mit kurzem Text">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BE421EAA-68E8-4AED-BA2F-01A6AC66859D}"/>
              </a:ext>
            </a:extLst>
          </p:cNvPr>
          <p:cNvSpPr>
            <a:spLocks noGrp="1"/>
          </p:cNvSpPr>
          <p:nvPr>
            <p:ph type="pic" sz="quarter" idx="10" hasCustomPrompt="1"/>
          </p:nvPr>
        </p:nvSpPr>
        <p:spPr>
          <a:xfrm>
            <a:off x="0" y="0"/>
            <a:ext cx="6621975" cy="514350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1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216053 w 10655455"/>
              <a:gd name="connsiteY74" fmla="*/ 865869 h 6858000"/>
              <a:gd name="connsiteX75" fmla="*/ 8837177 w 10655455"/>
              <a:gd name="connsiteY75" fmla="*/ 1935484 h 6858000"/>
              <a:gd name="connsiteX76" fmla="*/ 8837177 w 10655455"/>
              <a:gd name="connsiteY76" fmla="*/ 2154207 h 6858000"/>
              <a:gd name="connsiteX77" fmla="*/ 8216053 w 10655455"/>
              <a:gd name="connsiteY77" fmla="*/ 3223823 h 6858000"/>
              <a:gd name="connsiteX78" fmla="*/ 8025968 w 10655455"/>
              <a:gd name="connsiteY78" fmla="*/ 3335852 h 6858000"/>
              <a:gd name="connsiteX79" fmla="*/ 6786399 w 10655455"/>
              <a:gd name="connsiteY79" fmla="*/ 3335852 h 6858000"/>
              <a:gd name="connsiteX80" fmla="*/ 6593637 w 10655455"/>
              <a:gd name="connsiteY80" fmla="*/ 3223823 h 6858000"/>
              <a:gd name="connsiteX81" fmla="*/ 5975192 w 10655455"/>
              <a:gd name="connsiteY81" fmla="*/ 2154207 h 6858000"/>
              <a:gd name="connsiteX82" fmla="*/ 5975192 w 10655455"/>
              <a:gd name="connsiteY82" fmla="*/ 1935484 h 6858000"/>
              <a:gd name="connsiteX83" fmla="*/ 6593637 w 10655455"/>
              <a:gd name="connsiteY83" fmla="*/ 865869 h 6858000"/>
              <a:gd name="connsiteX84" fmla="*/ 6786399 w 10655455"/>
              <a:gd name="connsiteY84" fmla="*/ 753840 h 6858000"/>
              <a:gd name="connsiteX85" fmla="*/ 0 w 10655455"/>
              <a:gd name="connsiteY85" fmla="*/ 0 h 6858000"/>
              <a:gd name="connsiteX86" fmla="*/ 6966294 w 10655455"/>
              <a:gd name="connsiteY86" fmla="*/ 0 h 6858000"/>
              <a:gd name="connsiteX87" fmla="*/ 6852387 w 10655455"/>
              <a:gd name="connsiteY87" fmla="*/ 196155 h 6858000"/>
              <a:gd name="connsiteX88" fmla="*/ 6043321 w 10655455"/>
              <a:gd name="connsiteY88" fmla="*/ 1589421 h 6858000"/>
              <a:gd name="connsiteX89" fmla="*/ 5423265 w 10655455"/>
              <a:gd name="connsiteY89" fmla="*/ 1954861 h 6858000"/>
              <a:gd name="connsiteX90" fmla="*/ 1379802 w 10655455"/>
              <a:gd name="connsiteY90" fmla="*/ 1954861 h 6858000"/>
              <a:gd name="connsiteX91" fmla="*/ 751013 w 10655455"/>
              <a:gd name="connsiteY91" fmla="*/ 1589421 h 6858000"/>
              <a:gd name="connsiteX92" fmla="*/ 1951 w 10655455"/>
              <a:gd name="connsiteY92" fmla="*/ 293901 h 6858000"/>
              <a:gd name="connsiteX93" fmla="*/ 0 w 10655455"/>
              <a:gd name="connsiteY93" fmla="*/ 290527 h 6858000"/>
              <a:gd name="connsiteX94" fmla="*/ 0 w 10655455"/>
              <a:gd name="connsiteY94"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837177 w 10655455"/>
              <a:gd name="connsiteY74" fmla="*/ 1935484 h 6858000"/>
              <a:gd name="connsiteX75" fmla="*/ 8837177 w 10655455"/>
              <a:gd name="connsiteY75" fmla="*/ 2154207 h 6858000"/>
              <a:gd name="connsiteX76" fmla="*/ 8216053 w 10655455"/>
              <a:gd name="connsiteY76" fmla="*/ 3223823 h 6858000"/>
              <a:gd name="connsiteX77" fmla="*/ 8025968 w 10655455"/>
              <a:gd name="connsiteY77" fmla="*/ 3335852 h 6858000"/>
              <a:gd name="connsiteX78" fmla="*/ 6786399 w 10655455"/>
              <a:gd name="connsiteY78" fmla="*/ 3335852 h 6858000"/>
              <a:gd name="connsiteX79" fmla="*/ 6593637 w 10655455"/>
              <a:gd name="connsiteY79" fmla="*/ 3223823 h 6858000"/>
              <a:gd name="connsiteX80" fmla="*/ 5975192 w 10655455"/>
              <a:gd name="connsiteY80" fmla="*/ 2154207 h 6858000"/>
              <a:gd name="connsiteX81" fmla="*/ 5975192 w 10655455"/>
              <a:gd name="connsiteY81" fmla="*/ 1935484 h 6858000"/>
              <a:gd name="connsiteX82" fmla="*/ 6593637 w 10655455"/>
              <a:gd name="connsiteY82" fmla="*/ 865869 h 6858000"/>
              <a:gd name="connsiteX83" fmla="*/ 6786399 w 10655455"/>
              <a:gd name="connsiteY83" fmla="*/ 753840 h 6858000"/>
              <a:gd name="connsiteX84" fmla="*/ 0 w 10655455"/>
              <a:gd name="connsiteY84" fmla="*/ 0 h 6858000"/>
              <a:gd name="connsiteX85" fmla="*/ 6966294 w 10655455"/>
              <a:gd name="connsiteY85" fmla="*/ 0 h 6858000"/>
              <a:gd name="connsiteX86" fmla="*/ 6852387 w 10655455"/>
              <a:gd name="connsiteY86" fmla="*/ 196155 h 6858000"/>
              <a:gd name="connsiteX87" fmla="*/ 6043321 w 10655455"/>
              <a:gd name="connsiteY87" fmla="*/ 1589421 h 6858000"/>
              <a:gd name="connsiteX88" fmla="*/ 5423265 w 10655455"/>
              <a:gd name="connsiteY88" fmla="*/ 1954861 h 6858000"/>
              <a:gd name="connsiteX89" fmla="*/ 1379802 w 10655455"/>
              <a:gd name="connsiteY89" fmla="*/ 1954861 h 6858000"/>
              <a:gd name="connsiteX90" fmla="*/ 751013 w 10655455"/>
              <a:gd name="connsiteY90" fmla="*/ 1589421 h 6858000"/>
              <a:gd name="connsiteX91" fmla="*/ 1951 w 10655455"/>
              <a:gd name="connsiteY91" fmla="*/ 293901 h 6858000"/>
              <a:gd name="connsiteX92" fmla="*/ 0 w 10655455"/>
              <a:gd name="connsiteY92" fmla="*/ 290527 h 6858000"/>
              <a:gd name="connsiteX93" fmla="*/ 0 w 10655455"/>
              <a:gd name="connsiteY93"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837177 w 10655455"/>
              <a:gd name="connsiteY74" fmla="*/ 2154207 h 6858000"/>
              <a:gd name="connsiteX75" fmla="*/ 8216053 w 10655455"/>
              <a:gd name="connsiteY75" fmla="*/ 3223823 h 6858000"/>
              <a:gd name="connsiteX76" fmla="*/ 8025968 w 10655455"/>
              <a:gd name="connsiteY76" fmla="*/ 3335852 h 6858000"/>
              <a:gd name="connsiteX77" fmla="*/ 6786399 w 10655455"/>
              <a:gd name="connsiteY77" fmla="*/ 3335852 h 6858000"/>
              <a:gd name="connsiteX78" fmla="*/ 6593637 w 10655455"/>
              <a:gd name="connsiteY78" fmla="*/ 3223823 h 6858000"/>
              <a:gd name="connsiteX79" fmla="*/ 5975192 w 10655455"/>
              <a:gd name="connsiteY79" fmla="*/ 2154207 h 6858000"/>
              <a:gd name="connsiteX80" fmla="*/ 5975192 w 10655455"/>
              <a:gd name="connsiteY80" fmla="*/ 1935484 h 6858000"/>
              <a:gd name="connsiteX81" fmla="*/ 6593637 w 10655455"/>
              <a:gd name="connsiteY81" fmla="*/ 865869 h 6858000"/>
              <a:gd name="connsiteX82" fmla="*/ 6786399 w 10655455"/>
              <a:gd name="connsiteY82" fmla="*/ 753840 h 6858000"/>
              <a:gd name="connsiteX83" fmla="*/ 0 w 10655455"/>
              <a:gd name="connsiteY83" fmla="*/ 0 h 6858000"/>
              <a:gd name="connsiteX84" fmla="*/ 6966294 w 10655455"/>
              <a:gd name="connsiteY84" fmla="*/ 0 h 6858000"/>
              <a:gd name="connsiteX85" fmla="*/ 6852387 w 10655455"/>
              <a:gd name="connsiteY85" fmla="*/ 196155 h 6858000"/>
              <a:gd name="connsiteX86" fmla="*/ 6043321 w 10655455"/>
              <a:gd name="connsiteY86" fmla="*/ 1589421 h 6858000"/>
              <a:gd name="connsiteX87" fmla="*/ 5423265 w 10655455"/>
              <a:gd name="connsiteY87" fmla="*/ 1954861 h 6858000"/>
              <a:gd name="connsiteX88" fmla="*/ 1379802 w 10655455"/>
              <a:gd name="connsiteY88" fmla="*/ 1954861 h 6858000"/>
              <a:gd name="connsiteX89" fmla="*/ 751013 w 10655455"/>
              <a:gd name="connsiteY89" fmla="*/ 1589421 h 6858000"/>
              <a:gd name="connsiteX90" fmla="*/ 1951 w 10655455"/>
              <a:gd name="connsiteY90" fmla="*/ 293901 h 6858000"/>
              <a:gd name="connsiteX91" fmla="*/ 0 w 10655455"/>
              <a:gd name="connsiteY91" fmla="*/ 290527 h 6858000"/>
              <a:gd name="connsiteX92" fmla="*/ 0 w 10655455"/>
              <a:gd name="connsiteY92"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216053 w 10655455"/>
              <a:gd name="connsiteY74" fmla="*/ 3223823 h 6858000"/>
              <a:gd name="connsiteX75" fmla="*/ 8025968 w 10655455"/>
              <a:gd name="connsiteY75" fmla="*/ 3335852 h 6858000"/>
              <a:gd name="connsiteX76" fmla="*/ 6786399 w 10655455"/>
              <a:gd name="connsiteY76" fmla="*/ 3335852 h 6858000"/>
              <a:gd name="connsiteX77" fmla="*/ 6593637 w 10655455"/>
              <a:gd name="connsiteY77" fmla="*/ 3223823 h 6858000"/>
              <a:gd name="connsiteX78" fmla="*/ 5975192 w 10655455"/>
              <a:gd name="connsiteY78" fmla="*/ 2154207 h 6858000"/>
              <a:gd name="connsiteX79" fmla="*/ 5975192 w 10655455"/>
              <a:gd name="connsiteY79" fmla="*/ 1935484 h 6858000"/>
              <a:gd name="connsiteX80" fmla="*/ 6593637 w 10655455"/>
              <a:gd name="connsiteY80" fmla="*/ 865869 h 6858000"/>
              <a:gd name="connsiteX81" fmla="*/ 6786399 w 10655455"/>
              <a:gd name="connsiteY81" fmla="*/ 753840 h 6858000"/>
              <a:gd name="connsiteX82" fmla="*/ 0 w 10655455"/>
              <a:gd name="connsiteY82" fmla="*/ 0 h 6858000"/>
              <a:gd name="connsiteX83" fmla="*/ 6966294 w 10655455"/>
              <a:gd name="connsiteY83" fmla="*/ 0 h 6858000"/>
              <a:gd name="connsiteX84" fmla="*/ 6852387 w 10655455"/>
              <a:gd name="connsiteY84" fmla="*/ 196155 h 6858000"/>
              <a:gd name="connsiteX85" fmla="*/ 6043321 w 10655455"/>
              <a:gd name="connsiteY85" fmla="*/ 1589421 h 6858000"/>
              <a:gd name="connsiteX86" fmla="*/ 5423265 w 10655455"/>
              <a:gd name="connsiteY86" fmla="*/ 1954861 h 6858000"/>
              <a:gd name="connsiteX87" fmla="*/ 1379802 w 10655455"/>
              <a:gd name="connsiteY87" fmla="*/ 1954861 h 6858000"/>
              <a:gd name="connsiteX88" fmla="*/ 751013 w 10655455"/>
              <a:gd name="connsiteY88" fmla="*/ 1589421 h 6858000"/>
              <a:gd name="connsiteX89" fmla="*/ 1951 w 10655455"/>
              <a:gd name="connsiteY89" fmla="*/ 293901 h 6858000"/>
              <a:gd name="connsiteX90" fmla="*/ 0 w 10655455"/>
              <a:gd name="connsiteY90" fmla="*/ 290527 h 6858000"/>
              <a:gd name="connsiteX91" fmla="*/ 0 w 10655455"/>
              <a:gd name="connsiteY91"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3335852 h 6858000"/>
              <a:gd name="connsiteX75" fmla="*/ 6786399 w 10655455"/>
              <a:gd name="connsiteY75" fmla="*/ 3335852 h 6858000"/>
              <a:gd name="connsiteX76" fmla="*/ 6593637 w 10655455"/>
              <a:gd name="connsiteY76" fmla="*/ 3223823 h 6858000"/>
              <a:gd name="connsiteX77" fmla="*/ 5975192 w 10655455"/>
              <a:gd name="connsiteY77" fmla="*/ 2154207 h 6858000"/>
              <a:gd name="connsiteX78" fmla="*/ 5975192 w 10655455"/>
              <a:gd name="connsiteY78" fmla="*/ 1935484 h 6858000"/>
              <a:gd name="connsiteX79" fmla="*/ 6593637 w 10655455"/>
              <a:gd name="connsiteY79" fmla="*/ 865869 h 6858000"/>
              <a:gd name="connsiteX80" fmla="*/ 6786399 w 10655455"/>
              <a:gd name="connsiteY80" fmla="*/ 753840 h 6858000"/>
              <a:gd name="connsiteX81" fmla="*/ 0 w 10655455"/>
              <a:gd name="connsiteY81" fmla="*/ 0 h 6858000"/>
              <a:gd name="connsiteX82" fmla="*/ 6966294 w 10655455"/>
              <a:gd name="connsiteY82" fmla="*/ 0 h 6858000"/>
              <a:gd name="connsiteX83" fmla="*/ 6852387 w 10655455"/>
              <a:gd name="connsiteY83" fmla="*/ 196155 h 6858000"/>
              <a:gd name="connsiteX84" fmla="*/ 6043321 w 10655455"/>
              <a:gd name="connsiteY84" fmla="*/ 1589421 h 6858000"/>
              <a:gd name="connsiteX85" fmla="*/ 5423265 w 10655455"/>
              <a:gd name="connsiteY85" fmla="*/ 1954861 h 6858000"/>
              <a:gd name="connsiteX86" fmla="*/ 1379802 w 10655455"/>
              <a:gd name="connsiteY86" fmla="*/ 1954861 h 6858000"/>
              <a:gd name="connsiteX87" fmla="*/ 751013 w 10655455"/>
              <a:gd name="connsiteY87" fmla="*/ 1589421 h 6858000"/>
              <a:gd name="connsiteX88" fmla="*/ 1951 w 10655455"/>
              <a:gd name="connsiteY88" fmla="*/ 293901 h 6858000"/>
              <a:gd name="connsiteX89" fmla="*/ 0 w 10655455"/>
              <a:gd name="connsiteY89" fmla="*/ 290527 h 6858000"/>
              <a:gd name="connsiteX90" fmla="*/ 0 w 10655455"/>
              <a:gd name="connsiteY90"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6786399 w 10655455"/>
              <a:gd name="connsiteY74" fmla="*/ 3335852 h 6858000"/>
              <a:gd name="connsiteX75" fmla="*/ 6593637 w 10655455"/>
              <a:gd name="connsiteY75" fmla="*/ 3223823 h 6858000"/>
              <a:gd name="connsiteX76" fmla="*/ 5975192 w 10655455"/>
              <a:gd name="connsiteY76" fmla="*/ 2154207 h 6858000"/>
              <a:gd name="connsiteX77" fmla="*/ 5975192 w 10655455"/>
              <a:gd name="connsiteY77" fmla="*/ 1935484 h 6858000"/>
              <a:gd name="connsiteX78" fmla="*/ 6593637 w 10655455"/>
              <a:gd name="connsiteY78" fmla="*/ 865869 h 6858000"/>
              <a:gd name="connsiteX79" fmla="*/ 6786399 w 10655455"/>
              <a:gd name="connsiteY79" fmla="*/ 753840 h 6858000"/>
              <a:gd name="connsiteX80" fmla="*/ 0 w 10655455"/>
              <a:gd name="connsiteY80" fmla="*/ 0 h 6858000"/>
              <a:gd name="connsiteX81" fmla="*/ 6966294 w 10655455"/>
              <a:gd name="connsiteY81" fmla="*/ 0 h 6858000"/>
              <a:gd name="connsiteX82" fmla="*/ 6852387 w 10655455"/>
              <a:gd name="connsiteY82" fmla="*/ 196155 h 6858000"/>
              <a:gd name="connsiteX83" fmla="*/ 6043321 w 10655455"/>
              <a:gd name="connsiteY83" fmla="*/ 1589421 h 6858000"/>
              <a:gd name="connsiteX84" fmla="*/ 5423265 w 10655455"/>
              <a:gd name="connsiteY84" fmla="*/ 1954861 h 6858000"/>
              <a:gd name="connsiteX85" fmla="*/ 1379802 w 10655455"/>
              <a:gd name="connsiteY85" fmla="*/ 1954861 h 6858000"/>
              <a:gd name="connsiteX86" fmla="*/ 751013 w 10655455"/>
              <a:gd name="connsiteY86" fmla="*/ 1589421 h 6858000"/>
              <a:gd name="connsiteX87" fmla="*/ 1951 w 10655455"/>
              <a:gd name="connsiteY87" fmla="*/ 293901 h 6858000"/>
              <a:gd name="connsiteX88" fmla="*/ 0 w 10655455"/>
              <a:gd name="connsiteY88" fmla="*/ 290527 h 6858000"/>
              <a:gd name="connsiteX89" fmla="*/ 0 w 10655455"/>
              <a:gd name="connsiteY89"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6593637 w 10655455"/>
              <a:gd name="connsiteY74" fmla="*/ 3223823 h 6858000"/>
              <a:gd name="connsiteX75" fmla="*/ 5975192 w 10655455"/>
              <a:gd name="connsiteY75" fmla="*/ 2154207 h 6858000"/>
              <a:gd name="connsiteX76" fmla="*/ 5975192 w 10655455"/>
              <a:gd name="connsiteY76" fmla="*/ 1935484 h 6858000"/>
              <a:gd name="connsiteX77" fmla="*/ 6593637 w 10655455"/>
              <a:gd name="connsiteY77" fmla="*/ 865869 h 6858000"/>
              <a:gd name="connsiteX78" fmla="*/ 6786399 w 10655455"/>
              <a:gd name="connsiteY78" fmla="*/ 753840 h 6858000"/>
              <a:gd name="connsiteX79" fmla="*/ 0 w 10655455"/>
              <a:gd name="connsiteY79" fmla="*/ 0 h 6858000"/>
              <a:gd name="connsiteX80" fmla="*/ 6966294 w 10655455"/>
              <a:gd name="connsiteY80" fmla="*/ 0 h 6858000"/>
              <a:gd name="connsiteX81" fmla="*/ 6852387 w 10655455"/>
              <a:gd name="connsiteY81" fmla="*/ 196155 h 6858000"/>
              <a:gd name="connsiteX82" fmla="*/ 6043321 w 10655455"/>
              <a:gd name="connsiteY82" fmla="*/ 1589421 h 6858000"/>
              <a:gd name="connsiteX83" fmla="*/ 5423265 w 10655455"/>
              <a:gd name="connsiteY83" fmla="*/ 1954861 h 6858000"/>
              <a:gd name="connsiteX84" fmla="*/ 1379802 w 10655455"/>
              <a:gd name="connsiteY84" fmla="*/ 1954861 h 6858000"/>
              <a:gd name="connsiteX85" fmla="*/ 751013 w 10655455"/>
              <a:gd name="connsiteY85" fmla="*/ 1589421 h 6858000"/>
              <a:gd name="connsiteX86" fmla="*/ 1951 w 10655455"/>
              <a:gd name="connsiteY86" fmla="*/ 293901 h 6858000"/>
              <a:gd name="connsiteX87" fmla="*/ 0 w 10655455"/>
              <a:gd name="connsiteY87" fmla="*/ 290527 h 6858000"/>
              <a:gd name="connsiteX88" fmla="*/ 0 w 10655455"/>
              <a:gd name="connsiteY88"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5975192 w 10655455"/>
              <a:gd name="connsiteY74" fmla="*/ 2154207 h 6858000"/>
              <a:gd name="connsiteX75" fmla="*/ 5975192 w 10655455"/>
              <a:gd name="connsiteY75" fmla="*/ 1935484 h 6858000"/>
              <a:gd name="connsiteX76" fmla="*/ 6593637 w 10655455"/>
              <a:gd name="connsiteY76" fmla="*/ 865869 h 6858000"/>
              <a:gd name="connsiteX77" fmla="*/ 6786399 w 10655455"/>
              <a:gd name="connsiteY77" fmla="*/ 753840 h 6858000"/>
              <a:gd name="connsiteX78" fmla="*/ 0 w 10655455"/>
              <a:gd name="connsiteY78" fmla="*/ 0 h 6858000"/>
              <a:gd name="connsiteX79" fmla="*/ 6966294 w 10655455"/>
              <a:gd name="connsiteY79" fmla="*/ 0 h 6858000"/>
              <a:gd name="connsiteX80" fmla="*/ 6852387 w 10655455"/>
              <a:gd name="connsiteY80" fmla="*/ 196155 h 6858000"/>
              <a:gd name="connsiteX81" fmla="*/ 6043321 w 10655455"/>
              <a:gd name="connsiteY81" fmla="*/ 1589421 h 6858000"/>
              <a:gd name="connsiteX82" fmla="*/ 5423265 w 10655455"/>
              <a:gd name="connsiteY82" fmla="*/ 1954861 h 6858000"/>
              <a:gd name="connsiteX83" fmla="*/ 1379802 w 10655455"/>
              <a:gd name="connsiteY83" fmla="*/ 1954861 h 6858000"/>
              <a:gd name="connsiteX84" fmla="*/ 751013 w 10655455"/>
              <a:gd name="connsiteY84" fmla="*/ 1589421 h 6858000"/>
              <a:gd name="connsiteX85" fmla="*/ 1951 w 10655455"/>
              <a:gd name="connsiteY85" fmla="*/ 293901 h 6858000"/>
              <a:gd name="connsiteX86" fmla="*/ 0 w 10655455"/>
              <a:gd name="connsiteY86" fmla="*/ 290527 h 6858000"/>
              <a:gd name="connsiteX87" fmla="*/ 0 w 10655455"/>
              <a:gd name="connsiteY87"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5975192 w 10655455"/>
              <a:gd name="connsiteY74" fmla="*/ 1935484 h 6858000"/>
              <a:gd name="connsiteX75" fmla="*/ 6593637 w 10655455"/>
              <a:gd name="connsiteY75" fmla="*/ 865869 h 6858000"/>
              <a:gd name="connsiteX76" fmla="*/ 6786399 w 10655455"/>
              <a:gd name="connsiteY76" fmla="*/ 753840 h 6858000"/>
              <a:gd name="connsiteX77" fmla="*/ 0 w 10655455"/>
              <a:gd name="connsiteY77" fmla="*/ 0 h 6858000"/>
              <a:gd name="connsiteX78" fmla="*/ 6966294 w 10655455"/>
              <a:gd name="connsiteY78" fmla="*/ 0 h 6858000"/>
              <a:gd name="connsiteX79" fmla="*/ 6852387 w 10655455"/>
              <a:gd name="connsiteY79" fmla="*/ 196155 h 6858000"/>
              <a:gd name="connsiteX80" fmla="*/ 6043321 w 10655455"/>
              <a:gd name="connsiteY80" fmla="*/ 1589421 h 6858000"/>
              <a:gd name="connsiteX81" fmla="*/ 5423265 w 10655455"/>
              <a:gd name="connsiteY81" fmla="*/ 1954861 h 6858000"/>
              <a:gd name="connsiteX82" fmla="*/ 1379802 w 10655455"/>
              <a:gd name="connsiteY82" fmla="*/ 1954861 h 6858000"/>
              <a:gd name="connsiteX83" fmla="*/ 751013 w 10655455"/>
              <a:gd name="connsiteY83" fmla="*/ 1589421 h 6858000"/>
              <a:gd name="connsiteX84" fmla="*/ 1951 w 10655455"/>
              <a:gd name="connsiteY84" fmla="*/ 293901 h 6858000"/>
              <a:gd name="connsiteX85" fmla="*/ 0 w 10655455"/>
              <a:gd name="connsiteY85" fmla="*/ 290527 h 6858000"/>
              <a:gd name="connsiteX86" fmla="*/ 0 w 10655455"/>
              <a:gd name="connsiteY86"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6593637 w 10655455"/>
              <a:gd name="connsiteY74" fmla="*/ 865869 h 6858000"/>
              <a:gd name="connsiteX75" fmla="*/ 6786399 w 10655455"/>
              <a:gd name="connsiteY75" fmla="*/ 753840 h 6858000"/>
              <a:gd name="connsiteX76" fmla="*/ 0 w 10655455"/>
              <a:gd name="connsiteY76" fmla="*/ 0 h 6858000"/>
              <a:gd name="connsiteX77" fmla="*/ 6966294 w 10655455"/>
              <a:gd name="connsiteY77" fmla="*/ 0 h 6858000"/>
              <a:gd name="connsiteX78" fmla="*/ 6852387 w 10655455"/>
              <a:gd name="connsiteY78" fmla="*/ 196155 h 6858000"/>
              <a:gd name="connsiteX79" fmla="*/ 6043321 w 10655455"/>
              <a:gd name="connsiteY79" fmla="*/ 1589421 h 6858000"/>
              <a:gd name="connsiteX80" fmla="*/ 5423265 w 10655455"/>
              <a:gd name="connsiteY80" fmla="*/ 1954861 h 6858000"/>
              <a:gd name="connsiteX81" fmla="*/ 1379802 w 10655455"/>
              <a:gd name="connsiteY81" fmla="*/ 1954861 h 6858000"/>
              <a:gd name="connsiteX82" fmla="*/ 751013 w 10655455"/>
              <a:gd name="connsiteY82" fmla="*/ 1589421 h 6858000"/>
              <a:gd name="connsiteX83" fmla="*/ 1951 w 10655455"/>
              <a:gd name="connsiteY83" fmla="*/ 293901 h 6858000"/>
              <a:gd name="connsiteX84" fmla="*/ 0 w 10655455"/>
              <a:gd name="connsiteY84" fmla="*/ 290527 h 6858000"/>
              <a:gd name="connsiteX85" fmla="*/ 0 w 10655455"/>
              <a:gd name="connsiteY85"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0 w 10655455"/>
              <a:gd name="connsiteY73" fmla="*/ 0 h 6858000"/>
              <a:gd name="connsiteX74" fmla="*/ 6966294 w 10655455"/>
              <a:gd name="connsiteY74" fmla="*/ 0 h 6858000"/>
              <a:gd name="connsiteX75" fmla="*/ 6852387 w 10655455"/>
              <a:gd name="connsiteY75" fmla="*/ 196155 h 6858000"/>
              <a:gd name="connsiteX76" fmla="*/ 6043321 w 10655455"/>
              <a:gd name="connsiteY76" fmla="*/ 1589421 h 6858000"/>
              <a:gd name="connsiteX77" fmla="*/ 5423265 w 10655455"/>
              <a:gd name="connsiteY77" fmla="*/ 1954861 h 6858000"/>
              <a:gd name="connsiteX78" fmla="*/ 1379802 w 10655455"/>
              <a:gd name="connsiteY78" fmla="*/ 1954861 h 6858000"/>
              <a:gd name="connsiteX79" fmla="*/ 751013 w 10655455"/>
              <a:gd name="connsiteY79" fmla="*/ 1589421 h 6858000"/>
              <a:gd name="connsiteX80" fmla="*/ 1951 w 10655455"/>
              <a:gd name="connsiteY80" fmla="*/ 293901 h 6858000"/>
              <a:gd name="connsiteX81" fmla="*/ 0 w 10655455"/>
              <a:gd name="connsiteY81" fmla="*/ 290527 h 6858000"/>
              <a:gd name="connsiteX82" fmla="*/ 0 w 10655455"/>
              <a:gd name="connsiteY82"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606137 w 10655455"/>
              <a:gd name="connsiteY56" fmla="*/ 2950515 h 6858000"/>
              <a:gd name="connsiteX57" fmla="*/ 8606137 w 10655455"/>
              <a:gd name="connsiteY57" fmla="*/ 2814978 h 6858000"/>
              <a:gd name="connsiteX58" fmla="*/ 8989367 w 10655455"/>
              <a:gd name="connsiteY58" fmla="*/ 2152172 h 6858000"/>
              <a:gd name="connsiteX59" fmla="*/ 9108816 w 10655455"/>
              <a:gd name="connsiteY59" fmla="*/ 2082751 h 6858000"/>
              <a:gd name="connsiteX60" fmla="*/ 1321854 w 10655455"/>
              <a:gd name="connsiteY60" fmla="*/ 2071857 h 6858000"/>
              <a:gd name="connsiteX61" fmla="*/ 5365317 w 10655455"/>
              <a:gd name="connsiteY61" fmla="*/ 2071857 h 6858000"/>
              <a:gd name="connsiteX62" fmla="*/ 5985373 w 10655455"/>
              <a:gd name="connsiteY62" fmla="*/ 2437296 h 6858000"/>
              <a:gd name="connsiteX63" fmla="*/ 8011470 w 10655455"/>
              <a:gd name="connsiteY63" fmla="*/ 5926372 h 6858000"/>
              <a:gd name="connsiteX64" fmla="*/ 8011470 w 10655455"/>
              <a:gd name="connsiteY64" fmla="*/ 6639850 h 6858000"/>
              <a:gd name="connsiteX65" fmla="*/ 7904625 w 10655455"/>
              <a:gd name="connsiteY65" fmla="*/ 6823844 h 6858000"/>
              <a:gd name="connsiteX66" fmla="*/ 7884791 w 10655455"/>
              <a:gd name="connsiteY66" fmla="*/ 6858000 h 6858000"/>
              <a:gd name="connsiteX67" fmla="*/ 0 w 10655455"/>
              <a:gd name="connsiteY67" fmla="*/ 6858000 h 6858000"/>
              <a:gd name="connsiteX68" fmla="*/ 0 w 10655455"/>
              <a:gd name="connsiteY68" fmla="*/ 3635967 h 6858000"/>
              <a:gd name="connsiteX69" fmla="*/ 27177 w 10655455"/>
              <a:gd name="connsiteY69" fmla="*/ 3588964 h 6858000"/>
              <a:gd name="connsiteX70" fmla="*/ 693065 w 10655455"/>
              <a:gd name="connsiteY70" fmla="*/ 2437296 h 6858000"/>
              <a:gd name="connsiteX71" fmla="*/ 1321854 w 10655455"/>
              <a:gd name="connsiteY71" fmla="*/ 2071857 h 6858000"/>
              <a:gd name="connsiteX72" fmla="*/ 0 w 10655455"/>
              <a:gd name="connsiteY72" fmla="*/ 0 h 6858000"/>
              <a:gd name="connsiteX73" fmla="*/ 6966294 w 10655455"/>
              <a:gd name="connsiteY73" fmla="*/ 0 h 6858000"/>
              <a:gd name="connsiteX74" fmla="*/ 6852387 w 10655455"/>
              <a:gd name="connsiteY74" fmla="*/ 196155 h 6858000"/>
              <a:gd name="connsiteX75" fmla="*/ 6043321 w 10655455"/>
              <a:gd name="connsiteY75" fmla="*/ 1589421 h 6858000"/>
              <a:gd name="connsiteX76" fmla="*/ 5423265 w 10655455"/>
              <a:gd name="connsiteY76" fmla="*/ 1954861 h 6858000"/>
              <a:gd name="connsiteX77" fmla="*/ 1379802 w 10655455"/>
              <a:gd name="connsiteY77" fmla="*/ 1954861 h 6858000"/>
              <a:gd name="connsiteX78" fmla="*/ 751013 w 10655455"/>
              <a:gd name="connsiteY78" fmla="*/ 1589421 h 6858000"/>
              <a:gd name="connsiteX79" fmla="*/ 1951 w 10655455"/>
              <a:gd name="connsiteY79" fmla="*/ 293901 h 6858000"/>
              <a:gd name="connsiteX80" fmla="*/ 0 w 10655455"/>
              <a:gd name="connsiteY80" fmla="*/ 290527 h 6858000"/>
              <a:gd name="connsiteX81" fmla="*/ 0 w 10655455"/>
              <a:gd name="connsiteY81"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8606137 w 10655455"/>
              <a:gd name="connsiteY55" fmla="*/ 2950515 h 6858000"/>
              <a:gd name="connsiteX56" fmla="*/ 8606137 w 10655455"/>
              <a:gd name="connsiteY56" fmla="*/ 2814978 h 6858000"/>
              <a:gd name="connsiteX57" fmla="*/ 8989367 w 10655455"/>
              <a:gd name="connsiteY57" fmla="*/ 2152172 h 6858000"/>
              <a:gd name="connsiteX58" fmla="*/ 9108816 w 10655455"/>
              <a:gd name="connsiteY58" fmla="*/ 2082751 h 6858000"/>
              <a:gd name="connsiteX59" fmla="*/ 1321854 w 10655455"/>
              <a:gd name="connsiteY59" fmla="*/ 2071857 h 6858000"/>
              <a:gd name="connsiteX60" fmla="*/ 5365317 w 10655455"/>
              <a:gd name="connsiteY60" fmla="*/ 2071857 h 6858000"/>
              <a:gd name="connsiteX61" fmla="*/ 5985373 w 10655455"/>
              <a:gd name="connsiteY61" fmla="*/ 2437296 h 6858000"/>
              <a:gd name="connsiteX62" fmla="*/ 8011470 w 10655455"/>
              <a:gd name="connsiteY62" fmla="*/ 5926372 h 6858000"/>
              <a:gd name="connsiteX63" fmla="*/ 8011470 w 10655455"/>
              <a:gd name="connsiteY63" fmla="*/ 6639850 h 6858000"/>
              <a:gd name="connsiteX64" fmla="*/ 7904625 w 10655455"/>
              <a:gd name="connsiteY64" fmla="*/ 6823844 h 6858000"/>
              <a:gd name="connsiteX65" fmla="*/ 7884791 w 10655455"/>
              <a:gd name="connsiteY65" fmla="*/ 6858000 h 6858000"/>
              <a:gd name="connsiteX66" fmla="*/ 0 w 10655455"/>
              <a:gd name="connsiteY66" fmla="*/ 6858000 h 6858000"/>
              <a:gd name="connsiteX67" fmla="*/ 0 w 10655455"/>
              <a:gd name="connsiteY67" fmla="*/ 3635967 h 6858000"/>
              <a:gd name="connsiteX68" fmla="*/ 27177 w 10655455"/>
              <a:gd name="connsiteY68" fmla="*/ 3588964 h 6858000"/>
              <a:gd name="connsiteX69" fmla="*/ 693065 w 10655455"/>
              <a:gd name="connsiteY69" fmla="*/ 2437296 h 6858000"/>
              <a:gd name="connsiteX70" fmla="*/ 1321854 w 10655455"/>
              <a:gd name="connsiteY70" fmla="*/ 2071857 h 6858000"/>
              <a:gd name="connsiteX71" fmla="*/ 0 w 10655455"/>
              <a:gd name="connsiteY71" fmla="*/ 0 h 6858000"/>
              <a:gd name="connsiteX72" fmla="*/ 6966294 w 10655455"/>
              <a:gd name="connsiteY72" fmla="*/ 0 h 6858000"/>
              <a:gd name="connsiteX73" fmla="*/ 6852387 w 10655455"/>
              <a:gd name="connsiteY73" fmla="*/ 196155 h 6858000"/>
              <a:gd name="connsiteX74" fmla="*/ 6043321 w 10655455"/>
              <a:gd name="connsiteY74" fmla="*/ 1589421 h 6858000"/>
              <a:gd name="connsiteX75" fmla="*/ 5423265 w 10655455"/>
              <a:gd name="connsiteY75" fmla="*/ 1954861 h 6858000"/>
              <a:gd name="connsiteX76" fmla="*/ 1379802 w 10655455"/>
              <a:gd name="connsiteY76" fmla="*/ 1954861 h 6858000"/>
              <a:gd name="connsiteX77" fmla="*/ 751013 w 10655455"/>
              <a:gd name="connsiteY77" fmla="*/ 1589421 h 6858000"/>
              <a:gd name="connsiteX78" fmla="*/ 1951 w 10655455"/>
              <a:gd name="connsiteY78" fmla="*/ 293901 h 6858000"/>
              <a:gd name="connsiteX79" fmla="*/ 0 w 10655455"/>
              <a:gd name="connsiteY79" fmla="*/ 290527 h 6858000"/>
              <a:gd name="connsiteX80" fmla="*/ 0 w 10655455"/>
              <a:gd name="connsiteY80"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8606137 w 10655455"/>
              <a:gd name="connsiteY54" fmla="*/ 2950515 h 6858000"/>
              <a:gd name="connsiteX55" fmla="*/ 8606137 w 10655455"/>
              <a:gd name="connsiteY55" fmla="*/ 2814978 h 6858000"/>
              <a:gd name="connsiteX56" fmla="*/ 8989367 w 10655455"/>
              <a:gd name="connsiteY56" fmla="*/ 2152172 h 6858000"/>
              <a:gd name="connsiteX57" fmla="*/ 9108816 w 10655455"/>
              <a:gd name="connsiteY57" fmla="*/ 2082751 h 6858000"/>
              <a:gd name="connsiteX58" fmla="*/ 1321854 w 10655455"/>
              <a:gd name="connsiteY58" fmla="*/ 2071857 h 6858000"/>
              <a:gd name="connsiteX59" fmla="*/ 5365317 w 10655455"/>
              <a:gd name="connsiteY59" fmla="*/ 2071857 h 6858000"/>
              <a:gd name="connsiteX60" fmla="*/ 5985373 w 10655455"/>
              <a:gd name="connsiteY60" fmla="*/ 2437296 h 6858000"/>
              <a:gd name="connsiteX61" fmla="*/ 8011470 w 10655455"/>
              <a:gd name="connsiteY61" fmla="*/ 5926372 h 6858000"/>
              <a:gd name="connsiteX62" fmla="*/ 8011470 w 10655455"/>
              <a:gd name="connsiteY62" fmla="*/ 6639850 h 6858000"/>
              <a:gd name="connsiteX63" fmla="*/ 7904625 w 10655455"/>
              <a:gd name="connsiteY63" fmla="*/ 6823844 h 6858000"/>
              <a:gd name="connsiteX64" fmla="*/ 7884791 w 10655455"/>
              <a:gd name="connsiteY64" fmla="*/ 6858000 h 6858000"/>
              <a:gd name="connsiteX65" fmla="*/ 0 w 10655455"/>
              <a:gd name="connsiteY65" fmla="*/ 6858000 h 6858000"/>
              <a:gd name="connsiteX66" fmla="*/ 0 w 10655455"/>
              <a:gd name="connsiteY66" fmla="*/ 3635967 h 6858000"/>
              <a:gd name="connsiteX67" fmla="*/ 27177 w 10655455"/>
              <a:gd name="connsiteY67" fmla="*/ 3588964 h 6858000"/>
              <a:gd name="connsiteX68" fmla="*/ 693065 w 10655455"/>
              <a:gd name="connsiteY68" fmla="*/ 2437296 h 6858000"/>
              <a:gd name="connsiteX69" fmla="*/ 1321854 w 10655455"/>
              <a:gd name="connsiteY69" fmla="*/ 2071857 h 6858000"/>
              <a:gd name="connsiteX70" fmla="*/ 0 w 10655455"/>
              <a:gd name="connsiteY70" fmla="*/ 0 h 6858000"/>
              <a:gd name="connsiteX71" fmla="*/ 6966294 w 10655455"/>
              <a:gd name="connsiteY71" fmla="*/ 0 h 6858000"/>
              <a:gd name="connsiteX72" fmla="*/ 6852387 w 10655455"/>
              <a:gd name="connsiteY72" fmla="*/ 196155 h 6858000"/>
              <a:gd name="connsiteX73" fmla="*/ 6043321 w 10655455"/>
              <a:gd name="connsiteY73" fmla="*/ 1589421 h 6858000"/>
              <a:gd name="connsiteX74" fmla="*/ 5423265 w 10655455"/>
              <a:gd name="connsiteY74" fmla="*/ 1954861 h 6858000"/>
              <a:gd name="connsiteX75" fmla="*/ 1379802 w 10655455"/>
              <a:gd name="connsiteY75" fmla="*/ 1954861 h 6858000"/>
              <a:gd name="connsiteX76" fmla="*/ 751013 w 10655455"/>
              <a:gd name="connsiteY76" fmla="*/ 1589421 h 6858000"/>
              <a:gd name="connsiteX77" fmla="*/ 1951 w 10655455"/>
              <a:gd name="connsiteY77" fmla="*/ 293901 h 6858000"/>
              <a:gd name="connsiteX78" fmla="*/ 0 w 10655455"/>
              <a:gd name="connsiteY78" fmla="*/ 290527 h 6858000"/>
              <a:gd name="connsiteX79" fmla="*/ 0 w 10655455"/>
              <a:gd name="connsiteY79"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8606137 w 10655455"/>
              <a:gd name="connsiteY53" fmla="*/ 2950515 h 6858000"/>
              <a:gd name="connsiteX54" fmla="*/ 8606137 w 10655455"/>
              <a:gd name="connsiteY54" fmla="*/ 2814978 h 6858000"/>
              <a:gd name="connsiteX55" fmla="*/ 8989367 w 10655455"/>
              <a:gd name="connsiteY55" fmla="*/ 2152172 h 6858000"/>
              <a:gd name="connsiteX56" fmla="*/ 9108816 w 10655455"/>
              <a:gd name="connsiteY56" fmla="*/ 2082751 h 6858000"/>
              <a:gd name="connsiteX57" fmla="*/ 1321854 w 10655455"/>
              <a:gd name="connsiteY57" fmla="*/ 2071857 h 6858000"/>
              <a:gd name="connsiteX58" fmla="*/ 5365317 w 10655455"/>
              <a:gd name="connsiteY58" fmla="*/ 2071857 h 6858000"/>
              <a:gd name="connsiteX59" fmla="*/ 5985373 w 10655455"/>
              <a:gd name="connsiteY59" fmla="*/ 2437296 h 6858000"/>
              <a:gd name="connsiteX60" fmla="*/ 8011470 w 10655455"/>
              <a:gd name="connsiteY60" fmla="*/ 5926372 h 6858000"/>
              <a:gd name="connsiteX61" fmla="*/ 8011470 w 10655455"/>
              <a:gd name="connsiteY61" fmla="*/ 6639850 h 6858000"/>
              <a:gd name="connsiteX62" fmla="*/ 7904625 w 10655455"/>
              <a:gd name="connsiteY62" fmla="*/ 6823844 h 6858000"/>
              <a:gd name="connsiteX63" fmla="*/ 7884791 w 10655455"/>
              <a:gd name="connsiteY63" fmla="*/ 6858000 h 6858000"/>
              <a:gd name="connsiteX64" fmla="*/ 0 w 10655455"/>
              <a:gd name="connsiteY64" fmla="*/ 6858000 h 6858000"/>
              <a:gd name="connsiteX65" fmla="*/ 0 w 10655455"/>
              <a:gd name="connsiteY65" fmla="*/ 3635967 h 6858000"/>
              <a:gd name="connsiteX66" fmla="*/ 27177 w 10655455"/>
              <a:gd name="connsiteY66" fmla="*/ 3588964 h 6858000"/>
              <a:gd name="connsiteX67" fmla="*/ 693065 w 10655455"/>
              <a:gd name="connsiteY67" fmla="*/ 2437296 h 6858000"/>
              <a:gd name="connsiteX68" fmla="*/ 1321854 w 10655455"/>
              <a:gd name="connsiteY68" fmla="*/ 2071857 h 6858000"/>
              <a:gd name="connsiteX69" fmla="*/ 0 w 10655455"/>
              <a:gd name="connsiteY69" fmla="*/ 0 h 6858000"/>
              <a:gd name="connsiteX70" fmla="*/ 6966294 w 10655455"/>
              <a:gd name="connsiteY70" fmla="*/ 0 h 6858000"/>
              <a:gd name="connsiteX71" fmla="*/ 6852387 w 10655455"/>
              <a:gd name="connsiteY71" fmla="*/ 196155 h 6858000"/>
              <a:gd name="connsiteX72" fmla="*/ 6043321 w 10655455"/>
              <a:gd name="connsiteY72" fmla="*/ 1589421 h 6858000"/>
              <a:gd name="connsiteX73" fmla="*/ 5423265 w 10655455"/>
              <a:gd name="connsiteY73" fmla="*/ 1954861 h 6858000"/>
              <a:gd name="connsiteX74" fmla="*/ 1379802 w 10655455"/>
              <a:gd name="connsiteY74" fmla="*/ 1954861 h 6858000"/>
              <a:gd name="connsiteX75" fmla="*/ 751013 w 10655455"/>
              <a:gd name="connsiteY75" fmla="*/ 1589421 h 6858000"/>
              <a:gd name="connsiteX76" fmla="*/ 1951 w 10655455"/>
              <a:gd name="connsiteY76" fmla="*/ 293901 h 6858000"/>
              <a:gd name="connsiteX77" fmla="*/ 0 w 10655455"/>
              <a:gd name="connsiteY77" fmla="*/ 290527 h 6858000"/>
              <a:gd name="connsiteX78" fmla="*/ 0 w 10655455"/>
              <a:gd name="connsiteY78"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8606137 w 10655455"/>
              <a:gd name="connsiteY52" fmla="*/ 2950515 h 6858000"/>
              <a:gd name="connsiteX53" fmla="*/ 8606137 w 10655455"/>
              <a:gd name="connsiteY53" fmla="*/ 2814978 h 6858000"/>
              <a:gd name="connsiteX54" fmla="*/ 8989367 w 10655455"/>
              <a:gd name="connsiteY54" fmla="*/ 2152172 h 6858000"/>
              <a:gd name="connsiteX55" fmla="*/ 9108816 w 10655455"/>
              <a:gd name="connsiteY55" fmla="*/ 2082751 h 6858000"/>
              <a:gd name="connsiteX56" fmla="*/ 1321854 w 10655455"/>
              <a:gd name="connsiteY56" fmla="*/ 2071857 h 6858000"/>
              <a:gd name="connsiteX57" fmla="*/ 5365317 w 10655455"/>
              <a:gd name="connsiteY57" fmla="*/ 2071857 h 6858000"/>
              <a:gd name="connsiteX58" fmla="*/ 5985373 w 10655455"/>
              <a:gd name="connsiteY58" fmla="*/ 2437296 h 6858000"/>
              <a:gd name="connsiteX59" fmla="*/ 8011470 w 10655455"/>
              <a:gd name="connsiteY59" fmla="*/ 5926372 h 6858000"/>
              <a:gd name="connsiteX60" fmla="*/ 8011470 w 10655455"/>
              <a:gd name="connsiteY60" fmla="*/ 6639850 h 6858000"/>
              <a:gd name="connsiteX61" fmla="*/ 7904625 w 10655455"/>
              <a:gd name="connsiteY61" fmla="*/ 6823844 h 6858000"/>
              <a:gd name="connsiteX62" fmla="*/ 7884791 w 10655455"/>
              <a:gd name="connsiteY62" fmla="*/ 6858000 h 6858000"/>
              <a:gd name="connsiteX63" fmla="*/ 0 w 10655455"/>
              <a:gd name="connsiteY63" fmla="*/ 6858000 h 6858000"/>
              <a:gd name="connsiteX64" fmla="*/ 0 w 10655455"/>
              <a:gd name="connsiteY64" fmla="*/ 3635967 h 6858000"/>
              <a:gd name="connsiteX65" fmla="*/ 27177 w 10655455"/>
              <a:gd name="connsiteY65" fmla="*/ 3588964 h 6858000"/>
              <a:gd name="connsiteX66" fmla="*/ 693065 w 10655455"/>
              <a:gd name="connsiteY66" fmla="*/ 2437296 h 6858000"/>
              <a:gd name="connsiteX67" fmla="*/ 1321854 w 10655455"/>
              <a:gd name="connsiteY67" fmla="*/ 2071857 h 6858000"/>
              <a:gd name="connsiteX68" fmla="*/ 0 w 10655455"/>
              <a:gd name="connsiteY68" fmla="*/ 0 h 6858000"/>
              <a:gd name="connsiteX69" fmla="*/ 6966294 w 10655455"/>
              <a:gd name="connsiteY69" fmla="*/ 0 h 6858000"/>
              <a:gd name="connsiteX70" fmla="*/ 6852387 w 10655455"/>
              <a:gd name="connsiteY70" fmla="*/ 196155 h 6858000"/>
              <a:gd name="connsiteX71" fmla="*/ 6043321 w 10655455"/>
              <a:gd name="connsiteY71" fmla="*/ 1589421 h 6858000"/>
              <a:gd name="connsiteX72" fmla="*/ 5423265 w 10655455"/>
              <a:gd name="connsiteY72" fmla="*/ 1954861 h 6858000"/>
              <a:gd name="connsiteX73" fmla="*/ 1379802 w 10655455"/>
              <a:gd name="connsiteY73" fmla="*/ 1954861 h 6858000"/>
              <a:gd name="connsiteX74" fmla="*/ 751013 w 10655455"/>
              <a:gd name="connsiteY74" fmla="*/ 1589421 h 6858000"/>
              <a:gd name="connsiteX75" fmla="*/ 1951 w 10655455"/>
              <a:gd name="connsiteY75" fmla="*/ 293901 h 6858000"/>
              <a:gd name="connsiteX76" fmla="*/ 0 w 10655455"/>
              <a:gd name="connsiteY76" fmla="*/ 290527 h 6858000"/>
              <a:gd name="connsiteX77" fmla="*/ 0 w 10655455"/>
              <a:gd name="connsiteY77"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8606137 w 10655455"/>
              <a:gd name="connsiteY51" fmla="*/ 2950515 h 6858000"/>
              <a:gd name="connsiteX52" fmla="*/ 8606137 w 10655455"/>
              <a:gd name="connsiteY52" fmla="*/ 2814978 h 6858000"/>
              <a:gd name="connsiteX53" fmla="*/ 8989367 w 10655455"/>
              <a:gd name="connsiteY53" fmla="*/ 2152172 h 6858000"/>
              <a:gd name="connsiteX54" fmla="*/ 9108816 w 10655455"/>
              <a:gd name="connsiteY54" fmla="*/ 2082751 h 6858000"/>
              <a:gd name="connsiteX55" fmla="*/ 1321854 w 10655455"/>
              <a:gd name="connsiteY55" fmla="*/ 2071857 h 6858000"/>
              <a:gd name="connsiteX56" fmla="*/ 5365317 w 10655455"/>
              <a:gd name="connsiteY56" fmla="*/ 2071857 h 6858000"/>
              <a:gd name="connsiteX57" fmla="*/ 5985373 w 10655455"/>
              <a:gd name="connsiteY57" fmla="*/ 2437296 h 6858000"/>
              <a:gd name="connsiteX58" fmla="*/ 8011470 w 10655455"/>
              <a:gd name="connsiteY58" fmla="*/ 5926372 h 6858000"/>
              <a:gd name="connsiteX59" fmla="*/ 8011470 w 10655455"/>
              <a:gd name="connsiteY59" fmla="*/ 6639850 h 6858000"/>
              <a:gd name="connsiteX60" fmla="*/ 7904625 w 10655455"/>
              <a:gd name="connsiteY60" fmla="*/ 6823844 h 6858000"/>
              <a:gd name="connsiteX61" fmla="*/ 7884791 w 10655455"/>
              <a:gd name="connsiteY61" fmla="*/ 6858000 h 6858000"/>
              <a:gd name="connsiteX62" fmla="*/ 0 w 10655455"/>
              <a:gd name="connsiteY62" fmla="*/ 6858000 h 6858000"/>
              <a:gd name="connsiteX63" fmla="*/ 0 w 10655455"/>
              <a:gd name="connsiteY63" fmla="*/ 3635967 h 6858000"/>
              <a:gd name="connsiteX64" fmla="*/ 27177 w 10655455"/>
              <a:gd name="connsiteY64" fmla="*/ 3588964 h 6858000"/>
              <a:gd name="connsiteX65" fmla="*/ 693065 w 10655455"/>
              <a:gd name="connsiteY65" fmla="*/ 2437296 h 6858000"/>
              <a:gd name="connsiteX66" fmla="*/ 1321854 w 10655455"/>
              <a:gd name="connsiteY66" fmla="*/ 2071857 h 6858000"/>
              <a:gd name="connsiteX67" fmla="*/ 0 w 10655455"/>
              <a:gd name="connsiteY67" fmla="*/ 0 h 6858000"/>
              <a:gd name="connsiteX68" fmla="*/ 6966294 w 10655455"/>
              <a:gd name="connsiteY68" fmla="*/ 0 h 6858000"/>
              <a:gd name="connsiteX69" fmla="*/ 6852387 w 10655455"/>
              <a:gd name="connsiteY69" fmla="*/ 196155 h 6858000"/>
              <a:gd name="connsiteX70" fmla="*/ 6043321 w 10655455"/>
              <a:gd name="connsiteY70" fmla="*/ 1589421 h 6858000"/>
              <a:gd name="connsiteX71" fmla="*/ 5423265 w 10655455"/>
              <a:gd name="connsiteY71" fmla="*/ 1954861 h 6858000"/>
              <a:gd name="connsiteX72" fmla="*/ 1379802 w 10655455"/>
              <a:gd name="connsiteY72" fmla="*/ 1954861 h 6858000"/>
              <a:gd name="connsiteX73" fmla="*/ 751013 w 10655455"/>
              <a:gd name="connsiteY73" fmla="*/ 1589421 h 6858000"/>
              <a:gd name="connsiteX74" fmla="*/ 1951 w 10655455"/>
              <a:gd name="connsiteY74" fmla="*/ 293901 h 6858000"/>
              <a:gd name="connsiteX75" fmla="*/ 0 w 10655455"/>
              <a:gd name="connsiteY75" fmla="*/ 290527 h 6858000"/>
              <a:gd name="connsiteX76" fmla="*/ 0 w 10655455"/>
              <a:gd name="connsiteY76"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8606137 w 10655455"/>
              <a:gd name="connsiteY51" fmla="*/ 2814978 h 6858000"/>
              <a:gd name="connsiteX52" fmla="*/ 8989367 w 10655455"/>
              <a:gd name="connsiteY52" fmla="*/ 2152172 h 6858000"/>
              <a:gd name="connsiteX53" fmla="*/ 9108816 w 10655455"/>
              <a:gd name="connsiteY53" fmla="*/ 2082751 h 6858000"/>
              <a:gd name="connsiteX54" fmla="*/ 1321854 w 10655455"/>
              <a:gd name="connsiteY54" fmla="*/ 2071857 h 6858000"/>
              <a:gd name="connsiteX55" fmla="*/ 5365317 w 10655455"/>
              <a:gd name="connsiteY55" fmla="*/ 2071857 h 6858000"/>
              <a:gd name="connsiteX56" fmla="*/ 5985373 w 10655455"/>
              <a:gd name="connsiteY56" fmla="*/ 2437296 h 6858000"/>
              <a:gd name="connsiteX57" fmla="*/ 8011470 w 10655455"/>
              <a:gd name="connsiteY57" fmla="*/ 5926372 h 6858000"/>
              <a:gd name="connsiteX58" fmla="*/ 8011470 w 10655455"/>
              <a:gd name="connsiteY58" fmla="*/ 6639850 h 6858000"/>
              <a:gd name="connsiteX59" fmla="*/ 7904625 w 10655455"/>
              <a:gd name="connsiteY59" fmla="*/ 6823844 h 6858000"/>
              <a:gd name="connsiteX60" fmla="*/ 7884791 w 10655455"/>
              <a:gd name="connsiteY60" fmla="*/ 6858000 h 6858000"/>
              <a:gd name="connsiteX61" fmla="*/ 0 w 10655455"/>
              <a:gd name="connsiteY61" fmla="*/ 6858000 h 6858000"/>
              <a:gd name="connsiteX62" fmla="*/ 0 w 10655455"/>
              <a:gd name="connsiteY62" fmla="*/ 3635967 h 6858000"/>
              <a:gd name="connsiteX63" fmla="*/ 27177 w 10655455"/>
              <a:gd name="connsiteY63" fmla="*/ 3588964 h 6858000"/>
              <a:gd name="connsiteX64" fmla="*/ 693065 w 10655455"/>
              <a:gd name="connsiteY64" fmla="*/ 2437296 h 6858000"/>
              <a:gd name="connsiteX65" fmla="*/ 1321854 w 10655455"/>
              <a:gd name="connsiteY65" fmla="*/ 2071857 h 6858000"/>
              <a:gd name="connsiteX66" fmla="*/ 0 w 10655455"/>
              <a:gd name="connsiteY66" fmla="*/ 0 h 6858000"/>
              <a:gd name="connsiteX67" fmla="*/ 6966294 w 10655455"/>
              <a:gd name="connsiteY67" fmla="*/ 0 h 6858000"/>
              <a:gd name="connsiteX68" fmla="*/ 6852387 w 10655455"/>
              <a:gd name="connsiteY68" fmla="*/ 196155 h 6858000"/>
              <a:gd name="connsiteX69" fmla="*/ 6043321 w 10655455"/>
              <a:gd name="connsiteY69" fmla="*/ 1589421 h 6858000"/>
              <a:gd name="connsiteX70" fmla="*/ 5423265 w 10655455"/>
              <a:gd name="connsiteY70" fmla="*/ 1954861 h 6858000"/>
              <a:gd name="connsiteX71" fmla="*/ 1379802 w 10655455"/>
              <a:gd name="connsiteY71" fmla="*/ 1954861 h 6858000"/>
              <a:gd name="connsiteX72" fmla="*/ 751013 w 10655455"/>
              <a:gd name="connsiteY72" fmla="*/ 1589421 h 6858000"/>
              <a:gd name="connsiteX73" fmla="*/ 1951 w 10655455"/>
              <a:gd name="connsiteY73" fmla="*/ 293901 h 6858000"/>
              <a:gd name="connsiteX74" fmla="*/ 0 w 10655455"/>
              <a:gd name="connsiteY74" fmla="*/ 290527 h 6858000"/>
              <a:gd name="connsiteX75" fmla="*/ 0 w 10655455"/>
              <a:gd name="connsiteY75"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8606137 w 10655455"/>
              <a:gd name="connsiteY50" fmla="*/ 2814978 h 6858000"/>
              <a:gd name="connsiteX51" fmla="*/ 8989367 w 10655455"/>
              <a:gd name="connsiteY51" fmla="*/ 2152172 h 6858000"/>
              <a:gd name="connsiteX52" fmla="*/ 9108816 w 10655455"/>
              <a:gd name="connsiteY52" fmla="*/ 2082751 h 6858000"/>
              <a:gd name="connsiteX53" fmla="*/ 1321854 w 10655455"/>
              <a:gd name="connsiteY53" fmla="*/ 2071857 h 6858000"/>
              <a:gd name="connsiteX54" fmla="*/ 5365317 w 10655455"/>
              <a:gd name="connsiteY54" fmla="*/ 2071857 h 6858000"/>
              <a:gd name="connsiteX55" fmla="*/ 5985373 w 10655455"/>
              <a:gd name="connsiteY55" fmla="*/ 2437296 h 6858000"/>
              <a:gd name="connsiteX56" fmla="*/ 8011470 w 10655455"/>
              <a:gd name="connsiteY56" fmla="*/ 5926372 h 6858000"/>
              <a:gd name="connsiteX57" fmla="*/ 8011470 w 10655455"/>
              <a:gd name="connsiteY57" fmla="*/ 6639850 h 6858000"/>
              <a:gd name="connsiteX58" fmla="*/ 7904625 w 10655455"/>
              <a:gd name="connsiteY58" fmla="*/ 6823844 h 6858000"/>
              <a:gd name="connsiteX59" fmla="*/ 7884791 w 10655455"/>
              <a:gd name="connsiteY59" fmla="*/ 6858000 h 6858000"/>
              <a:gd name="connsiteX60" fmla="*/ 0 w 10655455"/>
              <a:gd name="connsiteY60" fmla="*/ 6858000 h 6858000"/>
              <a:gd name="connsiteX61" fmla="*/ 0 w 10655455"/>
              <a:gd name="connsiteY61" fmla="*/ 3635967 h 6858000"/>
              <a:gd name="connsiteX62" fmla="*/ 27177 w 10655455"/>
              <a:gd name="connsiteY62" fmla="*/ 3588964 h 6858000"/>
              <a:gd name="connsiteX63" fmla="*/ 693065 w 10655455"/>
              <a:gd name="connsiteY63" fmla="*/ 2437296 h 6858000"/>
              <a:gd name="connsiteX64" fmla="*/ 1321854 w 10655455"/>
              <a:gd name="connsiteY64" fmla="*/ 2071857 h 6858000"/>
              <a:gd name="connsiteX65" fmla="*/ 0 w 10655455"/>
              <a:gd name="connsiteY65" fmla="*/ 0 h 6858000"/>
              <a:gd name="connsiteX66" fmla="*/ 6966294 w 10655455"/>
              <a:gd name="connsiteY66" fmla="*/ 0 h 6858000"/>
              <a:gd name="connsiteX67" fmla="*/ 6852387 w 10655455"/>
              <a:gd name="connsiteY67" fmla="*/ 196155 h 6858000"/>
              <a:gd name="connsiteX68" fmla="*/ 6043321 w 10655455"/>
              <a:gd name="connsiteY68" fmla="*/ 1589421 h 6858000"/>
              <a:gd name="connsiteX69" fmla="*/ 5423265 w 10655455"/>
              <a:gd name="connsiteY69" fmla="*/ 1954861 h 6858000"/>
              <a:gd name="connsiteX70" fmla="*/ 1379802 w 10655455"/>
              <a:gd name="connsiteY70" fmla="*/ 1954861 h 6858000"/>
              <a:gd name="connsiteX71" fmla="*/ 751013 w 10655455"/>
              <a:gd name="connsiteY71" fmla="*/ 1589421 h 6858000"/>
              <a:gd name="connsiteX72" fmla="*/ 1951 w 10655455"/>
              <a:gd name="connsiteY72" fmla="*/ 293901 h 6858000"/>
              <a:gd name="connsiteX73" fmla="*/ 0 w 10655455"/>
              <a:gd name="connsiteY73" fmla="*/ 290527 h 6858000"/>
              <a:gd name="connsiteX74" fmla="*/ 0 w 10655455"/>
              <a:gd name="connsiteY74"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8606137 w 10655455"/>
              <a:gd name="connsiteY49" fmla="*/ 2814978 h 6858000"/>
              <a:gd name="connsiteX50" fmla="*/ 8989367 w 10655455"/>
              <a:gd name="connsiteY50" fmla="*/ 2152172 h 6858000"/>
              <a:gd name="connsiteX51" fmla="*/ 9108816 w 10655455"/>
              <a:gd name="connsiteY51" fmla="*/ 2082751 h 6858000"/>
              <a:gd name="connsiteX52" fmla="*/ 1321854 w 10655455"/>
              <a:gd name="connsiteY52" fmla="*/ 2071857 h 6858000"/>
              <a:gd name="connsiteX53" fmla="*/ 5365317 w 10655455"/>
              <a:gd name="connsiteY53" fmla="*/ 2071857 h 6858000"/>
              <a:gd name="connsiteX54" fmla="*/ 5985373 w 10655455"/>
              <a:gd name="connsiteY54" fmla="*/ 2437296 h 6858000"/>
              <a:gd name="connsiteX55" fmla="*/ 8011470 w 10655455"/>
              <a:gd name="connsiteY55" fmla="*/ 5926372 h 6858000"/>
              <a:gd name="connsiteX56" fmla="*/ 8011470 w 10655455"/>
              <a:gd name="connsiteY56" fmla="*/ 6639850 h 6858000"/>
              <a:gd name="connsiteX57" fmla="*/ 7904625 w 10655455"/>
              <a:gd name="connsiteY57" fmla="*/ 6823844 h 6858000"/>
              <a:gd name="connsiteX58" fmla="*/ 7884791 w 10655455"/>
              <a:gd name="connsiteY58" fmla="*/ 6858000 h 6858000"/>
              <a:gd name="connsiteX59" fmla="*/ 0 w 10655455"/>
              <a:gd name="connsiteY59" fmla="*/ 6858000 h 6858000"/>
              <a:gd name="connsiteX60" fmla="*/ 0 w 10655455"/>
              <a:gd name="connsiteY60" fmla="*/ 3635967 h 6858000"/>
              <a:gd name="connsiteX61" fmla="*/ 27177 w 10655455"/>
              <a:gd name="connsiteY61" fmla="*/ 3588964 h 6858000"/>
              <a:gd name="connsiteX62" fmla="*/ 693065 w 10655455"/>
              <a:gd name="connsiteY62" fmla="*/ 2437296 h 6858000"/>
              <a:gd name="connsiteX63" fmla="*/ 1321854 w 10655455"/>
              <a:gd name="connsiteY63" fmla="*/ 2071857 h 6858000"/>
              <a:gd name="connsiteX64" fmla="*/ 0 w 10655455"/>
              <a:gd name="connsiteY64" fmla="*/ 0 h 6858000"/>
              <a:gd name="connsiteX65" fmla="*/ 6966294 w 10655455"/>
              <a:gd name="connsiteY65" fmla="*/ 0 h 6858000"/>
              <a:gd name="connsiteX66" fmla="*/ 6852387 w 10655455"/>
              <a:gd name="connsiteY66" fmla="*/ 196155 h 6858000"/>
              <a:gd name="connsiteX67" fmla="*/ 6043321 w 10655455"/>
              <a:gd name="connsiteY67" fmla="*/ 1589421 h 6858000"/>
              <a:gd name="connsiteX68" fmla="*/ 5423265 w 10655455"/>
              <a:gd name="connsiteY68" fmla="*/ 1954861 h 6858000"/>
              <a:gd name="connsiteX69" fmla="*/ 1379802 w 10655455"/>
              <a:gd name="connsiteY69" fmla="*/ 1954861 h 6858000"/>
              <a:gd name="connsiteX70" fmla="*/ 751013 w 10655455"/>
              <a:gd name="connsiteY70" fmla="*/ 1589421 h 6858000"/>
              <a:gd name="connsiteX71" fmla="*/ 1951 w 10655455"/>
              <a:gd name="connsiteY71" fmla="*/ 293901 h 6858000"/>
              <a:gd name="connsiteX72" fmla="*/ 0 w 10655455"/>
              <a:gd name="connsiteY72" fmla="*/ 290527 h 6858000"/>
              <a:gd name="connsiteX73" fmla="*/ 0 w 10655455"/>
              <a:gd name="connsiteY73"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8989367 w 10655455"/>
              <a:gd name="connsiteY48" fmla="*/ 2152172 h 6858000"/>
              <a:gd name="connsiteX49" fmla="*/ 8606137 w 10655455"/>
              <a:gd name="connsiteY49" fmla="*/ 2814978 h 6858000"/>
              <a:gd name="connsiteX50" fmla="*/ 8989367 w 10655455"/>
              <a:gd name="connsiteY50" fmla="*/ 2152172 h 6858000"/>
              <a:gd name="connsiteX51" fmla="*/ 1321854 w 10655455"/>
              <a:gd name="connsiteY51" fmla="*/ 2071857 h 6858000"/>
              <a:gd name="connsiteX52" fmla="*/ 5365317 w 10655455"/>
              <a:gd name="connsiteY52" fmla="*/ 2071857 h 6858000"/>
              <a:gd name="connsiteX53" fmla="*/ 5985373 w 10655455"/>
              <a:gd name="connsiteY53" fmla="*/ 2437296 h 6858000"/>
              <a:gd name="connsiteX54" fmla="*/ 8011470 w 10655455"/>
              <a:gd name="connsiteY54" fmla="*/ 5926372 h 6858000"/>
              <a:gd name="connsiteX55" fmla="*/ 8011470 w 10655455"/>
              <a:gd name="connsiteY55" fmla="*/ 6639850 h 6858000"/>
              <a:gd name="connsiteX56" fmla="*/ 7904625 w 10655455"/>
              <a:gd name="connsiteY56" fmla="*/ 6823844 h 6858000"/>
              <a:gd name="connsiteX57" fmla="*/ 7884791 w 10655455"/>
              <a:gd name="connsiteY57" fmla="*/ 6858000 h 6858000"/>
              <a:gd name="connsiteX58" fmla="*/ 0 w 10655455"/>
              <a:gd name="connsiteY58" fmla="*/ 6858000 h 6858000"/>
              <a:gd name="connsiteX59" fmla="*/ 0 w 10655455"/>
              <a:gd name="connsiteY59" fmla="*/ 3635967 h 6858000"/>
              <a:gd name="connsiteX60" fmla="*/ 27177 w 10655455"/>
              <a:gd name="connsiteY60" fmla="*/ 3588964 h 6858000"/>
              <a:gd name="connsiteX61" fmla="*/ 693065 w 10655455"/>
              <a:gd name="connsiteY61" fmla="*/ 2437296 h 6858000"/>
              <a:gd name="connsiteX62" fmla="*/ 1321854 w 10655455"/>
              <a:gd name="connsiteY62" fmla="*/ 2071857 h 6858000"/>
              <a:gd name="connsiteX63" fmla="*/ 0 w 10655455"/>
              <a:gd name="connsiteY63" fmla="*/ 0 h 6858000"/>
              <a:gd name="connsiteX64" fmla="*/ 6966294 w 10655455"/>
              <a:gd name="connsiteY64" fmla="*/ 0 h 6858000"/>
              <a:gd name="connsiteX65" fmla="*/ 6852387 w 10655455"/>
              <a:gd name="connsiteY65" fmla="*/ 196155 h 6858000"/>
              <a:gd name="connsiteX66" fmla="*/ 6043321 w 10655455"/>
              <a:gd name="connsiteY66" fmla="*/ 1589421 h 6858000"/>
              <a:gd name="connsiteX67" fmla="*/ 5423265 w 10655455"/>
              <a:gd name="connsiteY67" fmla="*/ 1954861 h 6858000"/>
              <a:gd name="connsiteX68" fmla="*/ 1379802 w 10655455"/>
              <a:gd name="connsiteY68" fmla="*/ 1954861 h 6858000"/>
              <a:gd name="connsiteX69" fmla="*/ 751013 w 10655455"/>
              <a:gd name="connsiteY69" fmla="*/ 1589421 h 6858000"/>
              <a:gd name="connsiteX70" fmla="*/ 1951 w 10655455"/>
              <a:gd name="connsiteY70" fmla="*/ 293901 h 6858000"/>
              <a:gd name="connsiteX71" fmla="*/ 0 w 10655455"/>
              <a:gd name="connsiteY71" fmla="*/ 290527 h 6858000"/>
              <a:gd name="connsiteX72" fmla="*/ 0 w 10655455"/>
              <a:gd name="connsiteY72"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1321854 w 10655455"/>
              <a:gd name="connsiteY48" fmla="*/ 2071857 h 6858000"/>
              <a:gd name="connsiteX49" fmla="*/ 5365317 w 10655455"/>
              <a:gd name="connsiteY49" fmla="*/ 2071857 h 6858000"/>
              <a:gd name="connsiteX50" fmla="*/ 5985373 w 10655455"/>
              <a:gd name="connsiteY50" fmla="*/ 2437296 h 6858000"/>
              <a:gd name="connsiteX51" fmla="*/ 8011470 w 10655455"/>
              <a:gd name="connsiteY51" fmla="*/ 5926372 h 6858000"/>
              <a:gd name="connsiteX52" fmla="*/ 8011470 w 10655455"/>
              <a:gd name="connsiteY52" fmla="*/ 6639850 h 6858000"/>
              <a:gd name="connsiteX53" fmla="*/ 7904625 w 10655455"/>
              <a:gd name="connsiteY53" fmla="*/ 6823844 h 6858000"/>
              <a:gd name="connsiteX54" fmla="*/ 7884791 w 10655455"/>
              <a:gd name="connsiteY54" fmla="*/ 6858000 h 6858000"/>
              <a:gd name="connsiteX55" fmla="*/ 0 w 10655455"/>
              <a:gd name="connsiteY55" fmla="*/ 6858000 h 6858000"/>
              <a:gd name="connsiteX56" fmla="*/ 0 w 10655455"/>
              <a:gd name="connsiteY56" fmla="*/ 3635967 h 6858000"/>
              <a:gd name="connsiteX57" fmla="*/ 27177 w 10655455"/>
              <a:gd name="connsiteY57" fmla="*/ 3588964 h 6858000"/>
              <a:gd name="connsiteX58" fmla="*/ 693065 w 10655455"/>
              <a:gd name="connsiteY58" fmla="*/ 2437296 h 6858000"/>
              <a:gd name="connsiteX59" fmla="*/ 1321854 w 10655455"/>
              <a:gd name="connsiteY59" fmla="*/ 2071857 h 6858000"/>
              <a:gd name="connsiteX60" fmla="*/ 0 w 10655455"/>
              <a:gd name="connsiteY60" fmla="*/ 0 h 6858000"/>
              <a:gd name="connsiteX61" fmla="*/ 6966294 w 10655455"/>
              <a:gd name="connsiteY61" fmla="*/ 0 h 6858000"/>
              <a:gd name="connsiteX62" fmla="*/ 6852387 w 10655455"/>
              <a:gd name="connsiteY62" fmla="*/ 196155 h 6858000"/>
              <a:gd name="connsiteX63" fmla="*/ 6043321 w 10655455"/>
              <a:gd name="connsiteY63" fmla="*/ 1589421 h 6858000"/>
              <a:gd name="connsiteX64" fmla="*/ 5423265 w 10655455"/>
              <a:gd name="connsiteY64" fmla="*/ 1954861 h 6858000"/>
              <a:gd name="connsiteX65" fmla="*/ 1379802 w 10655455"/>
              <a:gd name="connsiteY65" fmla="*/ 1954861 h 6858000"/>
              <a:gd name="connsiteX66" fmla="*/ 751013 w 10655455"/>
              <a:gd name="connsiteY66" fmla="*/ 1589421 h 6858000"/>
              <a:gd name="connsiteX67" fmla="*/ 1951 w 10655455"/>
              <a:gd name="connsiteY67" fmla="*/ 293901 h 6858000"/>
              <a:gd name="connsiteX68" fmla="*/ 0 w 10655455"/>
              <a:gd name="connsiteY68" fmla="*/ 290527 h 6858000"/>
              <a:gd name="connsiteX69" fmla="*/ 0 w 10655455"/>
              <a:gd name="connsiteY69" fmla="*/ 0 h 6858000"/>
              <a:gd name="connsiteX0" fmla="*/ 8526285 w 10606716"/>
              <a:gd name="connsiteY0" fmla="*/ 6283111 h 6858000"/>
              <a:gd name="connsiteX1" fmla="*/ 10157124 w 10606716"/>
              <a:gd name="connsiteY1" fmla="*/ 6283111 h 6858000"/>
              <a:gd name="connsiteX2" fmla="*/ 10407209 w 10606716"/>
              <a:gd name="connsiteY2" fmla="*/ 6430504 h 6858000"/>
              <a:gd name="connsiteX3" fmla="*/ 10606716 w 10606716"/>
              <a:gd name="connsiteY3" fmla="*/ 6774068 h 6858000"/>
              <a:gd name="connsiteX4" fmla="*/ 8025501 w 10606716"/>
              <a:gd name="connsiteY4" fmla="*/ 6858000 h 6858000"/>
              <a:gd name="connsiteX5" fmla="*/ 8129453 w 10606716"/>
              <a:gd name="connsiteY5" fmla="*/ 6678214 h 6858000"/>
              <a:gd name="connsiteX6" fmla="*/ 8272677 w 10606716"/>
              <a:gd name="connsiteY6" fmla="*/ 6430504 h 6858000"/>
              <a:gd name="connsiteX7" fmla="*/ 8526285 w 10606716"/>
              <a:gd name="connsiteY7" fmla="*/ 6283111 h 6858000"/>
              <a:gd name="connsiteX8" fmla="*/ 8508611 w 10606716"/>
              <a:gd name="connsiteY8" fmla="*/ 4776272 h 6858000"/>
              <a:gd name="connsiteX9" fmla="*/ 9153763 w 10606716"/>
              <a:gd name="connsiteY9" fmla="*/ 4776272 h 6858000"/>
              <a:gd name="connsiteX10" fmla="*/ 9252696 w 10606716"/>
              <a:gd name="connsiteY10" fmla="*/ 4834580 h 6858000"/>
              <a:gd name="connsiteX11" fmla="*/ 9575969 w 10606716"/>
              <a:gd name="connsiteY11" fmla="*/ 5391278 h 6858000"/>
              <a:gd name="connsiteX12" fmla="*/ 9575969 w 10606716"/>
              <a:gd name="connsiteY12" fmla="*/ 5505116 h 6858000"/>
              <a:gd name="connsiteX13" fmla="*/ 9252696 w 10606716"/>
              <a:gd name="connsiteY13" fmla="*/ 6061815 h 6858000"/>
              <a:gd name="connsiteX14" fmla="*/ 9153763 w 10606716"/>
              <a:gd name="connsiteY14" fmla="*/ 6120122 h 6858000"/>
              <a:gd name="connsiteX15" fmla="*/ 8508611 w 10606716"/>
              <a:gd name="connsiteY15" fmla="*/ 6120122 h 6858000"/>
              <a:gd name="connsiteX16" fmla="*/ 8408284 w 10606716"/>
              <a:gd name="connsiteY16" fmla="*/ 6061815 h 6858000"/>
              <a:gd name="connsiteX17" fmla="*/ 8086404 w 10606716"/>
              <a:gd name="connsiteY17" fmla="*/ 5505116 h 6858000"/>
              <a:gd name="connsiteX18" fmla="*/ 8086404 w 10606716"/>
              <a:gd name="connsiteY18" fmla="*/ 5391278 h 6858000"/>
              <a:gd name="connsiteX19" fmla="*/ 8408284 w 10606716"/>
              <a:gd name="connsiteY19" fmla="*/ 4834580 h 6858000"/>
              <a:gd name="connsiteX20" fmla="*/ 8508611 w 10606716"/>
              <a:gd name="connsiteY20" fmla="*/ 4776272 h 6858000"/>
              <a:gd name="connsiteX21" fmla="*/ 8438383 w 10606716"/>
              <a:gd name="connsiteY21" fmla="*/ 4182594 h 6858000"/>
              <a:gd name="connsiteX22" fmla="*/ 8671249 w 10606716"/>
              <a:gd name="connsiteY22" fmla="*/ 4182594 h 6858000"/>
              <a:gd name="connsiteX23" fmla="*/ 8706958 w 10606716"/>
              <a:gd name="connsiteY23" fmla="*/ 4203640 h 6858000"/>
              <a:gd name="connsiteX24" fmla="*/ 8823642 w 10606716"/>
              <a:gd name="connsiteY24" fmla="*/ 4404579 h 6858000"/>
              <a:gd name="connsiteX25" fmla="*/ 8823642 w 10606716"/>
              <a:gd name="connsiteY25" fmla="*/ 4445668 h 6858000"/>
              <a:gd name="connsiteX26" fmla="*/ 8706958 w 10606716"/>
              <a:gd name="connsiteY26" fmla="*/ 4646606 h 6858000"/>
              <a:gd name="connsiteX27" fmla="*/ 8671249 w 10606716"/>
              <a:gd name="connsiteY27" fmla="*/ 4667652 h 6858000"/>
              <a:gd name="connsiteX28" fmla="*/ 8438383 w 10606716"/>
              <a:gd name="connsiteY28" fmla="*/ 4667652 h 6858000"/>
              <a:gd name="connsiteX29" fmla="*/ 8402170 w 10606716"/>
              <a:gd name="connsiteY29" fmla="*/ 4646606 h 6858000"/>
              <a:gd name="connsiteX30" fmla="*/ 8285989 w 10606716"/>
              <a:gd name="connsiteY30" fmla="*/ 4445668 h 6858000"/>
              <a:gd name="connsiteX31" fmla="*/ 8285989 w 10606716"/>
              <a:gd name="connsiteY31" fmla="*/ 4404579 h 6858000"/>
              <a:gd name="connsiteX32" fmla="*/ 8402170 w 10606716"/>
              <a:gd name="connsiteY32" fmla="*/ 4203640 h 6858000"/>
              <a:gd name="connsiteX33" fmla="*/ 8438383 w 10606716"/>
              <a:gd name="connsiteY33" fmla="*/ 4182594 h 6858000"/>
              <a:gd name="connsiteX34" fmla="*/ 7678681 w 10606716"/>
              <a:gd name="connsiteY34" fmla="*/ 3459104 h 6858000"/>
              <a:gd name="connsiteX35" fmla="*/ 8119685 w 10606716"/>
              <a:gd name="connsiteY35" fmla="*/ 3459104 h 6858000"/>
              <a:gd name="connsiteX36" fmla="*/ 8187313 w 10606716"/>
              <a:gd name="connsiteY36" fmla="*/ 3498961 h 6858000"/>
              <a:gd name="connsiteX37" fmla="*/ 8408292 w 10606716"/>
              <a:gd name="connsiteY37" fmla="*/ 3879501 h 6858000"/>
              <a:gd name="connsiteX38" fmla="*/ 8408292 w 10606716"/>
              <a:gd name="connsiteY38" fmla="*/ 3957318 h 6858000"/>
              <a:gd name="connsiteX39" fmla="*/ 8187313 w 10606716"/>
              <a:gd name="connsiteY39" fmla="*/ 4337857 h 6858000"/>
              <a:gd name="connsiteX40" fmla="*/ 8119685 w 10606716"/>
              <a:gd name="connsiteY40" fmla="*/ 4377714 h 6858000"/>
              <a:gd name="connsiteX41" fmla="*/ 7678681 w 10606716"/>
              <a:gd name="connsiteY41" fmla="*/ 4377714 h 6858000"/>
              <a:gd name="connsiteX42" fmla="*/ 7610101 w 10606716"/>
              <a:gd name="connsiteY42" fmla="*/ 4337857 h 6858000"/>
              <a:gd name="connsiteX43" fmla="*/ 7390076 w 10606716"/>
              <a:gd name="connsiteY43" fmla="*/ 3957318 h 6858000"/>
              <a:gd name="connsiteX44" fmla="*/ 7390076 w 10606716"/>
              <a:gd name="connsiteY44" fmla="*/ 3879501 h 6858000"/>
              <a:gd name="connsiteX45" fmla="*/ 7610101 w 10606716"/>
              <a:gd name="connsiteY45" fmla="*/ 3498961 h 6858000"/>
              <a:gd name="connsiteX46" fmla="*/ 7678681 w 10606716"/>
              <a:gd name="connsiteY46" fmla="*/ 3459104 h 6858000"/>
              <a:gd name="connsiteX47" fmla="*/ 1321854 w 10606716"/>
              <a:gd name="connsiteY47" fmla="*/ 2071857 h 6858000"/>
              <a:gd name="connsiteX48" fmla="*/ 5365317 w 10606716"/>
              <a:gd name="connsiteY48" fmla="*/ 2071857 h 6858000"/>
              <a:gd name="connsiteX49" fmla="*/ 5985373 w 10606716"/>
              <a:gd name="connsiteY49" fmla="*/ 2437296 h 6858000"/>
              <a:gd name="connsiteX50" fmla="*/ 8011470 w 10606716"/>
              <a:gd name="connsiteY50" fmla="*/ 5926372 h 6858000"/>
              <a:gd name="connsiteX51" fmla="*/ 8011470 w 10606716"/>
              <a:gd name="connsiteY51" fmla="*/ 6639850 h 6858000"/>
              <a:gd name="connsiteX52" fmla="*/ 7904625 w 10606716"/>
              <a:gd name="connsiteY52" fmla="*/ 6823844 h 6858000"/>
              <a:gd name="connsiteX53" fmla="*/ 7884791 w 10606716"/>
              <a:gd name="connsiteY53" fmla="*/ 6858000 h 6858000"/>
              <a:gd name="connsiteX54" fmla="*/ 0 w 10606716"/>
              <a:gd name="connsiteY54" fmla="*/ 6858000 h 6858000"/>
              <a:gd name="connsiteX55" fmla="*/ 0 w 10606716"/>
              <a:gd name="connsiteY55" fmla="*/ 3635967 h 6858000"/>
              <a:gd name="connsiteX56" fmla="*/ 27177 w 10606716"/>
              <a:gd name="connsiteY56" fmla="*/ 3588964 h 6858000"/>
              <a:gd name="connsiteX57" fmla="*/ 693065 w 10606716"/>
              <a:gd name="connsiteY57" fmla="*/ 2437296 h 6858000"/>
              <a:gd name="connsiteX58" fmla="*/ 1321854 w 10606716"/>
              <a:gd name="connsiteY58" fmla="*/ 2071857 h 6858000"/>
              <a:gd name="connsiteX59" fmla="*/ 0 w 10606716"/>
              <a:gd name="connsiteY59" fmla="*/ 0 h 6858000"/>
              <a:gd name="connsiteX60" fmla="*/ 6966294 w 10606716"/>
              <a:gd name="connsiteY60" fmla="*/ 0 h 6858000"/>
              <a:gd name="connsiteX61" fmla="*/ 6852387 w 10606716"/>
              <a:gd name="connsiteY61" fmla="*/ 196155 h 6858000"/>
              <a:gd name="connsiteX62" fmla="*/ 6043321 w 10606716"/>
              <a:gd name="connsiteY62" fmla="*/ 1589421 h 6858000"/>
              <a:gd name="connsiteX63" fmla="*/ 5423265 w 10606716"/>
              <a:gd name="connsiteY63" fmla="*/ 1954861 h 6858000"/>
              <a:gd name="connsiteX64" fmla="*/ 1379802 w 10606716"/>
              <a:gd name="connsiteY64" fmla="*/ 1954861 h 6858000"/>
              <a:gd name="connsiteX65" fmla="*/ 751013 w 10606716"/>
              <a:gd name="connsiteY65" fmla="*/ 1589421 h 6858000"/>
              <a:gd name="connsiteX66" fmla="*/ 1951 w 10606716"/>
              <a:gd name="connsiteY66" fmla="*/ 293901 h 6858000"/>
              <a:gd name="connsiteX67" fmla="*/ 0 w 10606716"/>
              <a:gd name="connsiteY67" fmla="*/ 290527 h 6858000"/>
              <a:gd name="connsiteX68" fmla="*/ 0 w 10606716"/>
              <a:gd name="connsiteY68" fmla="*/ 0 h 6858000"/>
              <a:gd name="connsiteX0" fmla="*/ 8526285 w 10407209"/>
              <a:gd name="connsiteY0" fmla="*/ 6283111 h 6858000"/>
              <a:gd name="connsiteX1" fmla="*/ 10157124 w 10407209"/>
              <a:gd name="connsiteY1" fmla="*/ 6283111 h 6858000"/>
              <a:gd name="connsiteX2" fmla="*/ 10407209 w 10407209"/>
              <a:gd name="connsiteY2" fmla="*/ 6430504 h 6858000"/>
              <a:gd name="connsiteX3" fmla="*/ 8025501 w 10407209"/>
              <a:gd name="connsiteY3" fmla="*/ 6858000 h 6858000"/>
              <a:gd name="connsiteX4" fmla="*/ 8129453 w 10407209"/>
              <a:gd name="connsiteY4" fmla="*/ 6678214 h 6858000"/>
              <a:gd name="connsiteX5" fmla="*/ 8272677 w 10407209"/>
              <a:gd name="connsiteY5" fmla="*/ 6430504 h 6858000"/>
              <a:gd name="connsiteX6" fmla="*/ 8526285 w 10407209"/>
              <a:gd name="connsiteY6" fmla="*/ 6283111 h 6858000"/>
              <a:gd name="connsiteX7" fmla="*/ 8508611 w 10407209"/>
              <a:gd name="connsiteY7" fmla="*/ 4776272 h 6858000"/>
              <a:gd name="connsiteX8" fmla="*/ 9153763 w 10407209"/>
              <a:gd name="connsiteY8" fmla="*/ 4776272 h 6858000"/>
              <a:gd name="connsiteX9" fmla="*/ 9252696 w 10407209"/>
              <a:gd name="connsiteY9" fmla="*/ 4834580 h 6858000"/>
              <a:gd name="connsiteX10" fmla="*/ 9575969 w 10407209"/>
              <a:gd name="connsiteY10" fmla="*/ 5391278 h 6858000"/>
              <a:gd name="connsiteX11" fmla="*/ 9575969 w 10407209"/>
              <a:gd name="connsiteY11" fmla="*/ 5505116 h 6858000"/>
              <a:gd name="connsiteX12" fmla="*/ 9252696 w 10407209"/>
              <a:gd name="connsiteY12" fmla="*/ 6061815 h 6858000"/>
              <a:gd name="connsiteX13" fmla="*/ 9153763 w 10407209"/>
              <a:gd name="connsiteY13" fmla="*/ 6120122 h 6858000"/>
              <a:gd name="connsiteX14" fmla="*/ 8508611 w 10407209"/>
              <a:gd name="connsiteY14" fmla="*/ 6120122 h 6858000"/>
              <a:gd name="connsiteX15" fmla="*/ 8408284 w 10407209"/>
              <a:gd name="connsiteY15" fmla="*/ 6061815 h 6858000"/>
              <a:gd name="connsiteX16" fmla="*/ 8086404 w 10407209"/>
              <a:gd name="connsiteY16" fmla="*/ 5505116 h 6858000"/>
              <a:gd name="connsiteX17" fmla="*/ 8086404 w 10407209"/>
              <a:gd name="connsiteY17" fmla="*/ 5391278 h 6858000"/>
              <a:gd name="connsiteX18" fmla="*/ 8408284 w 10407209"/>
              <a:gd name="connsiteY18" fmla="*/ 4834580 h 6858000"/>
              <a:gd name="connsiteX19" fmla="*/ 8508611 w 10407209"/>
              <a:gd name="connsiteY19" fmla="*/ 4776272 h 6858000"/>
              <a:gd name="connsiteX20" fmla="*/ 8438383 w 10407209"/>
              <a:gd name="connsiteY20" fmla="*/ 4182594 h 6858000"/>
              <a:gd name="connsiteX21" fmla="*/ 8671249 w 10407209"/>
              <a:gd name="connsiteY21" fmla="*/ 4182594 h 6858000"/>
              <a:gd name="connsiteX22" fmla="*/ 8706958 w 10407209"/>
              <a:gd name="connsiteY22" fmla="*/ 4203640 h 6858000"/>
              <a:gd name="connsiteX23" fmla="*/ 8823642 w 10407209"/>
              <a:gd name="connsiteY23" fmla="*/ 4404579 h 6858000"/>
              <a:gd name="connsiteX24" fmla="*/ 8823642 w 10407209"/>
              <a:gd name="connsiteY24" fmla="*/ 4445668 h 6858000"/>
              <a:gd name="connsiteX25" fmla="*/ 8706958 w 10407209"/>
              <a:gd name="connsiteY25" fmla="*/ 4646606 h 6858000"/>
              <a:gd name="connsiteX26" fmla="*/ 8671249 w 10407209"/>
              <a:gd name="connsiteY26" fmla="*/ 4667652 h 6858000"/>
              <a:gd name="connsiteX27" fmla="*/ 8438383 w 10407209"/>
              <a:gd name="connsiteY27" fmla="*/ 4667652 h 6858000"/>
              <a:gd name="connsiteX28" fmla="*/ 8402170 w 10407209"/>
              <a:gd name="connsiteY28" fmla="*/ 4646606 h 6858000"/>
              <a:gd name="connsiteX29" fmla="*/ 8285989 w 10407209"/>
              <a:gd name="connsiteY29" fmla="*/ 4445668 h 6858000"/>
              <a:gd name="connsiteX30" fmla="*/ 8285989 w 10407209"/>
              <a:gd name="connsiteY30" fmla="*/ 4404579 h 6858000"/>
              <a:gd name="connsiteX31" fmla="*/ 8402170 w 10407209"/>
              <a:gd name="connsiteY31" fmla="*/ 4203640 h 6858000"/>
              <a:gd name="connsiteX32" fmla="*/ 8438383 w 10407209"/>
              <a:gd name="connsiteY32" fmla="*/ 4182594 h 6858000"/>
              <a:gd name="connsiteX33" fmla="*/ 7678681 w 10407209"/>
              <a:gd name="connsiteY33" fmla="*/ 3459104 h 6858000"/>
              <a:gd name="connsiteX34" fmla="*/ 8119685 w 10407209"/>
              <a:gd name="connsiteY34" fmla="*/ 3459104 h 6858000"/>
              <a:gd name="connsiteX35" fmla="*/ 8187313 w 10407209"/>
              <a:gd name="connsiteY35" fmla="*/ 3498961 h 6858000"/>
              <a:gd name="connsiteX36" fmla="*/ 8408292 w 10407209"/>
              <a:gd name="connsiteY36" fmla="*/ 3879501 h 6858000"/>
              <a:gd name="connsiteX37" fmla="*/ 8408292 w 10407209"/>
              <a:gd name="connsiteY37" fmla="*/ 3957318 h 6858000"/>
              <a:gd name="connsiteX38" fmla="*/ 8187313 w 10407209"/>
              <a:gd name="connsiteY38" fmla="*/ 4337857 h 6858000"/>
              <a:gd name="connsiteX39" fmla="*/ 8119685 w 10407209"/>
              <a:gd name="connsiteY39" fmla="*/ 4377714 h 6858000"/>
              <a:gd name="connsiteX40" fmla="*/ 7678681 w 10407209"/>
              <a:gd name="connsiteY40" fmla="*/ 4377714 h 6858000"/>
              <a:gd name="connsiteX41" fmla="*/ 7610101 w 10407209"/>
              <a:gd name="connsiteY41" fmla="*/ 4337857 h 6858000"/>
              <a:gd name="connsiteX42" fmla="*/ 7390076 w 10407209"/>
              <a:gd name="connsiteY42" fmla="*/ 3957318 h 6858000"/>
              <a:gd name="connsiteX43" fmla="*/ 7390076 w 10407209"/>
              <a:gd name="connsiteY43" fmla="*/ 3879501 h 6858000"/>
              <a:gd name="connsiteX44" fmla="*/ 7610101 w 10407209"/>
              <a:gd name="connsiteY44" fmla="*/ 3498961 h 6858000"/>
              <a:gd name="connsiteX45" fmla="*/ 7678681 w 10407209"/>
              <a:gd name="connsiteY45" fmla="*/ 3459104 h 6858000"/>
              <a:gd name="connsiteX46" fmla="*/ 1321854 w 10407209"/>
              <a:gd name="connsiteY46" fmla="*/ 2071857 h 6858000"/>
              <a:gd name="connsiteX47" fmla="*/ 5365317 w 10407209"/>
              <a:gd name="connsiteY47" fmla="*/ 2071857 h 6858000"/>
              <a:gd name="connsiteX48" fmla="*/ 5985373 w 10407209"/>
              <a:gd name="connsiteY48" fmla="*/ 2437296 h 6858000"/>
              <a:gd name="connsiteX49" fmla="*/ 8011470 w 10407209"/>
              <a:gd name="connsiteY49" fmla="*/ 5926372 h 6858000"/>
              <a:gd name="connsiteX50" fmla="*/ 8011470 w 10407209"/>
              <a:gd name="connsiteY50" fmla="*/ 6639850 h 6858000"/>
              <a:gd name="connsiteX51" fmla="*/ 7904625 w 10407209"/>
              <a:gd name="connsiteY51" fmla="*/ 6823844 h 6858000"/>
              <a:gd name="connsiteX52" fmla="*/ 7884791 w 10407209"/>
              <a:gd name="connsiteY52" fmla="*/ 6858000 h 6858000"/>
              <a:gd name="connsiteX53" fmla="*/ 0 w 10407209"/>
              <a:gd name="connsiteY53" fmla="*/ 6858000 h 6858000"/>
              <a:gd name="connsiteX54" fmla="*/ 0 w 10407209"/>
              <a:gd name="connsiteY54" fmla="*/ 3635967 h 6858000"/>
              <a:gd name="connsiteX55" fmla="*/ 27177 w 10407209"/>
              <a:gd name="connsiteY55" fmla="*/ 3588964 h 6858000"/>
              <a:gd name="connsiteX56" fmla="*/ 693065 w 10407209"/>
              <a:gd name="connsiteY56" fmla="*/ 2437296 h 6858000"/>
              <a:gd name="connsiteX57" fmla="*/ 1321854 w 10407209"/>
              <a:gd name="connsiteY57" fmla="*/ 2071857 h 6858000"/>
              <a:gd name="connsiteX58" fmla="*/ 0 w 10407209"/>
              <a:gd name="connsiteY58" fmla="*/ 0 h 6858000"/>
              <a:gd name="connsiteX59" fmla="*/ 6966294 w 10407209"/>
              <a:gd name="connsiteY59" fmla="*/ 0 h 6858000"/>
              <a:gd name="connsiteX60" fmla="*/ 6852387 w 10407209"/>
              <a:gd name="connsiteY60" fmla="*/ 196155 h 6858000"/>
              <a:gd name="connsiteX61" fmla="*/ 6043321 w 10407209"/>
              <a:gd name="connsiteY61" fmla="*/ 1589421 h 6858000"/>
              <a:gd name="connsiteX62" fmla="*/ 5423265 w 10407209"/>
              <a:gd name="connsiteY62" fmla="*/ 1954861 h 6858000"/>
              <a:gd name="connsiteX63" fmla="*/ 1379802 w 10407209"/>
              <a:gd name="connsiteY63" fmla="*/ 1954861 h 6858000"/>
              <a:gd name="connsiteX64" fmla="*/ 751013 w 10407209"/>
              <a:gd name="connsiteY64" fmla="*/ 1589421 h 6858000"/>
              <a:gd name="connsiteX65" fmla="*/ 1951 w 10407209"/>
              <a:gd name="connsiteY65" fmla="*/ 293901 h 6858000"/>
              <a:gd name="connsiteX66" fmla="*/ 0 w 10407209"/>
              <a:gd name="connsiteY66" fmla="*/ 290527 h 6858000"/>
              <a:gd name="connsiteX67" fmla="*/ 0 w 10407209"/>
              <a:gd name="connsiteY67" fmla="*/ 0 h 6858000"/>
              <a:gd name="connsiteX0" fmla="*/ 8526285 w 10161361"/>
              <a:gd name="connsiteY0" fmla="*/ 6283111 h 6858000"/>
              <a:gd name="connsiteX1" fmla="*/ 10157124 w 10161361"/>
              <a:gd name="connsiteY1" fmla="*/ 6283111 h 6858000"/>
              <a:gd name="connsiteX2" fmla="*/ 8025501 w 10161361"/>
              <a:gd name="connsiteY2" fmla="*/ 6858000 h 6858000"/>
              <a:gd name="connsiteX3" fmla="*/ 8129453 w 10161361"/>
              <a:gd name="connsiteY3" fmla="*/ 6678214 h 6858000"/>
              <a:gd name="connsiteX4" fmla="*/ 8272677 w 10161361"/>
              <a:gd name="connsiteY4" fmla="*/ 6430504 h 6858000"/>
              <a:gd name="connsiteX5" fmla="*/ 8526285 w 10161361"/>
              <a:gd name="connsiteY5" fmla="*/ 6283111 h 6858000"/>
              <a:gd name="connsiteX6" fmla="*/ 8508611 w 10161361"/>
              <a:gd name="connsiteY6" fmla="*/ 4776272 h 6858000"/>
              <a:gd name="connsiteX7" fmla="*/ 9153763 w 10161361"/>
              <a:gd name="connsiteY7" fmla="*/ 4776272 h 6858000"/>
              <a:gd name="connsiteX8" fmla="*/ 9252696 w 10161361"/>
              <a:gd name="connsiteY8" fmla="*/ 4834580 h 6858000"/>
              <a:gd name="connsiteX9" fmla="*/ 9575969 w 10161361"/>
              <a:gd name="connsiteY9" fmla="*/ 5391278 h 6858000"/>
              <a:gd name="connsiteX10" fmla="*/ 9575969 w 10161361"/>
              <a:gd name="connsiteY10" fmla="*/ 5505116 h 6858000"/>
              <a:gd name="connsiteX11" fmla="*/ 9252696 w 10161361"/>
              <a:gd name="connsiteY11" fmla="*/ 6061815 h 6858000"/>
              <a:gd name="connsiteX12" fmla="*/ 9153763 w 10161361"/>
              <a:gd name="connsiteY12" fmla="*/ 6120122 h 6858000"/>
              <a:gd name="connsiteX13" fmla="*/ 8508611 w 10161361"/>
              <a:gd name="connsiteY13" fmla="*/ 6120122 h 6858000"/>
              <a:gd name="connsiteX14" fmla="*/ 8408284 w 10161361"/>
              <a:gd name="connsiteY14" fmla="*/ 6061815 h 6858000"/>
              <a:gd name="connsiteX15" fmla="*/ 8086404 w 10161361"/>
              <a:gd name="connsiteY15" fmla="*/ 5505116 h 6858000"/>
              <a:gd name="connsiteX16" fmla="*/ 8086404 w 10161361"/>
              <a:gd name="connsiteY16" fmla="*/ 5391278 h 6858000"/>
              <a:gd name="connsiteX17" fmla="*/ 8408284 w 10161361"/>
              <a:gd name="connsiteY17" fmla="*/ 4834580 h 6858000"/>
              <a:gd name="connsiteX18" fmla="*/ 8508611 w 10161361"/>
              <a:gd name="connsiteY18" fmla="*/ 4776272 h 6858000"/>
              <a:gd name="connsiteX19" fmla="*/ 8438383 w 10161361"/>
              <a:gd name="connsiteY19" fmla="*/ 4182594 h 6858000"/>
              <a:gd name="connsiteX20" fmla="*/ 8671249 w 10161361"/>
              <a:gd name="connsiteY20" fmla="*/ 4182594 h 6858000"/>
              <a:gd name="connsiteX21" fmla="*/ 8706958 w 10161361"/>
              <a:gd name="connsiteY21" fmla="*/ 4203640 h 6858000"/>
              <a:gd name="connsiteX22" fmla="*/ 8823642 w 10161361"/>
              <a:gd name="connsiteY22" fmla="*/ 4404579 h 6858000"/>
              <a:gd name="connsiteX23" fmla="*/ 8823642 w 10161361"/>
              <a:gd name="connsiteY23" fmla="*/ 4445668 h 6858000"/>
              <a:gd name="connsiteX24" fmla="*/ 8706958 w 10161361"/>
              <a:gd name="connsiteY24" fmla="*/ 4646606 h 6858000"/>
              <a:gd name="connsiteX25" fmla="*/ 8671249 w 10161361"/>
              <a:gd name="connsiteY25" fmla="*/ 4667652 h 6858000"/>
              <a:gd name="connsiteX26" fmla="*/ 8438383 w 10161361"/>
              <a:gd name="connsiteY26" fmla="*/ 4667652 h 6858000"/>
              <a:gd name="connsiteX27" fmla="*/ 8402170 w 10161361"/>
              <a:gd name="connsiteY27" fmla="*/ 4646606 h 6858000"/>
              <a:gd name="connsiteX28" fmla="*/ 8285989 w 10161361"/>
              <a:gd name="connsiteY28" fmla="*/ 4445668 h 6858000"/>
              <a:gd name="connsiteX29" fmla="*/ 8285989 w 10161361"/>
              <a:gd name="connsiteY29" fmla="*/ 4404579 h 6858000"/>
              <a:gd name="connsiteX30" fmla="*/ 8402170 w 10161361"/>
              <a:gd name="connsiteY30" fmla="*/ 4203640 h 6858000"/>
              <a:gd name="connsiteX31" fmla="*/ 8438383 w 10161361"/>
              <a:gd name="connsiteY31" fmla="*/ 4182594 h 6858000"/>
              <a:gd name="connsiteX32" fmla="*/ 7678681 w 10161361"/>
              <a:gd name="connsiteY32" fmla="*/ 3459104 h 6858000"/>
              <a:gd name="connsiteX33" fmla="*/ 8119685 w 10161361"/>
              <a:gd name="connsiteY33" fmla="*/ 3459104 h 6858000"/>
              <a:gd name="connsiteX34" fmla="*/ 8187313 w 10161361"/>
              <a:gd name="connsiteY34" fmla="*/ 3498961 h 6858000"/>
              <a:gd name="connsiteX35" fmla="*/ 8408292 w 10161361"/>
              <a:gd name="connsiteY35" fmla="*/ 3879501 h 6858000"/>
              <a:gd name="connsiteX36" fmla="*/ 8408292 w 10161361"/>
              <a:gd name="connsiteY36" fmla="*/ 3957318 h 6858000"/>
              <a:gd name="connsiteX37" fmla="*/ 8187313 w 10161361"/>
              <a:gd name="connsiteY37" fmla="*/ 4337857 h 6858000"/>
              <a:gd name="connsiteX38" fmla="*/ 8119685 w 10161361"/>
              <a:gd name="connsiteY38" fmla="*/ 4377714 h 6858000"/>
              <a:gd name="connsiteX39" fmla="*/ 7678681 w 10161361"/>
              <a:gd name="connsiteY39" fmla="*/ 4377714 h 6858000"/>
              <a:gd name="connsiteX40" fmla="*/ 7610101 w 10161361"/>
              <a:gd name="connsiteY40" fmla="*/ 4337857 h 6858000"/>
              <a:gd name="connsiteX41" fmla="*/ 7390076 w 10161361"/>
              <a:gd name="connsiteY41" fmla="*/ 3957318 h 6858000"/>
              <a:gd name="connsiteX42" fmla="*/ 7390076 w 10161361"/>
              <a:gd name="connsiteY42" fmla="*/ 3879501 h 6858000"/>
              <a:gd name="connsiteX43" fmla="*/ 7610101 w 10161361"/>
              <a:gd name="connsiteY43" fmla="*/ 3498961 h 6858000"/>
              <a:gd name="connsiteX44" fmla="*/ 7678681 w 10161361"/>
              <a:gd name="connsiteY44" fmla="*/ 3459104 h 6858000"/>
              <a:gd name="connsiteX45" fmla="*/ 1321854 w 10161361"/>
              <a:gd name="connsiteY45" fmla="*/ 2071857 h 6858000"/>
              <a:gd name="connsiteX46" fmla="*/ 5365317 w 10161361"/>
              <a:gd name="connsiteY46" fmla="*/ 2071857 h 6858000"/>
              <a:gd name="connsiteX47" fmla="*/ 5985373 w 10161361"/>
              <a:gd name="connsiteY47" fmla="*/ 2437296 h 6858000"/>
              <a:gd name="connsiteX48" fmla="*/ 8011470 w 10161361"/>
              <a:gd name="connsiteY48" fmla="*/ 5926372 h 6858000"/>
              <a:gd name="connsiteX49" fmla="*/ 8011470 w 10161361"/>
              <a:gd name="connsiteY49" fmla="*/ 6639850 h 6858000"/>
              <a:gd name="connsiteX50" fmla="*/ 7904625 w 10161361"/>
              <a:gd name="connsiteY50" fmla="*/ 6823844 h 6858000"/>
              <a:gd name="connsiteX51" fmla="*/ 7884791 w 10161361"/>
              <a:gd name="connsiteY51" fmla="*/ 6858000 h 6858000"/>
              <a:gd name="connsiteX52" fmla="*/ 0 w 10161361"/>
              <a:gd name="connsiteY52" fmla="*/ 6858000 h 6858000"/>
              <a:gd name="connsiteX53" fmla="*/ 0 w 10161361"/>
              <a:gd name="connsiteY53" fmla="*/ 3635967 h 6858000"/>
              <a:gd name="connsiteX54" fmla="*/ 27177 w 10161361"/>
              <a:gd name="connsiteY54" fmla="*/ 3588964 h 6858000"/>
              <a:gd name="connsiteX55" fmla="*/ 693065 w 10161361"/>
              <a:gd name="connsiteY55" fmla="*/ 2437296 h 6858000"/>
              <a:gd name="connsiteX56" fmla="*/ 1321854 w 10161361"/>
              <a:gd name="connsiteY56" fmla="*/ 2071857 h 6858000"/>
              <a:gd name="connsiteX57" fmla="*/ 0 w 10161361"/>
              <a:gd name="connsiteY57" fmla="*/ 0 h 6858000"/>
              <a:gd name="connsiteX58" fmla="*/ 6966294 w 10161361"/>
              <a:gd name="connsiteY58" fmla="*/ 0 h 6858000"/>
              <a:gd name="connsiteX59" fmla="*/ 6852387 w 10161361"/>
              <a:gd name="connsiteY59" fmla="*/ 196155 h 6858000"/>
              <a:gd name="connsiteX60" fmla="*/ 6043321 w 10161361"/>
              <a:gd name="connsiteY60" fmla="*/ 1589421 h 6858000"/>
              <a:gd name="connsiteX61" fmla="*/ 5423265 w 10161361"/>
              <a:gd name="connsiteY61" fmla="*/ 1954861 h 6858000"/>
              <a:gd name="connsiteX62" fmla="*/ 1379802 w 10161361"/>
              <a:gd name="connsiteY62" fmla="*/ 1954861 h 6858000"/>
              <a:gd name="connsiteX63" fmla="*/ 751013 w 10161361"/>
              <a:gd name="connsiteY63" fmla="*/ 1589421 h 6858000"/>
              <a:gd name="connsiteX64" fmla="*/ 1951 w 10161361"/>
              <a:gd name="connsiteY64" fmla="*/ 293901 h 6858000"/>
              <a:gd name="connsiteX65" fmla="*/ 0 w 10161361"/>
              <a:gd name="connsiteY65" fmla="*/ 290527 h 6858000"/>
              <a:gd name="connsiteX66" fmla="*/ 0 w 10161361"/>
              <a:gd name="connsiteY66" fmla="*/ 0 h 6858000"/>
              <a:gd name="connsiteX0" fmla="*/ 8526285 w 9591645"/>
              <a:gd name="connsiteY0" fmla="*/ 6283111 h 6858000"/>
              <a:gd name="connsiteX1" fmla="*/ 8025501 w 9591645"/>
              <a:gd name="connsiteY1" fmla="*/ 6858000 h 6858000"/>
              <a:gd name="connsiteX2" fmla="*/ 8129453 w 9591645"/>
              <a:gd name="connsiteY2" fmla="*/ 6678214 h 6858000"/>
              <a:gd name="connsiteX3" fmla="*/ 8272677 w 9591645"/>
              <a:gd name="connsiteY3" fmla="*/ 6430504 h 6858000"/>
              <a:gd name="connsiteX4" fmla="*/ 8526285 w 9591645"/>
              <a:gd name="connsiteY4" fmla="*/ 6283111 h 6858000"/>
              <a:gd name="connsiteX5" fmla="*/ 8508611 w 9591645"/>
              <a:gd name="connsiteY5" fmla="*/ 4776272 h 6858000"/>
              <a:gd name="connsiteX6" fmla="*/ 9153763 w 9591645"/>
              <a:gd name="connsiteY6" fmla="*/ 4776272 h 6858000"/>
              <a:gd name="connsiteX7" fmla="*/ 9252696 w 9591645"/>
              <a:gd name="connsiteY7" fmla="*/ 4834580 h 6858000"/>
              <a:gd name="connsiteX8" fmla="*/ 9575969 w 9591645"/>
              <a:gd name="connsiteY8" fmla="*/ 5391278 h 6858000"/>
              <a:gd name="connsiteX9" fmla="*/ 9575969 w 9591645"/>
              <a:gd name="connsiteY9" fmla="*/ 5505116 h 6858000"/>
              <a:gd name="connsiteX10" fmla="*/ 9252696 w 9591645"/>
              <a:gd name="connsiteY10" fmla="*/ 6061815 h 6858000"/>
              <a:gd name="connsiteX11" fmla="*/ 9153763 w 9591645"/>
              <a:gd name="connsiteY11" fmla="*/ 6120122 h 6858000"/>
              <a:gd name="connsiteX12" fmla="*/ 8508611 w 9591645"/>
              <a:gd name="connsiteY12" fmla="*/ 6120122 h 6858000"/>
              <a:gd name="connsiteX13" fmla="*/ 8408284 w 9591645"/>
              <a:gd name="connsiteY13" fmla="*/ 6061815 h 6858000"/>
              <a:gd name="connsiteX14" fmla="*/ 8086404 w 9591645"/>
              <a:gd name="connsiteY14" fmla="*/ 5505116 h 6858000"/>
              <a:gd name="connsiteX15" fmla="*/ 8086404 w 9591645"/>
              <a:gd name="connsiteY15" fmla="*/ 5391278 h 6858000"/>
              <a:gd name="connsiteX16" fmla="*/ 8408284 w 9591645"/>
              <a:gd name="connsiteY16" fmla="*/ 4834580 h 6858000"/>
              <a:gd name="connsiteX17" fmla="*/ 8508611 w 9591645"/>
              <a:gd name="connsiteY17" fmla="*/ 4776272 h 6858000"/>
              <a:gd name="connsiteX18" fmla="*/ 8438383 w 9591645"/>
              <a:gd name="connsiteY18" fmla="*/ 4182594 h 6858000"/>
              <a:gd name="connsiteX19" fmla="*/ 8671249 w 9591645"/>
              <a:gd name="connsiteY19" fmla="*/ 4182594 h 6858000"/>
              <a:gd name="connsiteX20" fmla="*/ 8706958 w 9591645"/>
              <a:gd name="connsiteY20" fmla="*/ 4203640 h 6858000"/>
              <a:gd name="connsiteX21" fmla="*/ 8823642 w 9591645"/>
              <a:gd name="connsiteY21" fmla="*/ 4404579 h 6858000"/>
              <a:gd name="connsiteX22" fmla="*/ 8823642 w 9591645"/>
              <a:gd name="connsiteY22" fmla="*/ 4445668 h 6858000"/>
              <a:gd name="connsiteX23" fmla="*/ 8706958 w 9591645"/>
              <a:gd name="connsiteY23" fmla="*/ 4646606 h 6858000"/>
              <a:gd name="connsiteX24" fmla="*/ 8671249 w 9591645"/>
              <a:gd name="connsiteY24" fmla="*/ 4667652 h 6858000"/>
              <a:gd name="connsiteX25" fmla="*/ 8438383 w 9591645"/>
              <a:gd name="connsiteY25" fmla="*/ 4667652 h 6858000"/>
              <a:gd name="connsiteX26" fmla="*/ 8402170 w 9591645"/>
              <a:gd name="connsiteY26" fmla="*/ 4646606 h 6858000"/>
              <a:gd name="connsiteX27" fmla="*/ 8285989 w 9591645"/>
              <a:gd name="connsiteY27" fmla="*/ 4445668 h 6858000"/>
              <a:gd name="connsiteX28" fmla="*/ 8285989 w 9591645"/>
              <a:gd name="connsiteY28" fmla="*/ 4404579 h 6858000"/>
              <a:gd name="connsiteX29" fmla="*/ 8402170 w 9591645"/>
              <a:gd name="connsiteY29" fmla="*/ 4203640 h 6858000"/>
              <a:gd name="connsiteX30" fmla="*/ 8438383 w 9591645"/>
              <a:gd name="connsiteY30" fmla="*/ 4182594 h 6858000"/>
              <a:gd name="connsiteX31" fmla="*/ 7678681 w 9591645"/>
              <a:gd name="connsiteY31" fmla="*/ 3459104 h 6858000"/>
              <a:gd name="connsiteX32" fmla="*/ 8119685 w 9591645"/>
              <a:gd name="connsiteY32" fmla="*/ 3459104 h 6858000"/>
              <a:gd name="connsiteX33" fmla="*/ 8187313 w 9591645"/>
              <a:gd name="connsiteY33" fmla="*/ 3498961 h 6858000"/>
              <a:gd name="connsiteX34" fmla="*/ 8408292 w 9591645"/>
              <a:gd name="connsiteY34" fmla="*/ 3879501 h 6858000"/>
              <a:gd name="connsiteX35" fmla="*/ 8408292 w 9591645"/>
              <a:gd name="connsiteY35" fmla="*/ 3957318 h 6858000"/>
              <a:gd name="connsiteX36" fmla="*/ 8187313 w 9591645"/>
              <a:gd name="connsiteY36" fmla="*/ 4337857 h 6858000"/>
              <a:gd name="connsiteX37" fmla="*/ 8119685 w 9591645"/>
              <a:gd name="connsiteY37" fmla="*/ 4377714 h 6858000"/>
              <a:gd name="connsiteX38" fmla="*/ 7678681 w 9591645"/>
              <a:gd name="connsiteY38" fmla="*/ 4377714 h 6858000"/>
              <a:gd name="connsiteX39" fmla="*/ 7610101 w 9591645"/>
              <a:gd name="connsiteY39" fmla="*/ 4337857 h 6858000"/>
              <a:gd name="connsiteX40" fmla="*/ 7390076 w 9591645"/>
              <a:gd name="connsiteY40" fmla="*/ 3957318 h 6858000"/>
              <a:gd name="connsiteX41" fmla="*/ 7390076 w 9591645"/>
              <a:gd name="connsiteY41" fmla="*/ 3879501 h 6858000"/>
              <a:gd name="connsiteX42" fmla="*/ 7610101 w 9591645"/>
              <a:gd name="connsiteY42" fmla="*/ 3498961 h 6858000"/>
              <a:gd name="connsiteX43" fmla="*/ 7678681 w 9591645"/>
              <a:gd name="connsiteY43" fmla="*/ 3459104 h 6858000"/>
              <a:gd name="connsiteX44" fmla="*/ 1321854 w 9591645"/>
              <a:gd name="connsiteY44" fmla="*/ 2071857 h 6858000"/>
              <a:gd name="connsiteX45" fmla="*/ 5365317 w 9591645"/>
              <a:gd name="connsiteY45" fmla="*/ 2071857 h 6858000"/>
              <a:gd name="connsiteX46" fmla="*/ 5985373 w 9591645"/>
              <a:gd name="connsiteY46" fmla="*/ 2437296 h 6858000"/>
              <a:gd name="connsiteX47" fmla="*/ 8011470 w 9591645"/>
              <a:gd name="connsiteY47" fmla="*/ 5926372 h 6858000"/>
              <a:gd name="connsiteX48" fmla="*/ 8011470 w 9591645"/>
              <a:gd name="connsiteY48" fmla="*/ 6639850 h 6858000"/>
              <a:gd name="connsiteX49" fmla="*/ 7904625 w 9591645"/>
              <a:gd name="connsiteY49" fmla="*/ 6823844 h 6858000"/>
              <a:gd name="connsiteX50" fmla="*/ 7884791 w 9591645"/>
              <a:gd name="connsiteY50" fmla="*/ 6858000 h 6858000"/>
              <a:gd name="connsiteX51" fmla="*/ 0 w 9591645"/>
              <a:gd name="connsiteY51" fmla="*/ 6858000 h 6858000"/>
              <a:gd name="connsiteX52" fmla="*/ 0 w 9591645"/>
              <a:gd name="connsiteY52" fmla="*/ 3635967 h 6858000"/>
              <a:gd name="connsiteX53" fmla="*/ 27177 w 9591645"/>
              <a:gd name="connsiteY53" fmla="*/ 3588964 h 6858000"/>
              <a:gd name="connsiteX54" fmla="*/ 693065 w 9591645"/>
              <a:gd name="connsiteY54" fmla="*/ 2437296 h 6858000"/>
              <a:gd name="connsiteX55" fmla="*/ 1321854 w 9591645"/>
              <a:gd name="connsiteY55" fmla="*/ 2071857 h 6858000"/>
              <a:gd name="connsiteX56" fmla="*/ 0 w 9591645"/>
              <a:gd name="connsiteY56" fmla="*/ 0 h 6858000"/>
              <a:gd name="connsiteX57" fmla="*/ 6966294 w 9591645"/>
              <a:gd name="connsiteY57" fmla="*/ 0 h 6858000"/>
              <a:gd name="connsiteX58" fmla="*/ 6852387 w 9591645"/>
              <a:gd name="connsiteY58" fmla="*/ 196155 h 6858000"/>
              <a:gd name="connsiteX59" fmla="*/ 6043321 w 9591645"/>
              <a:gd name="connsiteY59" fmla="*/ 1589421 h 6858000"/>
              <a:gd name="connsiteX60" fmla="*/ 5423265 w 9591645"/>
              <a:gd name="connsiteY60" fmla="*/ 1954861 h 6858000"/>
              <a:gd name="connsiteX61" fmla="*/ 1379802 w 9591645"/>
              <a:gd name="connsiteY61" fmla="*/ 1954861 h 6858000"/>
              <a:gd name="connsiteX62" fmla="*/ 751013 w 9591645"/>
              <a:gd name="connsiteY62" fmla="*/ 1589421 h 6858000"/>
              <a:gd name="connsiteX63" fmla="*/ 1951 w 9591645"/>
              <a:gd name="connsiteY63" fmla="*/ 293901 h 6858000"/>
              <a:gd name="connsiteX64" fmla="*/ 0 w 9591645"/>
              <a:gd name="connsiteY64" fmla="*/ 290527 h 6858000"/>
              <a:gd name="connsiteX65" fmla="*/ 0 w 9591645"/>
              <a:gd name="connsiteY65" fmla="*/ 0 h 6858000"/>
              <a:gd name="connsiteX0" fmla="*/ 8272677 w 9591645"/>
              <a:gd name="connsiteY0" fmla="*/ 6430504 h 6858000"/>
              <a:gd name="connsiteX1" fmla="*/ 8025501 w 9591645"/>
              <a:gd name="connsiteY1" fmla="*/ 6858000 h 6858000"/>
              <a:gd name="connsiteX2" fmla="*/ 8129453 w 9591645"/>
              <a:gd name="connsiteY2" fmla="*/ 6678214 h 6858000"/>
              <a:gd name="connsiteX3" fmla="*/ 8272677 w 9591645"/>
              <a:gd name="connsiteY3" fmla="*/ 6430504 h 6858000"/>
              <a:gd name="connsiteX4" fmla="*/ 8508611 w 9591645"/>
              <a:gd name="connsiteY4" fmla="*/ 4776272 h 6858000"/>
              <a:gd name="connsiteX5" fmla="*/ 9153763 w 9591645"/>
              <a:gd name="connsiteY5" fmla="*/ 4776272 h 6858000"/>
              <a:gd name="connsiteX6" fmla="*/ 9252696 w 9591645"/>
              <a:gd name="connsiteY6" fmla="*/ 4834580 h 6858000"/>
              <a:gd name="connsiteX7" fmla="*/ 9575969 w 9591645"/>
              <a:gd name="connsiteY7" fmla="*/ 5391278 h 6858000"/>
              <a:gd name="connsiteX8" fmla="*/ 9575969 w 9591645"/>
              <a:gd name="connsiteY8" fmla="*/ 5505116 h 6858000"/>
              <a:gd name="connsiteX9" fmla="*/ 9252696 w 9591645"/>
              <a:gd name="connsiteY9" fmla="*/ 6061815 h 6858000"/>
              <a:gd name="connsiteX10" fmla="*/ 9153763 w 9591645"/>
              <a:gd name="connsiteY10" fmla="*/ 6120122 h 6858000"/>
              <a:gd name="connsiteX11" fmla="*/ 8508611 w 9591645"/>
              <a:gd name="connsiteY11" fmla="*/ 6120122 h 6858000"/>
              <a:gd name="connsiteX12" fmla="*/ 8408284 w 9591645"/>
              <a:gd name="connsiteY12" fmla="*/ 6061815 h 6858000"/>
              <a:gd name="connsiteX13" fmla="*/ 8086404 w 9591645"/>
              <a:gd name="connsiteY13" fmla="*/ 5505116 h 6858000"/>
              <a:gd name="connsiteX14" fmla="*/ 8086404 w 9591645"/>
              <a:gd name="connsiteY14" fmla="*/ 5391278 h 6858000"/>
              <a:gd name="connsiteX15" fmla="*/ 8408284 w 9591645"/>
              <a:gd name="connsiteY15" fmla="*/ 4834580 h 6858000"/>
              <a:gd name="connsiteX16" fmla="*/ 8508611 w 9591645"/>
              <a:gd name="connsiteY16" fmla="*/ 4776272 h 6858000"/>
              <a:gd name="connsiteX17" fmla="*/ 8438383 w 9591645"/>
              <a:gd name="connsiteY17" fmla="*/ 4182594 h 6858000"/>
              <a:gd name="connsiteX18" fmla="*/ 8671249 w 9591645"/>
              <a:gd name="connsiteY18" fmla="*/ 4182594 h 6858000"/>
              <a:gd name="connsiteX19" fmla="*/ 8706958 w 9591645"/>
              <a:gd name="connsiteY19" fmla="*/ 4203640 h 6858000"/>
              <a:gd name="connsiteX20" fmla="*/ 8823642 w 9591645"/>
              <a:gd name="connsiteY20" fmla="*/ 4404579 h 6858000"/>
              <a:gd name="connsiteX21" fmla="*/ 8823642 w 9591645"/>
              <a:gd name="connsiteY21" fmla="*/ 4445668 h 6858000"/>
              <a:gd name="connsiteX22" fmla="*/ 8706958 w 9591645"/>
              <a:gd name="connsiteY22" fmla="*/ 4646606 h 6858000"/>
              <a:gd name="connsiteX23" fmla="*/ 8671249 w 9591645"/>
              <a:gd name="connsiteY23" fmla="*/ 4667652 h 6858000"/>
              <a:gd name="connsiteX24" fmla="*/ 8438383 w 9591645"/>
              <a:gd name="connsiteY24" fmla="*/ 4667652 h 6858000"/>
              <a:gd name="connsiteX25" fmla="*/ 8402170 w 9591645"/>
              <a:gd name="connsiteY25" fmla="*/ 4646606 h 6858000"/>
              <a:gd name="connsiteX26" fmla="*/ 8285989 w 9591645"/>
              <a:gd name="connsiteY26" fmla="*/ 4445668 h 6858000"/>
              <a:gd name="connsiteX27" fmla="*/ 8285989 w 9591645"/>
              <a:gd name="connsiteY27" fmla="*/ 4404579 h 6858000"/>
              <a:gd name="connsiteX28" fmla="*/ 8402170 w 9591645"/>
              <a:gd name="connsiteY28" fmla="*/ 4203640 h 6858000"/>
              <a:gd name="connsiteX29" fmla="*/ 8438383 w 9591645"/>
              <a:gd name="connsiteY29" fmla="*/ 4182594 h 6858000"/>
              <a:gd name="connsiteX30" fmla="*/ 7678681 w 9591645"/>
              <a:gd name="connsiteY30" fmla="*/ 3459104 h 6858000"/>
              <a:gd name="connsiteX31" fmla="*/ 8119685 w 9591645"/>
              <a:gd name="connsiteY31" fmla="*/ 3459104 h 6858000"/>
              <a:gd name="connsiteX32" fmla="*/ 8187313 w 9591645"/>
              <a:gd name="connsiteY32" fmla="*/ 3498961 h 6858000"/>
              <a:gd name="connsiteX33" fmla="*/ 8408292 w 9591645"/>
              <a:gd name="connsiteY33" fmla="*/ 3879501 h 6858000"/>
              <a:gd name="connsiteX34" fmla="*/ 8408292 w 9591645"/>
              <a:gd name="connsiteY34" fmla="*/ 3957318 h 6858000"/>
              <a:gd name="connsiteX35" fmla="*/ 8187313 w 9591645"/>
              <a:gd name="connsiteY35" fmla="*/ 4337857 h 6858000"/>
              <a:gd name="connsiteX36" fmla="*/ 8119685 w 9591645"/>
              <a:gd name="connsiteY36" fmla="*/ 4377714 h 6858000"/>
              <a:gd name="connsiteX37" fmla="*/ 7678681 w 9591645"/>
              <a:gd name="connsiteY37" fmla="*/ 4377714 h 6858000"/>
              <a:gd name="connsiteX38" fmla="*/ 7610101 w 9591645"/>
              <a:gd name="connsiteY38" fmla="*/ 4337857 h 6858000"/>
              <a:gd name="connsiteX39" fmla="*/ 7390076 w 9591645"/>
              <a:gd name="connsiteY39" fmla="*/ 3957318 h 6858000"/>
              <a:gd name="connsiteX40" fmla="*/ 7390076 w 9591645"/>
              <a:gd name="connsiteY40" fmla="*/ 3879501 h 6858000"/>
              <a:gd name="connsiteX41" fmla="*/ 7610101 w 9591645"/>
              <a:gd name="connsiteY41" fmla="*/ 3498961 h 6858000"/>
              <a:gd name="connsiteX42" fmla="*/ 7678681 w 9591645"/>
              <a:gd name="connsiteY42" fmla="*/ 3459104 h 6858000"/>
              <a:gd name="connsiteX43" fmla="*/ 1321854 w 9591645"/>
              <a:gd name="connsiteY43" fmla="*/ 2071857 h 6858000"/>
              <a:gd name="connsiteX44" fmla="*/ 5365317 w 9591645"/>
              <a:gd name="connsiteY44" fmla="*/ 2071857 h 6858000"/>
              <a:gd name="connsiteX45" fmla="*/ 5985373 w 9591645"/>
              <a:gd name="connsiteY45" fmla="*/ 2437296 h 6858000"/>
              <a:gd name="connsiteX46" fmla="*/ 8011470 w 9591645"/>
              <a:gd name="connsiteY46" fmla="*/ 5926372 h 6858000"/>
              <a:gd name="connsiteX47" fmla="*/ 8011470 w 9591645"/>
              <a:gd name="connsiteY47" fmla="*/ 6639850 h 6858000"/>
              <a:gd name="connsiteX48" fmla="*/ 7904625 w 9591645"/>
              <a:gd name="connsiteY48" fmla="*/ 6823844 h 6858000"/>
              <a:gd name="connsiteX49" fmla="*/ 7884791 w 9591645"/>
              <a:gd name="connsiteY49" fmla="*/ 6858000 h 6858000"/>
              <a:gd name="connsiteX50" fmla="*/ 0 w 9591645"/>
              <a:gd name="connsiteY50" fmla="*/ 6858000 h 6858000"/>
              <a:gd name="connsiteX51" fmla="*/ 0 w 9591645"/>
              <a:gd name="connsiteY51" fmla="*/ 3635967 h 6858000"/>
              <a:gd name="connsiteX52" fmla="*/ 27177 w 9591645"/>
              <a:gd name="connsiteY52" fmla="*/ 3588964 h 6858000"/>
              <a:gd name="connsiteX53" fmla="*/ 693065 w 9591645"/>
              <a:gd name="connsiteY53" fmla="*/ 2437296 h 6858000"/>
              <a:gd name="connsiteX54" fmla="*/ 1321854 w 9591645"/>
              <a:gd name="connsiteY54" fmla="*/ 2071857 h 6858000"/>
              <a:gd name="connsiteX55" fmla="*/ 0 w 9591645"/>
              <a:gd name="connsiteY55" fmla="*/ 0 h 6858000"/>
              <a:gd name="connsiteX56" fmla="*/ 6966294 w 9591645"/>
              <a:gd name="connsiteY56" fmla="*/ 0 h 6858000"/>
              <a:gd name="connsiteX57" fmla="*/ 6852387 w 9591645"/>
              <a:gd name="connsiteY57" fmla="*/ 196155 h 6858000"/>
              <a:gd name="connsiteX58" fmla="*/ 6043321 w 9591645"/>
              <a:gd name="connsiteY58" fmla="*/ 1589421 h 6858000"/>
              <a:gd name="connsiteX59" fmla="*/ 5423265 w 9591645"/>
              <a:gd name="connsiteY59" fmla="*/ 1954861 h 6858000"/>
              <a:gd name="connsiteX60" fmla="*/ 1379802 w 9591645"/>
              <a:gd name="connsiteY60" fmla="*/ 1954861 h 6858000"/>
              <a:gd name="connsiteX61" fmla="*/ 751013 w 9591645"/>
              <a:gd name="connsiteY61" fmla="*/ 1589421 h 6858000"/>
              <a:gd name="connsiteX62" fmla="*/ 1951 w 9591645"/>
              <a:gd name="connsiteY62" fmla="*/ 293901 h 6858000"/>
              <a:gd name="connsiteX63" fmla="*/ 0 w 9591645"/>
              <a:gd name="connsiteY63" fmla="*/ 290527 h 6858000"/>
              <a:gd name="connsiteX64" fmla="*/ 0 w 9591645"/>
              <a:gd name="connsiteY64" fmla="*/ 0 h 6858000"/>
              <a:gd name="connsiteX0" fmla="*/ 8129453 w 9591645"/>
              <a:gd name="connsiteY0" fmla="*/ 6678214 h 6858000"/>
              <a:gd name="connsiteX1" fmla="*/ 8025501 w 9591645"/>
              <a:gd name="connsiteY1" fmla="*/ 6858000 h 6858000"/>
              <a:gd name="connsiteX2" fmla="*/ 8129453 w 9591645"/>
              <a:gd name="connsiteY2" fmla="*/ 6678214 h 6858000"/>
              <a:gd name="connsiteX3" fmla="*/ 8508611 w 9591645"/>
              <a:gd name="connsiteY3" fmla="*/ 4776272 h 6858000"/>
              <a:gd name="connsiteX4" fmla="*/ 9153763 w 9591645"/>
              <a:gd name="connsiteY4" fmla="*/ 4776272 h 6858000"/>
              <a:gd name="connsiteX5" fmla="*/ 9252696 w 9591645"/>
              <a:gd name="connsiteY5" fmla="*/ 4834580 h 6858000"/>
              <a:gd name="connsiteX6" fmla="*/ 9575969 w 9591645"/>
              <a:gd name="connsiteY6" fmla="*/ 5391278 h 6858000"/>
              <a:gd name="connsiteX7" fmla="*/ 9575969 w 9591645"/>
              <a:gd name="connsiteY7" fmla="*/ 5505116 h 6858000"/>
              <a:gd name="connsiteX8" fmla="*/ 9252696 w 9591645"/>
              <a:gd name="connsiteY8" fmla="*/ 6061815 h 6858000"/>
              <a:gd name="connsiteX9" fmla="*/ 9153763 w 9591645"/>
              <a:gd name="connsiteY9" fmla="*/ 6120122 h 6858000"/>
              <a:gd name="connsiteX10" fmla="*/ 8508611 w 9591645"/>
              <a:gd name="connsiteY10" fmla="*/ 6120122 h 6858000"/>
              <a:gd name="connsiteX11" fmla="*/ 8408284 w 9591645"/>
              <a:gd name="connsiteY11" fmla="*/ 6061815 h 6858000"/>
              <a:gd name="connsiteX12" fmla="*/ 8086404 w 9591645"/>
              <a:gd name="connsiteY12" fmla="*/ 5505116 h 6858000"/>
              <a:gd name="connsiteX13" fmla="*/ 8086404 w 9591645"/>
              <a:gd name="connsiteY13" fmla="*/ 5391278 h 6858000"/>
              <a:gd name="connsiteX14" fmla="*/ 8408284 w 9591645"/>
              <a:gd name="connsiteY14" fmla="*/ 4834580 h 6858000"/>
              <a:gd name="connsiteX15" fmla="*/ 8508611 w 9591645"/>
              <a:gd name="connsiteY15" fmla="*/ 4776272 h 6858000"/>
              <a:gd name="connsiteX16" fmla="*/ 8438383 w 9591645"/>
              <a:gd name="connsiteY16" fmla="*/ 4182594 h 6858000"/>
              <a:gd name="connsiteX17" fmla="*/ 8671249 w 9591645"/>
              <a:gd name="connsiteY17" fmla="*/ 4182594 h 6858000"/>
              <a:gd name="connsiteX18" fmla="*/ 8706958 w 9591645"/>
              <a:gd name="connsiteY18" fmla="*/ 4203640 h 6858000"/>
              <a:gd name="connsiteX19" fmla="*/ 8823642 w 9591645"/>
              <a:gd name="connsiteY19" fmla="*/ 4404579 h 6858000"/>
              <a:gd name="connsiteX20" fmla="*/ 8823642 w 9591645"/>
              <a:gd name="connsiteY20" fmla="*/ 4445668 h 6858000"/>
              <a:gd name="connsiteX21" fmla="*/ 8706958 w 9591645"/>
              <a:gd name="connsiteY21" fmla="*/ 4646606 h 6858000"/>
              <a:gd name="connsiteX22" fmla="*/ 8671249 w 9591645"/>
              <a:gd name="connsiteY22" fmla="*/ 4667652 h 6858000"/>
              <a:gd name="connsiteX23" fmla="*/ 8438383 w 9591645"/>
              <a:gd name="connsiteY23" fmla="*/ 4667652 h 6858000"/>
              <a:gd name="connsiteX24" fmla="*/ 8402170 w 9591645"/>
              <a:gd name="connsiteY24" fmla="*/ 4646606 h 6858000"/>
              <a:gd name="connsiteX25" fmla="*/ 8285989 w 9591645"/>
              <a:gd name="connsiteY25" fmla="*/ 4445668 h 6858000"/>
              <a:gd name="connsiteX26" fmla="*/ 8285989 w 9591645"/>
              <a:gd name="connsiteY26" fmla="*/ 4404579 h 6858000"/>
              <a:gd name="connsiteX27" fmla="*/ 8402170 w 9591645"/>
              <a:gd name="connsiteY27" fmla="*/ 4203640 h 6858000"/>
              <a:gd name="connsiteX28" fmla="*/ 8438383 w 9591645"/>
              <a:gd name="connsiteY28" fmla="*/ 4182594 h 6858000"/>
              <a:gd name="connsiteX29" fmla="*/ 7678681 w 9591645"/>
              <a:gd name="connsiteY29" fmla="*/ 3459104 h 6858000"/>
              <a:gd name="connsiteX30" fmla="*/ 8119685 w 9591645"/>
              <a:gd name="connsiteY30" fmla="*/ 3459104 h 6858000"/>
              <a:gd name="connsiteX31" fmla="*/ 8187313 w 9591645"/>
              <a:gd name="connsiteY31" fmla="*/ 3498961 h 6858000"/>
              <a:gd name="connsiteX32" fmla="*/ 8408292 w 9591645"/>
              <a:gd name="connsiteY32" fmla="*/ 3879501 h 6858000"/>
              <a:gd name="connsiteX33" fmla="*/ 8408292 w 9591645"/>
              <a:gd name="connsiteY33" fmla="*/ 3957318 h 6858000"/>
              <a:gd name="connsiteX34" fmla="*/ 8187313 w 9591645"/>
              <a:gd name="connsiteY34" fmla="*/ 4337857 h 6858000"/>
              <a:gd name="connsiteX35" fmla="*/ 8119685 w 9591645"/>
              <a:gd name="connsiteY35" fmla="*/ 4377714 h 6858000"/>
              <a:gd name="connsiteX36" fmla="*/ 7678681 w 9591645"/>
              <a:gd name="connsiteY36" fmla="*/ 4377714 h 6858000"/>
              <a:gd name="connsiteX37" fmla="*/ 7610101 w 9591645"/>
              <a:gd name="connsiteY37" fmla="*/ 4337857 h 6858000"/>
              <a:gd name="connsiteX38" fmla="*/ 7390076 w 9591645"/>
              <a:gd name="connsiteY38" fmla="*/ 3957318 h 6858000"/>
              <a:gd name="connsiteX39" fmla="*/ 7390076 w 9591645"/>
              <a:gd name="connsiteY39" fmla="*/ 3879501 h 6858000"/>
              <a:gd name="connsiteX40" fmla="*/ 7610101 w 9591645"/>
              <a:gd name="connsiteY40" fmla="*/ 3498961 h 6858000"/>
              <a:gd name="connsiteX41" fmla="*/ 7678681 w 9591645"/>
              <a:gd name="connsiteY41" fmla="*/ 3459104 h 6858000"/>
              <a:gd name="connsiteX42" fmla="*/ 1321854 w 9591645"/>
              <a:gd name="connsiteY42" fmla="*/ 2071857 h 6858000"/>
              <a:gd name="connsiteX43" fmla="*/ 5365317 w 9591645"/>
              <a:gd name="connsiteY43" fmla="*/ 2071857 h 6858000"/>
              <a:gd name="connsiteX44" fmla="*/ 5985373 w 9591645"/>
              <a:gd name="connsiteY44" fmla="*/ 2437296 h 6858000"/>
              <a:gd name="connsiteX45" fmla="*/ 8011470 w 9591645"/>
              <a:gd name="connsiteY45" fmla="*/ 5926372 h 6858000"/>
              <a:gd name="connsiteX46" fmla="*/ 8011470 w 9591645"/>
              <a:gd name="connsiteY46" fmla="*/ 6639850 h 6858000"/>
              <a:gd name="connsiteX47" fmla="*/ 7904625 w 9591645"/>
              <a:gd name="connsiteY47" fmla="*/ 6823844 h 6858000"/>
              <a:gd name="connsiteX48" fmla="*/ 7884791 w 9591645"/>
              <a:gd name="connsiteY48" fmla="*/ 6858000 h 6858000"/>
              <a:gd name="connsiteX49" fmla="*/ 0 w 9591645"/>
              <a:gd name="connsiteY49" fmla="*/ 6858000 h 6858000"/>
              <a:gd name="connsiteX50" fmla="*/ 0 w 9591645"/>
              <a:gd name="connsiteY50" fmla="*/ 3635967 h 6858000"/>
              <a:gd name="connsiteX51" fmla="*/ 27177 w 9591645"/>
              <a:gd name="connsiteY51" fmla="*/ 3588964 h 6858000"/>
              <a:gd name="connsiteX52" fmla="*/ 693065 w 9591645"/>
              <a:gd name="connsiteY52" fmla="*/ 2437296 h 6858000"/>
              <a:gd name="connsiteX53" fmla="*/ 1321854 w 9591645"/>
              <a:gd name="connsiteY53" fmla="*/ 2071857 h 6858000"/>
              <a:gd name="connsiteX54" fmla="*/ 0 w 9591645"/>
              <a:gd name="connsiteY54" fmla="*/ 0 h 6858000"/>
              <a:gd name="connsiteX55" fmla="*/ 6966294 w 9591645"/>
              <a:gd name="connsiteY55" fmla="*/ 0 h 6858000"/>
              <a:gd name="connsiteX56" fmla="*/ 6852387 w 9591645"/>
              <a:gd name="connsiteY56" fmla="*/ 196155 h 6858000"/>
              <a:gd name="connsiteX57" fmla="*/ 6043321 w 9591645"/>
              <a:gd name="connsiteY57" fmla="*/ 1589421 h 6858000"/>
              <a:gd name="connsiteX58" fmla="*/ 5423265 w 9591645"/>
              <a:gd name="connsiteY58" fmla="*/ 1954861 h 6858000"/>
              <a:gd name="connsiteX59" fmla="*/ 1379802 w 9591645"/>
              <a:gd name="connsiteY59" fmla="*/ 1954861 h 6858000"/>
              <a:gd name="connsiteX60" fmla="*/ 751013 w 9591645"/>
              <a:gd name="connsiteY60" fmla="*/ 1589421 h 6858000"/>
              <a:gd name="connsiteX61" fmla="*/ 1951 w 9591645"/>
              <a:gd name="connsiteY61" fmla="*/ 293901 h 6858000"/>
              <a:gd name="connsiteX62" fmla="*/ 0 w 9591645"/>
              <a:gd name="connsiteY62" fmla="*/ 290527 h 6858000"/>
              <a:gd name="connsiteX63" fmla="*/ 0 w 9591645"/>
              <a:gd name="connsiteY63" fmla="*/ 0 h 6858000"/>
              <a:gd name="connsiteX0" fmla="*/ 8508611 w 9591645"/>
              <a:gd name="connsiteY0" fmla="*/ 4776272 h 6858000"/>
              <a:gd name="connsiteX1" fmla="*/ 9153763 w 9591645"/>
              <a:gd name="connsiteY1" fmla="*/ 4776272 h 6858000"/>
              <a:gd name="connsiteX2" fmla="*/ 9252696 w 9591645"/>
              <a:gd name="connsiteY2" fmla="*/ 4834580 h 6858000"/>
              <a:gd name="connsiteX3" fmla="*/ 9575969 w 9591645"/>
              <a:gd name="connsiteY3" fmla="*/ 5391278 h 6858000"/>
              <a:gd name="connsiteX4" fmla="*/ 9575969 w 9591645"/>
              <a:gd name="connsiteY4" fmla="*/ 5505116 h 6858000"/>
              <a:gd name="connsiteX5" fmla="*/ 9252696 w 9591645"/>
              <a:gd name="connsiteY5" fmla="*/ 6061815 h 6858000"/>
              <a:gd name="connsiteX6" fmla="*/ 9153763 w 9591645"/>
              <a:gd name="connsiteY6" fmla="*/ 6120122 h 6858000"/>
              <a:gd name="connsiteX7" fmla="*/ 8508611 w 9591645"/>
              <a:gd name="connsiteY7" fmla="*/ 6120122 h 6858000"/>
              <a:gd name="connsiteX8" fmla="*/ 8408284 w 9591645"/>
              <a:gd name="connsiteY8" fmla="*/ 6061815 h 6858000"/>
              <a:gd name="connsiteX9" fmla="*/ 8086404 w 9591645"/>
              <a:gd name="connsiteY9" fmla="*/ 5505116 h 6858000"/>
              <a:gd name="connsiteX10" fmla="*/ 8086404 w 9591645"/>
              <a:gd name="connsiteY10" fmla="*/ 5391278 h 6858000"/>
              <a:gd name="connsiteX11" fmla="*/ 8408284 w 9591645"/>
              <a:gd name="connsiteY11" fmla="*/ 4834580 h 6858000"/>
              <a:gd name="connsiteX12" fmla="*/ 8508611 w 9591645"/>
              <a:gd name="connsiteY12" fmla="*/ 4776272 h 6858000"/>
              <a:gd name="connsiteX13" fmla="*/ 8438383 w 9591645"/>
              <a:gd name="connsiteY13" fmla="*/ 4182594 h 6858000"/>
              <a:gd name="connsiteX14" fmla="*/ 8671249 w 9591645"/>
              <a:gd name="connsiteY14" fmla="*/ 4182594 h 6858000"/>
              <a:gd name="connsiteX15" fmla="*/ 8706958 w 9591645"/>
              <a:gd name="connsiteY15" fmla="*/ 4203640 h 6858000"/>
              <a:gd name="connsiteX16" fmla="*/ 8823642 w 9591645"/>
              <a:gd name="connsiteY16" fmla="*/ 4404579 h 6858000"/>
              <a:gd name="connsiteX17" fmla="*/ 8823642 w 9591645"/>
              <a:gd name="connsiteY17" fmla="*/ 4445668 h 6858000"/>
              <a:gd name="connsiteX18" fmla="*/ 8706958 w 9591645"/>
              <a:gd name="connsiteY18" fmla="*/ 4646606 h 6858000"/>
              <a:gd name="connsiteX19" fmla="*/ 8671249 w 9591645"/>
              <a:gd name="connsiteY19" fmla="*/ 4667652 h 6858000"/>
              <a:gd name="connsiteX20" fmla="*/ 8438383 w 9591645"/>
              <a:gd name="connsiteY20" fmla="*/ 4667652 h 6858000"/>
              <a:gd name="connsiteX21" fmla="*/ 8402170 w 9591645"/>
              <a:gd name="connsiteY21" fmla="*/ 4646606 h 6858000"/>
              <a:gd name="connsiteX22" fmla="*/ 8285989 w 9591645"/>
              <a:gd name="connsiteY22" fmla="*/ 4445668 h 6858000"/>
              <a:gd name="connsiteX23" fmla="*/ 8285989 w 9591645"/>
              <a:gd name="connsiteY23" fmla="*/ 4404579 h 6858000"/>
              <a:gd name="connsiteX24" fmla="*/ 8402170 w 9591645"/>
              <a:gd name="connsiteY24" fmla="*/ 4203640 h 6858000"/>
              <a:gd name="connsiteX25" fmla="*/ 8438383 w 9591645"/>
              <a:gd name="connsiteY25" fmla="*/ 4182594 h 6858000"/>
              <a:gd name="connsiteX26" fmla="*/ 7678681 w 9591645"/>
              <a:gd name="connsiteY26" fmla="*/ 3459104 h 6858000"/>
              <a:gd name="connsiteX27" fmla="*/ 8119685 w 9591645"/>
              <a:gd name="connsiteY27" fmla="*/ 3459104 h 6858000"/>
              <a:gd name="connsiteX28" fmla="*/ 8187313 w 9591645"/>
              <a:gd name="connsiteY28" fmla="*/ 3498961 h 6858000"/>
              <a:gd name="connsiteX29" fmla="*/ 8408292 w 9591645"/>
              <a:gd name="connsiteY29" fmla="*/ 3879501 h 6858000"/>
              <a:gd name="connsiteX30" fmla="*/ 8408292 w 9591645"/>
              <a:gd name="connsiteY30" fmla="*/ 3957318 h 6858000"/>
              <a:gd name="connsiteX31" fmla="*/ 8187313 w 9591645"/>
              <a:gd name="connsiteY31" fmla="*/ 4337857 h 6858000"/>
              <a:gd name="connsiteX32" fmla="*/ 8119685 w 9591645"/>
              <a:gd name="connsiteY32" fmla="*/ 4377714 h 6858000"/>
              <a:gd name="connsiteX33" fmla="*/ 7678681 w 9591645"/>
              <a:gd name="connsiteY33" fmla="*/ 4377714 h 6858000"/>
              <a:gd name="connsiteX34" fmla="*/ 7610101 w 9591645"/>
              <a:gd name="connsiteY34" fmla="*/ 4337857 h 6858000"/>
              <a:gd name="connsiteX35" fmla="*/ 7390076 w 9591645"/>
              <a:gd name="connsiteY35" fmla="*/ 3957318 h 6858000"/>
              <a:gd name="connsiteX36" fmla="*/ 7390076 w 9591645"/>
              <a:gd name="connsiteY36" fmla="*/ 3879501 h 6858000"/>
              <a:gd name="connsiteX37" fmla="*/ 7610101 w 9591645"/>
              <a:gd name="connsiteY37" fmla="*/ 3498961 h 6858000"/>
              <a:gd name="connsiteX38" fmla="*/ 7678681 w 9591645"/>
              <a:gd name="connsiteY38" fmla="*/ 3459104 h 6858000"/>
              <a:gd name="connsiteX39" fmla="*/ 1321854 w 9591645"/>
              <a:gd name="connsiteY39" fmla="*/ 2071857 h 6858000"/>
              <a:gd name="connsiteX40" fmla="*/ 5365317 w 9591645"/>
              <a:gd name="connsiteY40" fmla="*/ 2071857 h 6858000"/>
              <a:gd name="connsiteX41" fmla="*/ 5985373 w 9591645"/>
              <a:gd name="connsiteY41" fmla="*/ 2437296 h 6858000"/>
              <a:gd name="connsiteX42" fmla="*/ 8011470 w 9591645"/>
              <a:gd name="connsiteY42" fmla="*/ 5926372 h 6858000"/>
              <a:gd name="connsiteX43" fmla="*/ 8011470 w 9591645"/>
              <a:gd name="connsiteY43" fmla="*/ 6639850 h 6858000"/>
              <a:gd name="connsiteX44" fmla="*/ 7904625 w 9591645"/>
              <a:gd name="connsiteY44" fmla="*/ 6823844 h 6858000"/>
              <a:gd name="connsiteX45" fmla="*/ 7884791 w 9591645"/>
              <a:gd name="connsiteY45" fmla="*/ 6858000 h 6858000"/>
              <a:gd name="connsiteX46" fmla="*/ 0 w 9591645"/>
              <a:gd name="connsiteY46" fmla="*/ 6858000 h 6858000"/>
              <a:gd name="connsiteX47" fmla="*/ 0 w 9591645"/>
              <a:gd name="connsiteY47" fmla="*/ 3635967 h 6858000"/>
              <a:gd name="connsiteX48" fmla="*/ 27177 w 9591645"/>
              <a:gd name="connsiteY48" fmla="*/ 3588964 h 6858000"/>
              <a:gd name="connsiteX49" fmla="*/ 693065 w 9591645"/>
              <a:gd name="connsiteY49" fmla="*/ 2437296 h 6858000"/>
              <a:gd name="connsiteX50" fmla="*/ 1321854 w 9591645"/>
              <a:gd name="connsiteY50" fmla="*/ 2071857 h 6858000"/>
              <a:gd name="connsiteX51" fmla="*/ 0 w 9591645"/>
              <a:gd name="connsiteY51" fmla="*/ 0 h 6858000"/>
              <a:gd name="connsiteX52" fmla="*/ 6966294 w 9591645"/>
              <a:gd name="connsiteY52" fmla="*/ 0 h 6858000"/>
              <a:gd name="connsiteX53" fmla="*/ 6852387 w 9591645"/>
              <a:gd name="connsiteY53" fmla="*/ 196155 h 6858000"/>
              <a:gd name="connsiteX54" fmla="*/ 6043321 w 9591645"/>
              <a:gd name="connsiteY54" fmla="*/ 1589421 h 6858000"/>
              <a:gd name="connsiteX55" fmla="*/ 5423265 w 9591645"/>
              <a:gd name="connsiteY55" fmla="*/ 1954861 h 6858000"/>
              <a:gd name="connsiteX56" fmla="*/ 1379802 w 9591645"/>
              <a:gd name="connsiteY56" fmla="*/ 1954861 h 6858000"/>
              <a:gd name="connsiteX57" fmla="*/ 751013 w 9591645"/>
              <a:gd name="connsiteY57" fmla="*/ 1589421 h 6858000"/>
              <a:gd name="connsiteX58" fmla="*/ 1951 w 9591645"/>
              <a:gd name="connsiteY58" fmla="*/ 293901 h 6858000"/>
              <a:gd name="connsiteX59" fmla="*/ 0 w 9591645"/>
              <a:gd name="connsiteY59" fmla="*/ 290527 h 6858000"/>
              <a:gd name="connsiteX60" fmla="*/ 0 w 9591645"/>
              <a:gd name="connsiteY60" fmla="*/ 0 h 6858000"/>
              <a:gd name="connsiteX0" fmla="*/ 8508611 w 9591645"/>
              <a:gd name="connsiteY0" fmla="*/ 4776272 h 6858000"/>
              <a:gd name="connsiteX1" fmla="*/ 9153763 w 9591645"/>
              <a:gd name="connsiteY1" fmla="*/ 4776272 h 6858000"/>
              <a:gd name="connsiteX2" fmla="*/ 9252696 w 9591645"/>
              <a:gd name="connsiteY2" fmla="*/ 4834580 h 6858000"/>
              <a:gd name="connsiteX3" fmla="*/ 9575969 w 9591645"/>
              <a:gd name="connsiteY3" fmla="*/ 5391278 h 6858000"/>
              <a:gd name="connsiteX4" fmla="*/ 9575969 w 9591645"/>
              <a:gd name="connsiteY4" fmla="*/ 5505116 h 6858000"/>
              <a:gd name="connsiteX5" fmla="*/ 9252696 w 9591645"/>
              <a:gd name="connsiteY5" fmla="*/ 6061815 h 6858000"/>
              <a:gd name="connsiteX6" fmla="*/ 8923364 w 9591645"/>
              <a:gd name="connsiteY6" fmla="*/ 6129723 h 6858000"/>
              <a:gd name="connsiteX7" fmla="*/ 8508611 w 9591645"/>
              <a:gd name="connsiteY7" fmla="*/ 6120122 h 6858000"/>
              <a:gd name="connsiteX8" fmla="*/ 8408284 w 9591645"/>
              <a:gd name="connsiteY8" fmla="*/ 6061815 h 6858000"/>
              <a:gd name="connsiteX9" fmla="*/ 8086404 w 9591645"/>
              <a:gd name="connsiteY9" fmla="*/ 5505116 h 6858000"/>
              <a:gd name="connsiteX10" fmla="*/ 8086404 w 9591645"/>
              <a:gd name="connsiteY10" fmla="*/ 5391278 h 6858000"/>
              <a:gd name="connsiteX11" fmla="*/ 8408284 w 9591645"/>
              <a:gd name="connsiteY11" fmla="*/ 4834580 h 6858000"/>
              <a:gd name="connsiteX12" fmla="*/ 8508611 w 9591645"/>
              <a:gd name="connsiteY12" fmla="*/ 4776272 h 6858000"/>
              <a:gd name="connsiteX13" fmla="*/ 8438383 w 9591645"/>
              <a:gd name="connsiteY13" fmla="*/ 4182594 h 6858000"/>
              <a:gd name="connsiteX14" fmla="*/ 8671249 w 9591645"/>
              <a:gd name="connsiteY14" fmla="*/ 4182594 h 6858000"/>
              <a:gd name="connsiteX15" fmla="*/ 8706958 w 9591645"/>
              <a:gd name="connsiteY15" fmla="*/ 4203640 h 6858000"/>
              <a:gd name="connsiteX16" fmla="*/ 8823642 w 9591645"/>
              <a:gd name="connsiteY16" fmla="*/ 4404579 h 6858000"/>
              <a:gd name="connsiteX17" fmla="*/ 8823642 w 9591645"/>
              <a:gd name="connsiteY17" fmla="*/ 4445668 h 6858000"/>
              <a:gd name="connsiteX18" fmla="*/ 8706958 w 9591645"/>
              <a:gd name="connsiteY18" fmla="*/ 4646606 h 6858000"/>
              <a:gd name="connsiteX19" fmla="*/ 8671249 w 9591645"/>
              <a:gd name="connsiteY19" fmla="*/ 4667652 h 6858000"/>
              <a:gd name="connsiteX20" fmla="*/ 8438383 w 9591645"/>
              <a:gd name="connsiteY20" fmla="*/ 4667652 h 6858000"/>
              <a:gd name="connsiteX21" fmla="*/ 8402170 w 9591645"/>
              <a:gd name="connsiteY21" fmla="*/ 4646606 h 6858000"/>
              <a:gd name="connsiteX22" fmla="*/ 8285989 w 9591645"/>
              <a:gd name="connsiteY22" fmla="*/ 4445668 h 6858000"/>
              <a:gd name="connsiteX23" fmla="*/ 8285989 w 9591645"/>
              <a:gd name="connsiteY23" fmla="*/ 4404579 h 6858000"/>
              <a:gd name="connsiteX24" fmla="*/ 8402170 w 9591645"/>
              <a:gd name="connsiteY24" fmla="*/ 4203640 h 6858000"/>
              <a:gd name="connsiteX25" fmla="*/ 8438383 w 9591645"/>
              <a:gd name="connsiteY25" fmla="*/ 4182594 h 6858000"/>
              <a:gd name="connsiteX26" fmla="*/ 7678681 w 9591645"/>
              <a:gd name="connsiteY26" fmla="*/ 3459104 h 6858000"/>
              <a:gd name="connsiteX27" fmla="*/ 8119685 w 9591645"/>
              <a:gd name="connsiteY27" fmla="*/ 3459104 h 6858000"/>
              <a:gd name="connsiteX28" fmla="*/ 8187313 w 9591645"/>
              <a:gd name="connsiteY28" fmla="*/ 3498961 h 6858000"/>
              <a:gd name="connsiteX29" fmla="*/ 8408292 w 9591645"/>
              <a:gd name="connsiteY29" fmla="*/ 3879501 h 6858000"/>
              <a:gd name="connsiteX30" fmla="*/ 8408292 w 9591645"/>
              <a:gd name="connsiteY30" fmla="*/ 3957318 h 6858000"/>
              <a:gd name="connsiteX31" fmla="*/ 8187313 w 9591645"/>
              <a:gd name="connsiteY31" fmla="*/ 4337857 h 6858000"/>
              <a:gd name="connsiteX32" fmla="*/ 8119685 w 9591645"/>
              <a:gd name="connsiteY32" fmla="*/ 4377714 h 6858000"/>
              <a:gd name="connsiteX33" fmla="*/ 7678681 w 9591645"/>
              <a:gd name="connsiteY33" fmla="*/ 4377714 h 6858000"/>
              <a:gd name="connsiteX34" fmla="*/ 7610101 w 9591645"/>
              <a:gd name="connsiteY34" fmla="*/ 4337857 h 6858000"/>
              <a:gd name="connsiteX35" fmla="*/ 7390076 w 9591645"/>
              <a:gd name="connsiteY35" fmla="*/ 3957318 h 6858000"/>
              <a:gd name="connsiteX36" fmla="*/ 7390076 w 9591645"/>
              <a:gd name="connsiteY36" fmla="*/ 3879501 h 6858000"/>
              <a:gd name="connsiteX37" fmla="*/ 7610101 w 9591645"/>
              <a:gd name="connsiteY37" fmla="*/ 3498961 h 6858000"/>
              <a:gd name="connsiteX38" fmla="*/ 7678681 w 9591645"/>
              <a:gd name="connsiteY38" fmla="*/ 3459104 h 6858000"/>
              <a:gd name="connsiteX39" fmla="*/ 1321854 w 9591645"/>
              <a:gd name="connsiteY39" fmla="*/ 2071857 h 6858000"/>
              <a:gd name="connsiteX40" fmla="*/ 5365317 w 9591645"/>
              <a:gd name="connsiteY40" fmla="*/ 2071857 h 6858000"/>
              <a:gd name="connsiteX41" fmla="*/ 5985373 w 9591645"/>
              <a:gd name="connsiteY41" fmla="*/ 2437296 h 6858000"/>
              <a:gd name="connsiteX42" fmla="*/ 8011470 w 9591645"/>
              <a:gd name="connsiteY42" fmla="*/ 5926372 h 6858000"/>
              <a:gd name="connsiteX43" fmla="*/ 8011470 w 9591645"/>
              <a:gd name="connsiteY43" fmla="*/ 6639850 h 6858000"/>
              <a:gd name="connsiteX44" fmla="*/ 7904625 w 9591645"/>
              <a:gd name="connsiteY44" fmla="*/ 6823844 h 6858000"/>
              <a:gd name="connsiteX45" fmla="*/ 7884791 w 9591645"/>
              <a:gd name="connsiteY45" fmla="*/ 6858000 h 6858000"/>
              <a:gd name="connsiteX46" fmla="*/ 0 w 9591645"/>
              <a:gd name="connsiteY46" fmla="*/ 6858000 h 6858000"/>
              <a:gd name="connsiteX47" fmla="*/ 0 w 9591645"/>
              <a:gd name="connsiteY47" fmla="*/ 3635967 h 6858000"/>
              <a:gd name="connsiteX48" fmla="*/ 27177 w 9591645"/>
              <a:gd name="connsiteY48" fmla="*/ 3588964 h 6858000"/>
              <a:gd name="connsiteX49" fmla="*/ 693065 w 9591645"/>
              <a:gd name="connsiteY49" fmla="*/ 2437296 h 6858000"/>
              <a:gd name="connsiteX50" fmla="*/ 1321854 w 9591645"/>
              <a:gd name="connsiteY50" fmla="*/ 2071857 h 6858000"/>
              <a:gd name="connsiteX51" fmla="*/ 0 w 9591645"/>
              <a:gd name="connsiteY51" fmla="*/ 0 h 6858000"/>
              <a:gd name="connsiteX52" fmla="*/ 6966294 w 9591645"/>
              <a:gd name="connsiteY52" fmla="*/ 0 h 6858000"/>
              <a:gd name="connsiteX53" fmla="*/ 6852387 w 9591645"/>
              <a:gd name="connsiteY53" fmla="*/ 196155 h 6858000"/>
              <a:gd name="connsiteX54" fmla="*/ 6043321 w 9591645"/>
              <a:gd name="connsiteY54" fmla="*/ 1589421 h 6858000"/>
              <a:gd name="connsiteX55" fmla="*/ 5423265 w 9591645"/>
              <a:gd name="connsiteY55" fmla="*/ 1954861 h 6858000"/>
              <a:gd name="connsiteX56" fmla="*/ 1379802 w 9591645"/>
              <a:gd name="connsiteY56" fmla="*/ 1954861 h 6858000"/>
              <a:gd name="connsiteX57" fmla="*/ 751013 w 9591645"/>
              <a:gd name="connsiteY57" fmla="*/ 1589421 h 6858000"/>
              <a:gd name="connsiteX58" fmla="*/ 1951 w 9591645"/>
              <a:gd name="connsiteY58" fmla="*/ 293901 h 6858000"/>
              <a:gd name="connsiteX59" fmla="*/ 0 w 9591645"/>
              <a:gd name="connsiteY59" fmla="*/ 290527 h 6858000"/>
              <a:gd name="connsiteX60" fmla="*/ 0 w 9591645"/>
              <a:gd name="connsiteY60"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923364 w 9592013"/>
              <a:gd name="connsiteY6" fmla="*/ 6129723 h 6858000"/>
              <a:gd name="connsiteX7" fmla="*/ 8508611 w 9592013"/>
              <a:gd name="connsiteY7" fmla="*/ 6120122 h 6858000"/>
              <a:gd name="connsiteX8" fmla="*/ 8408284 w 9592013"/>
              <a:gd name="connsiteY8" fmla="*/ 6061815 h 6858000"/>
              <a:gd name="connsiteX9" fmla="*/ 8086404 w 9592013"/>
              <a:gd name="connsiteY9" fmla="*/ 5505116 h 6858000"/>
              <a:gd name="connsiteX10" fmla="*/ 8086404 w 9592013"/>
              <a:gd name="connsiteY10" fmla="*/ 5391278 h 6858000"/>
              <a:gd name="connsiteX11" fmla="*/ 8408284 w 9592013"/>
              <a:gd name="connsiteY11" fmla="*/ 4834580 h 6858000"/>
              <a:gd name="connsiteX12" fmla="*/ 8508611 w 9592013"/>
              <a:gd name="connsiteY12" fmla="*/ 4776272 h 6858000"/>
              <a:gd name="connsiteX13" fmla="*/ 8438383 w 9592013"/>
              <a:gd name="connsiteY13" fmla="*/ 4182594 h 6858000"/>
              <a:gd name="connsiteX14" fmla="*/ 8671249 w 9592013"/>
              <a:gd name="connsiteY14" fmla="*/ 4182594 h 6858000"/>
              <a:gd name="connsiteX15" fmla="*/ 8706958 w 9592013"/>
              <a:gd name="connsiteY15" fmla="*/ 4203640 h 6858000"/>
              <a:gd name="connsiteX16" fmla="*/ 8823642 w 9592013"/>
              <a:gd name="connsiteY16" fmla="*/ 4404579 h 6858000"/>
              <a:gd name="connsiteX17" fmla="*/ 8823642 w 9592013"/>
              <a:gd name="connsiteY17" fmla="*/ 4445668 h 6858000"/>
              <a:gd name="connsiteX18" fmla="*/ 8706958 w 9592013"/>
              <a:gd name="connsiteY18" fmla="*/ 4646606 h 6858000"/>
              <a:gd name="connsiteX19" fmla="*/ 8671249 w 9592013"/>
              <a:gd name="connsiteY19" fmla="*/ 4667652 h 6858000"/>
              <a:gd name="connsiteX20" fmla="*/ 8438383 w 9592013"/>
              <a:gd name="connsiteY20" fmla="*/ 4667652 h 6858000"/>
              <a:gd name="connsiteX21" fmla="*/ 8402170 w 9592013"/>
              <a:gd name="connsiteY21" fmla="*/ 4646606 h 6858000"/>
              <a:gd name="connsiteX22" fmla="*/ 8285989 w 9592013"/>
              <a:gd name="connsiteY22" fmla="*/ 4445668 h 6858000"/>
              <a:gd name="connsiteX23" fmla="*/ 8285989 w 9592013"/>
              <a:gd name="connsiteY23" fmla="*/ 4404579 h 6858000"/>
              <a:gd name="connsiteX24" fmla="*/ 8402170 w 9592013"/>
              <a:gd name="connsiteY24" fmla="*/ 4203640 h 6858000"/>
              <a:gd name="connsiteX25" fmla="*/ 8438383 w 9592013"/>
              <a:gd name="connsiteY25" fmla="*/ 4182594 h 6858000"/>
              <a:gd name="connsiteX26" fmla="*/ 7678681 w 9592013"/>
              <a:gd name="connsiteY26" fmla="*/ 3459104 h 6858000"/>
              <a:gd name="connsiteX27" fmla="*/ 8119685 w 9592013"/>
              <a:gd name="connsiteY27" fmla="*/ 3459104 h 6858000"/>
              <a:gd name="connsiteX28" fmla="*/ 8187313 w 9592013"/>
              <a:gd name="connsiteY28" fmla="*/ 3498961 h 6858000"/>
              <a:gd name="connsiteX29" fmla="*/ 8408292 w 9592013"/>
              <a:gd name="connsiteY29" fmla="*/ 3879501 h 6858000"/>
              <a:gd name="connsiteX30" fmla="*/ 8408292 w 9592013"/>
              <a:gd name="connsiteY30" fmla="*/ 3957318 h 6858000"/>
              <a:gd name="connsiteX31" fmla="*/ 8187313 w 9592013"/>
              <a:gd name="connsiteY31" fmla="*/ 4337857 h 6858000"/>
              <a:gd name="connsiteX32" fmla="*/ 8119685 w 9592013"/>
              <a:gd name="connsiteY32" fmla="*/ 4377714 h 6858000"/>
              <a:gd name="connsiteX33" fmla="*/ 7678681 w 9592013"/>
              <a:gd name="connsiteY33" fmla="*/ 4377714 h 6858000"/>
              <a:gd name="connsiteX34" fmla="*/ 7610101 w 9592013"/>
              <a:gd name="connsiteY34" fmla="*/ 4337857 h 6858000"/>
              <a:gd name="connsiteX35" fmla="*/ 7390076 w 9592013"/>
              <a:gd name="connsiteY35" fmla="*/ 3957318 h 6858000"/>
              <a:gd name="connsiteX36" fmla="*/ 7390076 w 9592013"/>
              <a:gd name="connsiteY36" fmla="*/ 3879501 h 6858000"/>
              <a:gd name="connsiteX37" fmla="*/ 7610101 w 9592013"/>
              <a:gd name="connsiteY37" fmla="*/ 3498961 h 6858000"/>
              <a:gd name="connsiteX38" fmla="*/ 7678681 w 9592013"/>
              <a:gd name="connsiteY38" fmla="*/ 3459104 h 6858000"/>
              <a:gd name="connsiteX39" fmla="*/ 1321854 w 9592013"/>
              <a:gd name="connsiteY39" fmla="*/ 2071857 h 6858000"/>
              <a:gd name="connsiteX40" fmla="*/ 5365317 w 9592013"/>
              <a:gd name="connsiteY40" fmla="*/ 2071857 h 6858000"/>
              <a:gd name="connsiteX41" fmla="*/ 5985373 w 9592013"/>
              <a:gd name="connsiteY41" fmla="*/ 2437296 h 6858000"/>
              <a:gd name="connsiteX42" fmla="*/ 8011470 w 9592013"/>
              <a:gd name="connsiteY42" fmla="*/ 5926372 h 6858000"/>
              <a:gd name="connsiteX43" fmla="*/ 8011470 w 9592013"/>
              <a:gd name="connsiteY43" fmla="*/ 6639850 h 6858000"/>
              <a:gd name="connsiteX44" fmla="*/ 7904625 w 9592013"/>
              <a:gd name="connsiteY44" fmla="*/ 6823844 h 6858000"/>
              <a:gd name="connsiteX45" fmla="*/ 7884791 w 9592013"/>
              <a:gd name="connsiteY45" fmla="*/ 6858000 h 6858000"/>
              <a:gd name="connsiteX46" fmla="*/ 0 w 9592013"/>
              <a:gd name="connsiteY46" fmla="*/ 6858000 h 6858000"/>
              <a:gd name="connsiteX47" fmla="*/ 0 w 9592013"/>
              <a:gd name="connsiteY47" fmla="*/ 3635967 h 6858000"/>
              <a:gd name="connsiteX48" fmla="*/ 27177 w 9592013"/>
              <a:gd name="connsiteY48" fmla="*/ 3588964 h 6858000"/>
              <a:gd name="connsiteX49" fmla="*/ 693065 w 9592013"/>
              <a:gd name="connsiteY49" fmla="*/ 2437296 h 6858000"/>
              <a:gd name="connsiteX50" fmla="*/ 1321854 w 9592013"/>
              <a:gd name="connsiteY50" fmla="*/ 2071857 h 6858000"/>
              <a:gd name="connsiteX51" fmla="*/ 0 w 9592013"/>
              <a:gd name="connsiteY51" fmla="*/ 0 h 6858000"/>
              <a:gd name="connsiteX52" fmla="*/ 6966294 w 9592013"/>
              <a:gd name="connsiteY52" fmla="*/ 0 h 6858000"/>
              <a:gd name="connsiteX53" fmla="*/ 6852387 w 9592013"/>
              <a:gd name="connsiteY53" fmla="*/ 196155 h 6858000"/>
              <a:gd name="connsiteX54" fmla="*/ 6043321 w 9592013"/>
              <a:gd name="connsiteY54" fmla="*/ 1589421 h 6858000"/>
              <a:gd name="connsiteX55" fmla="*/ 5423265 w 9592013"/>
              <a:gd name="connsiteY55" fmla="*/ 1954861 h 6858000"/>
              <a:gd name="connsiteX56" fmla="*/ 1379802 w 9592013"/>
              <a:gd name="connsiteY56" fmla="*/ 1954861 h 6858000"/>
              <a:gd name="connsiteX57" fmla="*/ 751013 w 9592013"/>
              <a:gd name="connsiteY57" fmla="*/ 1589421 h 6858000"/>
              <a:gd name="connsiteX58" fmla="*/ 1951 w 9592013"/>
              <a:gd name="connsiteY58" fmla="*/ 293901 h 6858000"/>
              <a:gd name="connsiteX59" fmla="*/ 0 w 9592013"/>
              <a:gd name="connsiteY59" fmla="*/ 290527 h 6858000"/>
              <a:gd name="connsiteX60" fmla="*/ 0 w 9592013"/>
              <a:gd name="connsiteY60"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508611 w 9592013"/>
              <a:gd name="connsiteY6" fmla="*/ 6120122 h 6858000"/>
              <a:gd name="connsiteX7" fmla="*/ 8408284 w 9592013"/>
              <a:gd name="connsiteY7" fmla="*/ 6061815 h 6858000"/>
              <a:gd name="connsiteX8" fmla="*/ 8086404 w 9592013"/>
              <a:gd name="connsiteY8" fmla="*/ 5505116 h 6858000"/>
              <a:gd name="connsiteX9" fmla="*/ 8086404 w 9592013"/>
              <a:gd name="connsiteY9" fmla="*/ 5391278 h 6858000"/>
              <a:gd name="connsiteX10" fmla="*/ 8408284 w 9592013"/>
              <a:gd name="connsiteY10" fmla="*/ 4834580 h 6858000"/>
              <a:gd name="connsiteX11" fmla="*/ 8508611 w 9592013"/>
              <a:gd name="connsiteY11" fmla="*/ 4776272 h 6858000"/>
              <a:gd name="connsiteX12" fmla="*/ 8438383 w 9592013"/>
              <a:gd name="connsiteY12" fmla="*/ 4182594 h 6858000"/>
              <a:gd name="connsiteX13" fmla="*/ 8671249 w 9592013"/>
              <a:gd name="connsiteY13" fmla="*/ 4182594 h 6858000"/>
              <a:gd name="connsiteX14" fmla="*/ 8706958 w 9592013"/>
              <a:gd name="connsiteY14" fmla="*/ 4203640 h 6858000"/>
              <a:gd name="connsiteX15" fmla="*/ 8823642 w 9592013"/>
              <a:gd name="connsiteY15" fmla="*/ 4404579 h 6858000"/>
              <a:gd name="connsiteX16" fmla="*/ 8823642 w 9592013"/>
              <a:gd name="connsiteY16" fmla="*/ 4445668 h 6858000"/>
              <a:gd name="connsiteX17" fmla="*/ 8706958 w 9592013"/>
              <a:gd name="connsiteY17" fmla="*/ 4646606 h 6858000"/>
              <a:gd name="connsiteX18" fmla="*/ 8671249 w 9592013"/>
              <a:gd name="connsiteY18" fmla="*/ 4667652 h 6858000"/>
              <a:gd name="connsiteX19" fmla="*/ 8438383 w 9592013"/>
              <a:gd name="connsiteY19" fmla="*/ 4667652 h 6858000"/>
              <a:gd name="connsiteX20" fmla="*/ 8402170 w 9592013"/>
              <a:gd name="connsiteY20" fmla="*/ 4646606 h 6858000"/>
              <a:gd name="connsiteX21" fmla="*/ 8285989 w 9592013"/>
              <a:gd name="connsiteY21" fmla="*/ 4445668 h 6858000"/>
              <a:gd name="connsiteX22" fmla="*/ 8285989 w 9592013"/>
              <a:gd name="connsiteY22" fmla="*/ 4404579 h 6858000"/>
              <a:gd name="connsiteX23" fmla="*/ 8402170 w 9592013"/>
              <a:gd name="connsiteY23" fmla="*/ 4203640 h 6858000"/>
              <a:gd name="connsiteX24" fmla="*/ 8438383 w 9592013"/>
              <a:gd name="connsiteY24" fmla="*/ 4182594 h 6858000"/>
              <a:gd name="connsiteX25" fmla="*/ 7678681 w 9592013"/>
              <a:gd name="connsiteY25" fmla="*/ 3459104 h 6858000"/>
              <a:gd name="connsiteX26" fmla="*/ 8119685 w 9592013"/>
              <a:gd name="connsiteY26" fmla="*/ 3459104 h 6858000"/>
              <a:gd name="connsiteX27" fmla="*/ 8187313 w 9592013"/>
              <a:gd name="connsiteY27" fmla="*/ 3498961 h 6858000"/>
              <a:gd name="connsiteX28" fmla="*/ 8408292 w 9592013"/>
              <a:gd name="connsiteY28" fmla="*/ 3879501 h 6858000"/>
              <a:gd name="connsiteX29" fmla="*/ 8408292 w 9592013"/>
              <a:gd name="connsiteY29" fmla="*/ 3957318 h 6858000"/>
              <a:gd name="connsiteX30" fmla="*/ 8187313 w 9592013"/>
              <a:gd name="connsiteY30" fmla="*/ 4337857 h 6858000"/>
              <a:gd name="connsiteX31" fmla="*/ 8119685 w 9592013"/>
              <a:gd name="connsiteY31" fmla="*/ 4377714 h 6858000"/>
              <a:gd name="connsiteX32" fmla="*/ 7678681 w 9592013"/>
              <a:gd name="connsiteY32" fmla="*/ 4377714 h 6858000"/>
              <a:gd name="connsiteX33" fmla="*/ 7610101 w 9592013"/>
              <a:gd name="connsiteY33" fmla="*/ 4337857 h 6858000"/>
              <a:gd name="connsiteX34" fmla="*/ 7390076 w 9592013"/>
              <a:gd name="connsiteY34" fmla="*/ 3957318 h 6858000"/>
              <a:gd name="connsiteX35" fmla="*/ 7390076 w 9592013"/>
              <a:gd name="connsiteY35" fmla="*/ 3879501 h 6858000"/>
              <a:gd name="connsiteX36" fmla="*/ 7610101 w 9592013"/>
              <a:gd name="connsiteY36" fmla="*/ 3498961 h 6858000"/>
              <a:gd name="connsiteX37" fmla="*/ 7678681 w 9592013"/>
              <a:gd name="connsiteY37" fmla="*/ 3459104 h 6858000"/>
              <a:gd name="connsiteX38" fmla="*/ 1321854 w 9592013"/>
              <a:gd name="connsiteY38" fmla="*/ 2071857 h 6858000"/>
              <a:gd name="connsiteX39" fmla="*/ 5365317 w 9592013"/>
              <a:gd name="connsiteY39" fmla="*/ 2071857 h 6858000"/>
              <a:gd name="connsiteX40" fmla="*/ 5985373 w 9592013"/>
              <a:gd name="connsiteY40" fmla="*/ 2437296 h 6858000"/>
              <a:gd name="connsiteX41" fmla="*/ 8011470 w 9592013"/>
              <a:gd name="connsiteY41" fmla="*/ 5926372 h 6858000"/>
              <a:gd name="connsiteX42" fmla="*/ 8011470 w 9592013"/>
              <a:gd name="connsiteY42" fmla="*/ 6639850 h 6858000"/>
              <a:gd name="connsiteX43" fmla="*/ 7904625 w 9592013"/>
              <a:gd name="connsiteY43" fmla="*/ 6823844 h 6858000"/>
              <a:gd name="connsiteX44" fmla="*/ 7884791 w 9592013"/>
              <a:gd name="connsiteY44" fmla="*/ 6858000 h 6858000"/>
              <a:gd name="connsiteX45" fmla="*/ 0 w 9592013"/>
              <a:gd name="connsiteY45" fmla="*/ 6858000 h 6858000"/>
              <a:gd name="connsiteX46" fmla="*/ 0 w 9592013"/>
              <a:gd name="connsiteY46" fmla="*/ 3635967 h 6858000"/>
              <a:gd name="connsiteX47" fmla="*/ 27177 w 9592013"/>
              <a:gd name="connsiteY47" fmla="*/ 3588964 h 6858000"/>
              <a:gd name="connsiteX48" fmla="*/ 693065 w 9592013"/>
              <a:gd name="connsiteY48" fmla="*/ 2437296 h 6858000"/>
              <a:gd name="connsiteX49" fmla="*/ 1321854 w 9592013"/>
              <a:gd name="connsiteY49" fmla="*/ 2071857 h 6858000"/>
              <a:gd name="connsiteX50" fmla="*/ 0 w 9592013"/>
              <a:gd name="connsiteY50" fmla="*/ 0 h 6858000"/>
              <a:gd name="connsiteX51" fmla="*/ 6966294 w 9592013"/>
              <a:gd name="connsiteY51" fmla="*/ 0 h 6858000"/>
              <a:gd name="connsiteX52" fmla="*/ 6852387 w 9592013"/>
              <a:gd name="connsiteY52" fmla="*/ 196155 h 6858000"/>
              <a:gd name="connsiteX53" fmla="*/ 6043321 w 9592013"/>
              <a:gd name="connsiteY53" fmla="*/ 1589421 h 6858000"/>
              <a:gd name="connsiteX54" fmla="*/ 5423265 w 9592013"/>
              <a:gd name="connsiteY54" fmla="*/ 1954861 h 6858000"/>
              <a:gd name="connsiteX55" fmla="*/ 1379802 w 9592013"/>
              <a:gd name="connsiteY55" fmla="*/ 1954861 h 6858000"/>
              <a:gd name="connsiteX56" fmla="*/ 751013 w 9592013"/>
              <a:gd name="connsiteY56" fmla="*/ 1589421 h 6858000"/>
              <a:gd name="connsiteX57" fmla="*/ 1951 w 9592013"/>
              <a:gd name="connsiteY57" fmla="*/ 293901 h 6858000"/>
              <a:gd name="connsiteX58" fmla="*/ 0 w 9592013"/>
              <a:gd name="connsiteY58" fmla="*/ 290527 h 6858000"/>
              <a:gd name="connsiteX59" fmla="*/ 0 w 9592013"/>
              <a:gd name="connsiteY59"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408284 w 9592013"/>
              <a:gd name="connsiteY6" fmla="*/ 6061815 h 6858000"/>
              <a:gd name="connsiteX7" fmla="*/ 8086404 w 9592013"/>
              <a:gd name="connsiteY7" fmla="*/ 5505116 h 6858000"/>
              <a:gd name="connsiteX8" fmla="*/ 8086404 w 9592013"/>
              <a:gd name="connsiteY8" fmla="*/ 5391278 h 6858000"/>
              <a:gd name="connsiteX9" fmla="*/ 8408284 w 9592013"/>
              <a:gd name="connsiteY9" fmla="*/ 4834580 h 6858000"/>
              <a:gd name="connsiteX10" fmla="*/ 8508611 w 9592013"/>
              <a:gd name="connsiteY10" fmla="*/ 4776272 h 6858000"/>
              <a:gd name="connsiteX11" fmla="*/ 8438383 w 9592013"/>
              <a:gd name="connsiteY11" fmla="*/ 4182594 h 6858000"/>
              <a:gd name="connsiteX12" fmla="*/ 8671249 w 9592013"/>
              <a:gd name="connsiteY12" fmla="*/ 4182594 h 6858000"/>
              <a:gd name="connsiteX13" fmla="*/ 8706958 w 9592013"/>
              <a:gd name="connsiteY13" fmla="*/ 4203640 h 6858000"/>
              <a:gd name="connsiteX14" fmla="*/ 8823642 w 9592013"/>
              <a:gd name="connsiteY14" fmla="*/ 4404579 h 6858000"/>
              <a:gd name="connsiteX15" fmla="*/ 8823642 w 9592013"/>
              <a:gd name="connsiteY15" fmla="*/ 4445668 h 6858000"/>
              <a:gd name="connsiteX16" fmla="*/ 8706958 w 9592013"/>
              <a:gd name="connsiteY16" fmla="*/ 4646606 h 6858000"/>
              <a:gd name="connsiteX17" fmla="*/ 8671249 w 9592013"/>
              <a:gd name="connsiteY17" fmla="*/ 4667652 h 6858000"/>
              <a:gd name="connsiteX18" fmla="*/ 8438383 w 9592013"/>
              <a:gd name="connsiteY18" fmla="*/ 4667652 h 6858000"/>
              <a:gd name="connsiteX19" fmla="*/ 8402170 w 9592013"/>
              <a:gd name="connsiteY19" fmla="*/ 4646606 h 6858000"/>
              <a:gd name="connsiteX20" fmla="*/ 8285989 w 9592013"/>
              <a:gd name="connsiteY20" fmla="*/ 4445668 h 6858000"/>
              <a:gd name="connsiteX21" fmla="*/ 8285989 w 9592013"/>
              <a:gd name="connsiteY21" fmla="*/ 4404579 h 6858000"/>
              <a:gd name="connsiteX22" fmla="*/ 8402170 w 9592013"/>
              <a:gd name="connsiteY22" fmla="*/ 4203640 h 6858000"/>
              <a:gd name="connsiteX23" fmla="*/ 8438383 w 9592013"/>
              <a:gd name="connsiteY23" fmla="*/ 4182594 h 6858000"/>
              <a:gd name="connsiteX24" fmla="*/ 7678681 w 9592013"/>
              <a:gd name="connsiteY24" fmla="*/ 3459104 h 6858000"/>
              <a:gd name="connsiteX25" fmla="*/ 8119685 w 9592013"/>
              <a:gd name="connsiteY25" fmla="*/ 3459104 h 6858000"/>
              <a:gd name="connsiteX26" fmla="*/ 8187313 w 9592013"/>
              <a:gd name="connsiteY26" fmla="*/ 3498961 h 6858000"/>
              <a:gd name="connsiteX27" fmla="*/ 8408292 w 9592013"/>
              <a:gd name="connsiteY27" fmla="*/ 3879501 h 6858000"/>
              <a:gd name="connsiteX28" fmla="*/ 8408292 w 9592013"/>
              <a:gd name="connsiteY28" fmla="*/ 3957318 h 6858000"/>
              <a:gd name="connsiteX29" fmla="*/ 8187313 w 9592013"/>
              <a:gd name="connsiteY29" fmla="*/ 4337857 h 6858000"/>
              <a:gd name="connsiteX30" fmla="*/ 8119685 w 9592013"/>
              <a:gd name="connsiteY30" fmla="*/ 4377714 h 6858000"/>
              <a:gd name="connsiteX31" fmla="*/ 7678681 w 9592013"/>
              <a:gd name="connsiteY31" fmla="*/ 4377714 h 6858000"/>
              <a:gd name="connsiteX32" fmla="*/ 7610101 w 9592013"/>
              <a:gd name="connsiteY32" fmla="*/ 4337857 h 6858000"/>
              <a:gd name="connsiteX33" fmla="*/ 7390076 w 9592013"/>
              <a:gd name="connsiteY33" fmla="*/ 3957318 h 6858000"/>
              <a:gd name="connsiteX34" fmla="*/ 7390076 w 9592013"/>
              <a:gd name="connsiteY34" fmla="*/ 3879501 h 6858000"/>
              <a:gd name="connsiteX35" fmla="*/ 7610101 w 9592013"/>
              <a:gd name="connsiteY35" fmla="*/ 3498961 h 6858000"/>
              <a:gd name="connsiteX36" fmla="*/ 7678681 w 9592013"/>
              <a:gd name="connsiteY36" fmla="*/ 3459104 h 6858000"/>
              <a:gd name="connsiteX37" fmla="*/ 1321854 w 9592013"/>
              <a:gd name="connsiteY37" fmla="*/ 2071857 h 6858000"/>
              <a:gd name="connsiteX38" fmla="*/ 5365317 w 9592013"/>
              <a:gd name="connsiteY38" fmla="*/ 2071857 h 6858000"/>
              <a:gd name="connsiteX39" fmla="*/ 5985373 w 9592013"/>
              <a:gd name="connsiteY39" fmla="*/ 2437296 h 6858000"/>
              <a:gd name="connsiteX40" fmla="*/ 8011470 w 9592013"/>
              <a:gd name="connsiteY40" fmla="*/ 5926372 h 6858000"/>
              <a:gd name="connsiteX41" fmla="*/ 8011470 w 9592013"/>
              <a:gd name="connsiteY41" fmla="*/ 6639850 h 6858000"/>
              <a:gd name="connsiteX42" fmla="*/ 7904625 w 9592013"/>
              <a:gd name="connsiteY42" fmla="*/ 6823844 h 6858000"/>
              <a:gd name="connsiteX43" fmla="*/ 7884791 w 9592013"/>
              <a:gd name="connsiteY43" fmla="*/ 6858000 h 6858000"/>
              <a:gd name="connsiteX44" fmla="*/ 0 w 9592013"/>
              <a:gd name="connsiteY44" fmla="*/ 6858000 h 6858000"/>
              <a:gd name="connsiteX45" fmla="*/ 0 w 9592013"/>
              <a:gd name="connsiteY45" fmla="*/ 3635967 h 6858000"/>
              <a:gd name="connsiteX46" fmla="*/ 27177 w 9592013"/>
              <a:gd name="connsiteY46" fmla="*/ 3588964 h 6858000"/>
              <a:gd name="connsiteX47" fmla="*/ 693065 w 9592013"/>
              <a:gd name="connsiteY47" fmla="*/ 2437296 h 6858000"/>
              <a:gd name="connsiteX48" fmla="*/ 1321854 w 9592013"/>
              <a:gd name="connsiteY48" fmla="*/ 2071857 h 6858000"/>
              <a:gd name="connsiteX49" fmla="*/ 0 w 9592013"/>
              <a:gd name="connsiteY49" fmla="*/ 0 h 6858000"/>
              <a:gd name="connsiteX50" fmla="*/ 6966294 w 9592013"/>
              <a:gd name="connsiteY50" fmla="*/ 0 h 6858000"/>
              <a:gd name="connsiteX51" fmla="*/ 6852387 w 9592013"/>
              <a:gd name="connsiteY51" fmla="*/ 196155 h 6858000"/>
              <a:gd name="connsiteX52" fmla="*/ 6043321 w 9592013"/>
              <a:gd name="connsiteY52" fmla="*/ 1589421 h 6858000"/>
              <a:gd name="connsiteX53" fmla="*/ 5423265 w 9592013"/>
              <a:gd name="connsiteY53" fmla="*/ 1954861 h 6858000"/>
              <a:gd name="connsiteX54" fmla="*/ 1379802 w 9592013"/>
              <a:gd name="connsiteY54" fmla="*/ 1954861 h 6858000"/>
              <a:gd name="connsiteX55" fmla="*/ 751013 w 9592013"/>
              <a:gd name="connsiteY55" fmla="*/ 1589421 h 6858000"/>
              <a:gd name="connsiteX56" fmla="*/ 1951 w 9592013"/>
              <a:gd name="connsiteY56" fmla="*/ 293901 h 6858000"/>
              <a:gd name="connsiteX57" fmla="*/ 0 w 9592013"/>
              <a:gd name="connsiteY57" fmla="*/ 290527 h 6858000"/>
              <a:gd name="connsiteX58" fmla="*/ 0 w 9592013"/>
              <a:gd name="connsiteY58"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086404 w 9592013"/>
              <a:gd name="connsiteY6" fmla="*/ 5505116 h 6858000"/>
              <a:gd name="connsiteX7" fmla="*/ 8086404 w 9592013"/>
              <a:gd name="connsiteY7" fmla="*/ 5391278 h 6858000"/>
              <a:gd name="connsiteX8" fmla="*/ 8408284 w 9592013"/>
              <a:gd name="connsiteY8" fmla="*/ 4834580 h 6858000"/>
              <a:gd name="connsiteX9" fmla="*/ 8508611 w 9592013"/>
              <a:gd name="connsiteY9" fmla="*/ 4776272 h 6858000"/>
              <a:gd name="connsiteX10" fmla="*/ 8438383 w 9592013"/>
              <a:gd name="connsiteY10" fmla="*/ 4182594 h 6858000"/>
              <a:gd name="connsiteX11" fmla="*/ 8671249 w 9592013"/>
              <a:gd name="connsiteY11" fmla="*/ 4182594 h 6858000"/>
              <a:gd name="connsiteX12" fmla="*/ 8706958 w 9592013"/>
              <a:gd name="connsiteY12" fmla="*/ 4203640 h 6858000"/>
              <a:gd name="connsiteX13" fmla="*/ 8823642 w 9592013"/>
              <a:gd name="connsiteY13" fmla="*/ 4404579 h 6858000"/>
              <a:gd name="connsiteX14" fmla="*/ 8823642 w 9592013"/>
              <a:gd name="connsiteY14" fmla="*/ 4445668 h 6858000"/>
              <a:gd name="connsiteX15" fmla="*/ 8706958 w 9592013"/>
              <a:gd name="connsiteY15" fmla="*/ 4646606 h 6858000"/>
              <a:gd name="connsiteX16" fmla="*/ 8671249 w 9592013"/>
              <a:gd name="connsiteY16" fmla="*/ 4667652 h 6858000"/>
              <a:gd name="connsiteX17" fmla="*/ 8438383 w 9592013"/>
              <a:gd name="connsiteY17" fmla="*/ 4667652 h 6858000"/>
              <a:gd name="connsiteX18" fmla="*/ 8402170 w 9592013"/>
              <a:gd name="connsiteY18" fmla="*/ 4646606 h 6858000"/>
              <a:gd name="connsiteX19" fmla="*/ 8285989 w 9592013"/>
              <a:gd name="connsiteY19" fmla="*/ 4445668 h 6858000"/>
              <a:gd name="connsiteX20" fmla="*/ 8285989 w 9592013"/>
              <a:gd name="connsiteY20" fmla="*/ 4404579 h 6858000"/>
              <a:gd name="connsiteX21" fmla="*/ 8402170 w 9592013"/>
              <a:gd name="connsiteY21" fmla="*/ 4203640 h 6858000"/>
              <a:gd name="connsiteX22" fmla="*/ 8438383 w 9592013"/>
              <a:gd name="connsiteY22" fmla="*/ 4182594 h 6858000"/>
              <a:gd name="connsiteX23" fmla="*/ 7678681 w 9592013"/>
              <a:gd name="connsiteY23" fmla="*/ 3459104 h 6858000"/>
              <a:gd name="connsiteX24" fmla="*/ 8119685 w 9592013"/>
              <a:gd name="connsiteY24" fmla="*/ 3459104 h 6858000"/>
              <a:gd name="connsiteX25" fmla="*/ 8187313 w 9592013"/>
              <a:gd name="connsiteY25" fmla="*/ 3498961 h 6858000"/>
              <a:gd name="connsiteX26" fmla="*/ 8408292 w 9592013"/>
              <a:gd name="connsiteY26" fmla="*/ 3879501 h 6858000"/>
              <a:gd name="connsiteX27" fmla="*/ 8408292 w 9592013"/>
              <a:gd name="connsiteY27" fmla="*/ 3957318 h 6858000"/>
              <a:gd name="connsiteX28" fmla="*/ 8187313 w 9592013"/>
              <a:gd name="connsiteY28" fmla="*/ 4337857 h 6858000"/>
              <a:gd name="connsiteX29" fmla="*/ 8119685 w 9592013"/>
              <a:gd name="connsiteY29" fmla="*/ 4377714 h 6858000"/>
              <a:gd name="connsiteX30" fmla="*/ 7678681 w 9592013"/>
              <a:gd name="connsiteY30" fmla="*/ 4377714 h 6858000"/>
              <a:gd name="connsiteX31" fmla="*/ 7610101 w 9592013"/>
              <a:gd name="connsiteY31" fmla="*/ 4337857 h 6858000"/>
              <a:gd name="connsiteX32" fmla="*/ 7390076 w 9592013"/>
              <a:gd name="connsiteY32" fmla="*/ 3957318 h 6858000"/>
              <a:gd name="connsiteX33" fmla="*/ 7390076 w 9592013"/>
              <a:gd name="connsiteY33" fmla="*/ 3879501 h 6858000"/>
              <a:gd name="connsiteX34" fmla="*/ 7610101 w 9592013"/>
              <a:gd name="connsiteY34" fmla="*/ 3498961 h 6858000"/>
              <a:gd name="connsiteX35" fmla="*/ 7678681 w 9592013"/>
              <a:gd name="connsiteY35" fmla="*/ 3459104 h 6858000"/>
              <a:gd name="connsiteX36" fmla="*/ 1321854 w 9592013"/>
              <a:gd name="connsiteY36" fmla="*/ 2071857 h 6858000"/>
              <a:gd name="connsiteX37" fmla="*/ 5365317 w 9592013"/>
              <a:gd name="connsiteY37" fmla="*/ 2071857 h 6858000"/>
              <a:gd name="connsiteX38" fmla="*/ 5985373 w 9592013"/>
              <a:gd name="connsiteY38" fmla="*/ 2437296 h 6858000"/>
              <a:gd name="connsiteX39" fmla="*/ 8011470 w 9592013"/>
              <a:gd name="connsiteY39" fmla="*/ 5926372 h 6858000"/>
              <a:gd name="connsiteX40" fmla="*/ 8011470 w 9592013"/>
              <a:gd name="connsiteY40" fmla="*/ 6639850 h 6858000"/>
              <a:gd name="connsiteX41" fmla="*/ 7904625 w 9592013"/>
              <a:gd name="connsiteY41" fmla="*/ 6823844 h 6858000"/>
              <a:gd name="connsiteX42" fmla="*/ 7884791 w 9592013"/>
              <a:gd name="connsiteY42" fmla="*/ 6858000 h 6858000"/>
              <a:gd name="connsiteX43" fmla="*/ 0 w 9592013"/>
              <a:gd name="connsiteY43" fmla="*/ 6858000 h 6858000"/>
              <a:gd name="connsiteX44" fmla="*/ 0 w 9592013"/>
              <a:gd name="connsiteY44" fmla="*/ 3635967 h 6858000"/>
              <a:gd name="connsiteX45" fmla="*/ 27177 w 9592013"/>
              <a:gd name="connsiteY45" fmla="*/ 3588964 h 6858000"/>
              <a:gd name="connsiteX46" fmla="*/ 693065 w 9592013"/>
              <a:gd name="connsiteY46" fmla="*/ 2437296 h 6858000"/>
              <a:gd name="connsiteX47" fmla="*/ 1321854 w 9592013"/>
              <a:gd name="connsiteY47" fmla="*/ 2071857 h 6858000"/>
              <a:gd name="connsiteX48" fmla="*/ 0 w 9592013"/>
              <a:gd name="connsiteY48" fmla="*/ 0 h 6858000"/>
              <a:gd name="connsiteX49" fmla="*/ 6966294 w 9592013"/>
              <a:gd name="connsiteY49" fmla="*/ 0 h 6858000"/>
              <a:gd name="connsiteX50" fmla="*/ 6852387 w 9592013"/>
              <a:gd name="connsiteY50" fmla="*/ 196155 h 6858000"/>
              <a:gd name="connsiteX51" fmla="*/ 6043321 w 9592013"/>
              <a:gd name="connsiteY51" fmla="*/ 1589421 h 6858000"/>
              <a:gd name="connsiteX52" fmla="*/ 5423265 w 9592013"/>
              <a:gd name="connsiteY52" fmla="*/ 1954861 h 6858000"/>
              <a:gd name="connsiteX53" fmla="*/ 1379802 w 9592013"/>
              <a:gd name="connsiteY53" fmla="*/ 1954861 h 6858000"/>
              <a:gd name="connsiteX54" fmla="*/ 751013 w 9592013"/>
              <a:gd name="connsiteY54" fmla="*/ 1589421 h 6858000"/>
              <a:gd name="connsiteX55" fmla="*/ 1951 w 9592013"/>
              <a:gd name="connsiteY55" fmla="*/ 293901 h 6858000"/>
              <a:gd name="connsiteX56" fmla="*/ 0 w 9592013"/>
              <a:gd name="connsiteY56" fmla="*/ 290527 h 6858000"/>
              <a:gd name="connsiteX57" fmla="*/ 0 w 9592013"/>
              <a:gd name="connsiteY57" fmla="*/ 0 h 6858000"/>
              <a:gd name="connsiteX0" fmla="*/ 8508611 w 9691100"/>
              <a:gd name="connsiteY0" fmla="*/ 4776272 h 6858000"/>
              <a:gd name="connsiteX1" fmla="*/ 9153763 w 9691100"/>
              <a:gd name="connsiteY1" fmla="*/ 4776272 h 6858000"/>
              <a:gd name="connsiteX2" fmla="*/ 9252696 w 9691100"/>
              <a:gd name="connsiteY2" fmla="*/ 4834580 h 6858000"/>
              <a:gd name="connsiteX3" fmla="*/ 9575969 w 9691100"/>
              <a:gd name="connsiteY3" fmla="*/ 5391278 h 6858000"/>
              <a:gd name="connsiteX4" fmla="*/ 9575969 w 9691100"/>
              <a:gd name="connsiteY4" fmla="*/ 5505116 h 6858000"/>
              <a:gd name="connsiteX5" fmla="*/ 8086404 w 9691100"/>
              <a:gd name="connsiteY5" fmla="*/ 5505116 h 6858000"/>
              <a:gd name="connsiteX6" fmla="*/ 8086404 w 9691100"/>
              <a:gd name="connsiteY6" fmla="*/ 5391278 h 6858000"/>
              <a:gd name="connsiteX7" fmla="*/ 8408284 w 9691100"/>
              <a:gd name="connsiteY7" fmla="*/ 4834580 h 6858000"/>
              <a:gd name="connsiteX8" fmla="*/ 8508611 w 9691100"/>
              <a:gd name="connsiteY8" fmla="*/ 4776272 h 6858000"/>
              <a:gd name="connsiteX9" fmla="*/ 8438383 w 9691100"/>
              <a:gd name="connsiteY9" fmla="*/ 4182594 h 6858000"/>
              <a:gd name="connsiteX10" fmla="*/ 8671249 w 9691100"/>
              <a:gd name="connsiteY10" fmla="*/ 4182594 h 6858000"/>
              <a:gd name="connsiteX11" fmla="*/ 8706958 w 9691100"/>
              <a:gd name="connsiteY11" fmla="*/ 4203640 h 6858000"/>
              <a:gd name="connsiteX12" fmla="*/ 8823642 w 9691100"/>
              <a:gd name="connsiteY12" fmla="*/ 4404579 h 6858000"/>
              <a:gd name="connsiteX13" fmla="*/ 8823642 w 9691100"/>
              <a:gd name="connsiteY13" fmla="*/ 4445668 h 6858000"/>
              <a:gd name="connsiteX14" fmla="*/ 8706958 w 9691100"/>
              <a:gd name="connsiteY14" fmla="*/ 4646606 h 6858000"/>
              <a:gd name="connsiteX15" fmla="*/ 8671249 w 9691100"/>
              <a:gd name="connsiteY15" fmla="*/ 4667652 h 6858000"/>
              <a:gd name="connsiteX16" fmla="*/ 8438383 w 9691100"/>
              <a:gd name="connsiteY16" fmla="*/ 4667652 h 6858000"/>
              <a:gd name="connsiteX17" fmla="*/ 8402170 w 9691100"/>
              <a:gd name="connsiteY17" fmla="*/ 4646606 h 6858000"/>
              <a:gd name="connsiteX18" fmla="*/ 8285989 w 9691100"/>
              <a:gd name="connsiteY18" fmla="*/ 4445668 h 6858000"/>
              <a:gd name="connsiteX19" fmla="*/ 8285989 w 9691100"/>
              <a:gd name="connsiteY19" fmla="*/ 4404579 h 6858000"/>
              <a:gd name="connsiteX20" fmla="*/ 8402170 w 9691100"/>
              <a:gd name="connsiteY20" fmla="*/ 4203640 h 6858000"/>
              <a:gd name="connsiteX21" fmla="*/ 8438383 w 9691100"/>
              <a:gd name="connsiteY21" fmla="*/ 4182594 h 6858000"/>
              <a:gd name="connsiteX22" fmla="*/ 7678681 w 9691100"/>
              <a:gd name="connsiteY22" fmla="*/ 3459104 h 6858000"/>
              <a:gd name="connsiteX23" fmla="*/ 8119685 w 9691100"/>
              <a:gd name="connsiteY23" fmla="*/ 3459104 h 6858000"/>
              <a:gd name="connsiteX24" fmla="*/ 8187313 w 9691100"/>
              <a:gd name="connsiteY24" fmla="*/ 3498961 h 6858000"/>
              <a:gd name="connsiteX25" fmla="*/ 8408292 w 9691100"/>
              <a:gd name="connsiteY25" fmla="*/ 3879501 h 6858000"/>
              <a:gd name="connsiteX26" fmla="*/ 8408292 w 9691100"/>
              <a:gd name="connsiteY26" fmla="*/ 3957318 h 6858000"/>
              <a:gd name="connsiteX27" fmla="*/ 8187313 w 9691100"/>
              <a:gd name="connsiteY27" fmla="*/ 4337857 h 6858000"/>
              <a:gd name="connsiteX28" fmla="*/ 8119685 w 9691100"/>
              <a:gd name="connsiteY28" fmla="*/ 4377714 h 6858000"/>
              <a:gd name="connsiteX29" fmla="*/ 7678681 w 9691100"/>
              <a:gd name="connsiteY29" fmla="*/ 4377714 h 6858000"/>
              <a:gd name="connsiteX30" fmla="*/ 7610101 w 9691100"/>
              <a:gd name="connsiteY30" fmla="*/ 4337857 h 6858000"/>
              <a:gd name="connsiteX31" fmla="*/ 7390076 w 9691100"/>
              <a:gd name="connsiteY31" fmla="*/ 3957318 h 6858000"/>
              <a:gd name="connsiteX32" fmla="*/ 7390076 w 9691100"/>
              <a:gd name="connsiteY32" fmla="*/ 3879501 h 6858000"/>
              <a:gd name="connsiteX33" fmla="*/ 7610101 w 9691100"/>
              <a:gd name="connsiteY33" fmla="*/ 3498961 h 6858000"/>
              <a:gd name="connsiteX34" fmla="*/ 7678681 w 9691100"/>
              <a:gd name="connsiteY34" fmla="*/ 3459104 h 6858000"/>
              <a:gd name="connsiteX35" fmla="*/ 1321854 w 9691100"/>
              <a:gd name="connsiteY35" fmla="*/ 2071857 h 6858000"/>
              <a:gd name="connsiteX36" fmla="*/ 5365317 w 9691100"/>
              <a:gd name="connsiteY36" fmla="*/ 2071857 h 6858000"/>
              <a:gd name="connsiteX37" fmla="*/ 5985373 w 9691100"/>
              <a:gd name="connsiteY37" fmla="*/ 2437296 h 6858000"/>
              <a:gd name="connsiteX38" fmla="*/ 8011470 w 9691100"/>
              <a:gd name="connsiteY38" fmla="*/ 5926372 h 6858000"/>
              <a:gd name="connsiteX39" fmla="*/ 8011470 w 9691100"/>
              <a:gd name="connsiteY39" fmla="*/ 6639850 h 6858000"/>
              <a:gd name="connsiteX40" fmla="*/ 7904625 w 9691100"/>
              <a:gd name="connsiteY40" fmla="*/ 6823844 h 6858000"/>
              <a:gd name="connsiteX41" fmla="*/ 7884791 w 9691100"/>
              <a:gd name="connsiteY41" fmla="*/ 6858000 h 6858000"/>
              <a:gd name="connsiteX42" fmla="*/ 0 w 9691100"/>
              <a:gd name="connsiteY42" fmla="*/ 6858000 h 6858000"/>
              <a:gd name="connsiteX43" fmla="*/ 0 w 9691100"/>
              <a:gd name="connsiteY43" fmla="*/ 3635967 h 6858000"/>
              <a:gd name="connsiteX44" fmla="*/ 27177 w 9691100"/>
              <a:gd name="connsiteY44" fmla="*/ 3588964 h 6858000"/>
              <a:gd name="connsiteX45" fmla="*/ 693065 w 9691100"/>
              <a:gd name="connsiteY45" fmla="*/ 2437296 h 6858000"/>
              <a:gd name="connsiteX46" fmla="*/ 1321854 w 9691100"/>
              <a:gd name="connsiteY46" fmla="*/ 2071857 h 6858000"/>
              <a:gd name="connsiteX47" fmla="*/ 0 w 9691100"/>
              <a:gd name="connsiteY47" fmla="*/ 0 h 6858000"/>
              <a:gd name="connsiteX48" fmla="*/ 6966294 w 9691100"/>
              <a:gd name="connsiteY48" fmla="*/ 0 h 6858000"/>
              <a:gd name="connsiteX49" fmla="*/ 6852387 w 9691100"/>
              <a:gd name="connsiteY49" fmla="*/ 196155 h 6858000"/>
              <a:gd name="connsiteX50" fmla="*/ 6043321 w 9691100"/>
              <a:gd name="connsiteY50" fmla="*/ 1589421 h 6858000"/>
              <a:gd name="connsiteX51" fmla="*/ 5423265 w 9691100"/>
              <a:gd name="connsiteY51" fmla="*/ 1954861 h 6858000"/>
              <a:gd name="connsiteX52" fmla="*/ 1379802 w 9691100"/>
              <a:gd name="connsiteY52" fmla="*/ 1954861 h 6858000"/>
              <a:gd name="connsiteX53" fmla="*/ 751013 w 9691100"/>
              <a:gd name="connsiteY53" fmla="*/ 1589421 h 6858000"/>
              <a:gd name="connsiteX54" fmla="*/ 1951 w 9691100"/>
              <a:gd name="connsiteY54" fmla="*/ 293901 h 6858000"/>
              <a:gd name="connsiteX55" fmla="*/ 0 w 9691100"/>
              <a:gd name="connsiteY55" fmla="*/ 290527 h 6858000"/>
              <a:gd name="connsiteX56" fmla="*/ 0 w 9691100"/>
              <a:gd name="connsiteY56" fmla="*/ 0 h 6858000"/>
              <a:gd name="connsiteX0" fmla="*/ 8508611 w 9575969"/>
              <a:gd name="connsiteY0" fmla="*/ 4776272 h 6858000"/>
              <a:gd name="connsiteX1" fmla="*/ 9153763 w 9575969"/>
              <a:gd name="connsiteY1" fmla="*/ 4776272 h 6858000"/>
              <a:gd name="connsiteX2" fmla="*/ 9252696 w 9575969"/>
              <a:gd name="connsiteY2" fmla="*/ 4834580 h 6858000"/>
              <a:gd name="connsiteX3" fmla="*/ 9575969 w 9575969"/>
              <a:gd name="connsiteY3" fmla="*/ 5391278 h 6858000"/>
              <a:gd name="connsiteX4" fmla="*/ 8086404 w 9575969"/>
              <a:gd name="connsiteY4" fmla="*/ 5505116 h 6858000"/>
              <a:gd name="connsiteX5" fmla="*/ 8086404 w 9575969"/>
              <a:gd name="connsiteY5" fmla="*/ 5391278 h 6858000"/>
              <a:gd name="connsiteX6" fmla="*/ 8408284 w 9575969"/>
              <a:gd name="connsiteY6" fmla="*/ 4834580 h 6858000"/>
              <a:gd name="connsiteX7" fmla="*/ 8508611 w 9575969"/>
              <a:gd name="connsiteY7" fmla="*/ 4776272 h 6858000"/>
              <a:gd name="connsiteX8" fmla="*/ 8438383 w 9575969"/>
              <a:gd name="connsiteY8" fmla="*/ 4182594 h 6858000"/>
              <a:gd name="connsiteX9" fmla="*/ 8671249 w 9575969"/>
              <a:gd name="connsiteY9" fmla="*/ 4182594 h 6858000"/>
              <a:gd name="connsiteX10" fmla="*/ 8706958 w 9575969"/>
              <a:gd name="connsiteY10" fmla="*/ 4203640 h 6858000"/>
              <a:gd name="connsiteX11" fmla="*/ 8823642 w 9575969"/>
              <a:gd name="connsiteY11" fmla="*/ 4404579 h 6858000"/>
              <a:gd name="connsiteX12" fmla="*/ 8823642 w 9575969"/>
              <a:gd name="connsiteY12" fmla="*/ 4445668 h 6858000"/>
              <a:gd name="connsiteX13" fmla="*/ 8706958 w 9575969"/>
              <a:gd name="connsiteY13" fmla="*/ 4646606 h 6858000"/>
              <a:gd name="connsiteX14" fmla="*/ 8671249 w 9575969"/>
              <a:gd name="connsiteY14" fmla="*/ 4667652 h 6858000"/>
              <a:gd name="connsiteX15" fmla="*/ 8438383 w 9575969"/>
              <a:gd name="connsiteY15" fmla="*/ 4667652 h 6858000"/>
              <a:gd name="connsiteX16" fmla="*/ 8402170 w 9575969"/>
              <a:gd name="connsiteY16" fmla="*/ 4646606 h 6858000"/>
              <a:gd name="connsiteX17" fmla="*/ 8285989 w 9575969"/>
              <a:gd name="connsiteY17" fmla="*/ 4445668 h 6858000"/>
              <a:gd name="connsiteX18" fmla="*/ 8285989 w 9575969"/>
              <a:gd name="connsiteY18" fmla="*/ 4404579 h 6858000"/>
              <a:gd name="connsiteX19" fmla="*/ 8402170 w 9575969"/>
              <a:gd name="connsiteY19" fmla="*/ 4203640 h 6858000"/>
              <a:gd name="connsiteX20" fmla="*/ 8438383 w 9575969"/>
              <a:gd name="connsiteY20" fmla="*/ 4182594 h 6858000"/>
              <a:gd name="connsiteX21" fmla="*/ 7678681 w 9575969"/>
              <a:gd name="connsiteY21" fmla="*/ 3459104 h 6858000"/>
              <a:gd name="connsiteX22" fmla="*/ 8119685 w 9575969"/>
              <a:gd name="connsiteY22" fmla="*/ 3459104 h 6858000"/>
              <a:gd name="connsiteX23" fmla="*/ 8187313 w 9575969"/>
              <a:gd name="connsiteY23" fmla="*/ 3498961 h 6858000"/>
              <a:gd name="connsiteX24" fmla="*/ 8408292 w 9575969"/>
              <a:gd name="connsiteY24" fmla="*/ 3879501 h 6858000"/>
              <a:gd name="connsiteX25" fmla="*/ 8408292 w 9575969"/>
              <a:gd name="connsiteY25" fmla="*/ 3957318 h 6858000"/>
              <a:gd name="connsiteX26" fmla="*/ 8187313 w 9575969"/>
              <a:gd name="connsiteY26" fmla="*/ 4337857 h 6858000"/>
              <a:gd name="connsiteX27" fmla="*/ 8119685 w 9575969"/>
              <a:gd name="connsiteY27" fmla="*/ 4377714 h 6858000"/>
              <a:gd name="connsiteX28" fmla="*/ 7678681 w 9575969"/>
              <a:gd name="connsiteY28" fmla="*/ 4377714 h 6858000"/>
              <a:gd name="connsiteX29" fmla="*/ 7610101 w 9575969"/>
              <a:gd name="connsiteY29" fmla="*/ 4337857 h 6858000"/>
              <a:gd name="connsiteX30" fmla="*/ 7390076 w 9575969"/>
              <a:gd name="connsiteY30" fmla="*/ 3957318 h 6858000"/>
              <a:gd name="connsiteX31" fmla="*/ 7390076 w 9575969"/>
              <a:gd name="connsiteY31" fmla="*/ 3879501 h 6858000"/>
              <a:gd name="connsiteX32" fmla="*/ 7610101 w 9575969"/>
              <a:gd name="connsiteY32" fmla="*/ 3498961 h 6858000"/>
              <a:gd name="connsiteX33" fmla="*/ 7678681 w 9575969"/>
              <a:gd name="connsiteY33" fmla="*/ 3459104 h 6858000"/>
              <a:gd name="connsiteX34" fmla="*/ 1321854 w 9575969"/>
              <a:gd name="connsiteY34" fmla="*/ 2071857 h 6858000"/>
              <a:gd name="connsiteX35" fmla="*/ 5365317 w 9575969"/>
              <a:gd name="connsiteY35" fmla="*/ 2071857 h 6858000"/>
              <a:gd name="connsiteX36" fmla="*/ 5985373 w 9575969"/>
              <a:gd name="connsiteY36" fmla="*/ 2437296 h 6858000"/>
              <a:gd name="connsiteX37" fmla="*/ 8011470 w 9575969"/>
              <a:gd name="connsiteY37" fmla="*/ 5926372 h 6858000"/>
              <a:gd name="connsiteX38" fmla="*/ 8011470 w 9575969"/>
              <a:gd name="connsiteY38" fmla="*/ 6639850 h 6858000"/>
              <a:gd name="connsiteX39" fmla="*/ 7904625 w 9575969"/>
              <a:gd name="connsiteY39" fmla="*/ 6823844 h 6858000"/>
              <a:gd name="connsiteX40" fmla="*/ 7884791 w 9575969"/>
              <a:gd name="connsiteY40" fmla="*/ 6858000 h 6858000"/>
              <a:gd name="connsiteX41" fmla="*/ 0 w 9575969"/>
              <a:gd name="connsiteY41" fmla="*/ 6858000 h 6858000"/>
              <a:gd name="connsiteX42" fmla="*/ 0 w 9575969"/>
              <a:gd name="connsiteY42" fmla="*/ 3635967 h 6858000"/>
              <a:gd name="connsiteX43" fmla="*/ 27177 w 9575969"/>
              <a:gd name="connsiteY43" fmla="*/ 3588964 h 6858000"/>
              <a:gd name="connsiteX44" fmla="*/ 693065 w 9575969"/>
              <a:gd name="connsiteY44" fmla="*/ 2437296 h 6858000"/>
              <a:gd name="connsiteX45" fmla="*/ 1321854 w 9575969"/>
              <a:gd name="connsiteY45" fmla="*/ 2071857 h 6858000"/>
              <a:gd name="connsiteX46" fmla="*/ 0 w 9575969"/>
              <a:gd name="connsiteY46" fmla="*/ 0 h 6858000"/>
              <a:gd name="connsiteX47" fmla="*/ 6966294 w 9575969"/>
              <a:gd name="connsiteY47" fmla="*/ 0 h 6858000"/>
              <a:gd name="connsiteX48" fmla="*/ 6852387 w 9575969"/>
              <a:gd name="connsiteY48" fmla="*/ 196155 h 6858000"/>
              <a:gd name="connsiteX49" fmla="*/ 6043321 w 9575969"/>
              <a:gd name="connsiteY49" fmla="*/ 1589421 h 6858000"/>
              <a:gd name="connsiteX50" fmla="*/ 5423265 w 9575969"/>
              <a:gd name="connsiteY50" fmla="*/ 1954861 h 6858000"/>
              <a:gd name="connsiteX51" fmla="*/ 1379802 w 9575969"/>
              <a:gd name="connsiteY51" fmla="*/ 1954861 h 6858000"/>
              <a:gd name="connsiteX52" fmla="*/ 751013 w 9575969"/>
              <a:gd name="connsiteY52" fmla="*/ 1589421 h 6858000"/>
              <a:gd name="connsiteX53" fmla="*/ 1951 w 9575969"/>
              <a:gd name="connsiteY53" fmla="*/ 293901 h 6858000"/>
              <a:gd name="connsiteX54" fmla="*/ 0 w 9575969"/>
              <a:gd name="connsiteY54" fmla="*/ 290527 h 6858000"/>
              <a:gd name="connsiteX55" fmla="*/ 0 w 9575969"/>
              <a:gd name="connsiteY55"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086404 w 9252696"/>
              <a:gd name="connsiteY3" fmla="*/ 5505116 h 6858000"/>
              <a:gd name="connsiteX4" fmla="*/ 8086404 w 9252696"/>
              <a:gd name="connsiteY4" fmla="*/ 5391278 h 6858000"/>
              <a:gd name="connsiteX5" fmla="*/ 8408284 w 9252696"/>
              <a:gd name="connsiteY5" fmla="*/ 4834580 h 6858000"/>
              <a:gd name="connsiteX6" fmla="*/ 8508611 w 9252696"/>
              <a:gd name="connsiteY6" fmla="*/ 4776272 h 6858000"/>
              <a:gd name="connsiteX7" fmla="*/ 8438383 w 9252696"/>
              <a:gd name="connsiteY7" fmla="*/ 4182594 h 6858000"/>
              <a:gd name="connsiteX8" fmla="*/ 8671249 w 9252696"/>
              <a:gd name="connsiteY8" fmla="*/ 4182594 h 6858000"/>
              <a:gd name="connsiteX9" fmla="*/ 8706958 w 9252696"/>
              <a:gd name="connsiteY9" fmla="*/ 4203640 h 6858000"/>
              <a:gd name="connsiteX10" fmla="*/ 8823642 w 9252696"/>
              <a:gd name="connsiteY10" fmla="*/ 4404579 h 6858000"/>
              <a:gd name="connsiteX11" fmla="*/ 8823642 w 9252696"/>
              <a:gd name="connsiteY11" fmla="*/ 4445668 h 6858000"/>
              <a:gd name="connsiteX12" fmla="*/ 8706958 w 9252696"/>
              <a:gd name="connsiteY12" fmla="*/ 4646606 h 6858000"/>
              <a:gd name="connsiteX13" fmla="*/ 8671249 w 9252696"/>
              <a:gd name="connsiteY13" fmla="*/ 4667652 h 6858000"/>
              <a:gd name="connsiteX14" fmla="*/ 8438383 w 9252696"/>
              <a:gd name="connsiteY14" fmla="*/ 4667652 h 6858000"/>
              <a:gd name="connsiteX15" fmla="*/ 8402170 w 9252696"/>
              <a:gd name="connsiteY15" fmla="*/ 4646606 h 6858000"/>
              <a:gd name="connsiteX16" fmla="*/ 8285989 w 9252696"/>
              <a:gd name="connsiteY16" fmla="*/ 4445668 h 6858000"/>
              <a:gd name="connsiteX17" fmla="*/ 8285989 w 9252696"/>
              <a:gd name="connsiteY17" fmla="*/ 4404579 h 6858000"/>
              <a:gd name="connsiteX18" fmla="*/ 8402170 w 9252696"/>
              <a:gd name="connsiteY18" fmla="*/ 4203640 h 6858000"/>
              <a:gd name="connsiteX19" fmla="*/ 8438383 w 9252696"/>
              <a:gd name="connsiteY19" fmla="*/ 4182594 h 6858000"/>
              <a:gd name="connsiteX20" fmla="*/ 7678681 w 9252696"/>
              <a:gd name="connsiteY20" fmla="*/ 3459104 h 6858000"/>
              <a:gd name="connsiteX21" fmla="*/ 8119685 w 9252696"/>
              <a:gd name="connsiteY21" fmla="*/ 3459104 h 6858000"/>
              <a:gd name="connsiteX22" fmla="*/ 8187313 w 9252696"/>
              <a:gd name="connsiteY22" fmla="*/ 3498961 h 6858000"/>
              <a:gd name="connsiteX23" fmla="*/ 8408292 w 9252696"/>
              <a:gd name="connsiteY23" fmla="*/ 3879501 h 6858000"/>
              <a:gd name="connsiteX24" fmla="*/ 8408292 w 9252696"/>
              <a:gd name="connsiteY24" fmla="*/ 3957318 h 6858000"/>
              <a:gd name="connsiteX25" fmla="*/ 8187313 w 9252696"/>
              <a:gd name="connsiteY25" fmla="*/ 4337857 h 6858000"/>
              <a:gd name="connsiteX26" fmla="*/ 8119685 w 9252696"/>
              <a:gd name="connsiteY26" fmla="*/ 4377714 h 6858000"/>
              <a:gd name="connsiteX27" fmla="*/ 7678681 w 9252696"/>
              <a:gd name="connsiteY27" fmla="*/ 4377714 h 6858000"/>
              <a:gd name="connsiteX28" fmla="*/ 7610101 w 9252696"/>
              <a:gd name="connsiteY28" fmla="*/ 4337857 h 6858000"/>
              <a:gd name="connsiteX29" fmla="*/ 7390076 w 9252696"/>
              <a:gd name="connsiteY29" fmla="*/ 3957318 h 6858000"/>
              <a:gd name="connsiteX30" fmla="*/ 7390076 w 9252696"/>
              <a:gd name="connsiteY30" fmla="*/ 3879501 h 6858000"/>
              <a:gd name="connsiteX31" fmla="*/ 7610101 w 9252696"/>
              <a:gd name="connsiteY31" fmla="*/ 3498961 h 6858000"/>
              <a:gd name="connsiteX32" fmla="*/ 7678681 w 9252696"/>
              <a:gd name="connsiteY32" fmla="*/ 3459104 h 6858000"/>
              <a:gd name="connsiteX33" fmla="*/ 1321854 w 9252696"/>
              <a:gd name="connsiteY33" fmla="*/ 2071857 h 6858000"/>
              <a:gd name="connsiteX34" fmla="*/ 5365317 w 9252696"/>
              <a:gd name="connsiteY34" fmla="*/ 2071857 h 6858000"/>
              <a:gd name="connsiteX35" fmla="*/ 5985373 w 9252696"/>
              <a:gd name="connsiteY35" fmla="*/ 2437296 h 6858000"/>
              <a:gd name="connsiteX36" fmla="*/ 8011470 w 9252696"/>
              <a:gd name="connsiteY36" fmla="*/ 5926372 h 6858000"/>
              <a:gd name="connsiteX37" fmla="*/ 8011470 w 9252696"/>
              <a:gd name="connsiteY37" fmla="*/ 6639850 h 6858000"/>
              <a:gd name="connsiteX38" fmla="*/ 7904625 w 9252696"/>
              <a:gd name="connsiteY38" fmla="*/ 6823844 h 6858000"/>
              <a:gd name="connsiteX39" fmla="*/ 7884791 w 9252696"/>
              <a:gd name="connsiteY39" fmla="*/ 6858000 h 6858000"/>
              <a:gd name="connsiteX40" fmla="*/ 0 w 9252696"/>
              <a:gd name="connsiteY40" fmla="*/ 6858000 h 6858000"/>
              <a:gd name="connsiteX41" fmla="*/ 0 w 9252696"/>
              <a:gd name="connsiteY41" fmla="*/ 3635967 h 6858000"/>
              <a:gd name="connsiteX42" fmla="*/ 27177 w 9252696"/>
              <a:gd name="connsiteY42" fmla="*/ 3588964 h 6858000"/>
              <a:gd name="connsiteX43" fmla="*/ 693065 w 9252696"/>
              <a:gd name="connsiteY43" fmla="*/ 2437296 h 6858000"/>
              <a:gd name="connsiteX44" fmla="*/ 1321854 w 9252696"/>
              <a:gd name="connsiteY44" fmla="*/ 2071857 h 6858000"/>
              <a:gd name="connsiteX45" fmla="*/ 0 w 9252696"/>
              <a:gd name="connsiteY45" fmla="*/ 0 h 6858000"/>
              <a:gd name="connsiteX46" fmla="*/ 6966294 w 9252696"/>
              <a:gd name="connsiteY46" fmla="*/ 0 h 6858000"/>
              <a:gd name="connsiteX47" fmla="*/ 6852387 w 9252696"/>
              <a:gd name="connsiteY47" fmla="*/ 196155 h 6858000"/>
              <a:gd name="connsiteX48" fmla="*/ 6043321 w 9252696"/>
              <a:gd name="connsiteY48" fmla="*/ 1589421 h 6858000"/>
              <a:gd name="connsiteX49" fmla="*/ 5423265 w 9252696"/>
              <a:gd name="connsiteY49" fmla="*/ 1954861 h 6858000"/>
              <a:gd name="connsiteX50" fmla="*/ 1379802 w 9252696"/>
              <a:gd name="connsiteY50" fmla="*/ 1954861 h 6858000"/>
              <a:gd name="connsiteX51" fmla="*/ 751013 w 9252696"/>
              <a:gd name="connsiteY51" fmla="*/ 1589421 h 6858000"/>
              <a:gd name="connsiteX52" fmla="*/ 1951 w 9252696"/>
              <a:gd name="connsiteY52" fmla="*/ 293901 h 6858000"/>
              <a:gd name="connsiteX53" fmla="*/ 0 w 9252696"/>
              <a:gd name="connsiteY53" fmla="*/ 290527 h 6858000"/>
              <a:gd name="connsiteX54" fmla="*/ 0 w 9252696"/>
              <a:gd name="connsiteY54"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086404 w 9252696"/>
              <a:gd name="connsiteY3" fmla="*/ 5391278 h 6858000"/>
              <a:gd name="connsiteX4" fmla="*/ 8408284 w 9252696"/>
              <a:gd name="connsiteY4" fmla="*/ 4834580 h 6858000"/>
              <a:gd name="connsiteX5" fmla="*/ 8508611 w 9252696"/>
              <a:gd name="connsiteY5" fmla="*/ 4776272 h 6858000"/>
              <a:gd name="connsiteX6" fmla="*/ 8438383 w 9252696"/>
              <a:gd name="connsiteY6" fmla="*/ 4182594 h 6858000"/>
              <a:gd name="connsiteX7" fmla="*/ 8671249 w 9252696"/>
              <a:gd name="connsiteY7" fmla="*/ 4182594 h 6858000"/>
              <a:gd name="connsiteX8" fmla="*/ 8706958 w 9252696"/>
              <a:gd name="connsiteY8" fmla="*/ 4203640 h 6858000"/>
              <a:gd name="connsiteX9" fmla="*/ 8823642 w 9252696"/>
              <a:gd name="connsiteY9" fmla="*/ 4404579 h 6858000"/>
              <a:gd name="connsiteX10" fmla="*/ 8823642 w 9252696"/>
              <a:gd name="connsiteY10" fmla="*/ 4445668 h 6858000"/>
              <a:gd name="connsiteX11" fmla="*/ 8706958 w 9252696"/>
              <a:gd name="connsiteY11" fmla="*/ 4646606 h 6858000"/>
              <a:gd name="connsiteX12" fmla="*/ 8671249 w 9252696"/>
              <a:gd name="connsiteY12" fmla="*/ 4667652 h 6858000"/>
              <a:gd name="connsiteX13" fmla="*/ 8438383 w 9252696"/>
              <a:gd name="connsiteY13" fmla="*/ 4667652 h 6858000"/>
              <a:gd name="connsiteX14" fmla="*/ 8402170 w 9252696"/>
              <a:gd name="connsiteY14" fmla="*/ 4646606 h 6858000"/>
              <a:gd name="connsiteX15" fmla="*/ 8285989 w 9252696"/>
              <a:gd name="connsiteY15" fmla="*/ 4445668 h 6858000"/>
              <a:gd name="connsiteX16" fmla="*/ 8285989 w 9252696"/>
              <a:gd name="connsiteY16" fmla="*/ 4404579 h 6858000"/>
              <a:gd name="connsiteX17" fmla="*/ 8402170 w 9252696"/>
              <a:gd name="connsiteY17" fmla="*/ 4203640 h 6858000"/>
              <a:gd name="connsiteX18" fmla="*/ 8438383 w 9252696"/>
              <a:gd name="connsiteY18" fmla="*/ 4182594 h 6858000"/>
              <a:gd name="connsiteX19" fmla="*/ 7678681 w 9252696"/>
              <a:gd name="connsiteY19" fmla="*/ 3459104 h 6858000"/>
              <a:gd name="connsiteX20" fmla="*/ 8119685 w 9252696"/>
              <a:gd name="connsiteY20" fmla="*/ 3459104 h 6858000"/>
              <a:gd name="connsiteX21" fmla="*/ 8187313 w 9252696"/>
              <a:gd name="connsiteY21" fmla="*/ 3498961 h 6858000"/>
              <a:gd name="connsiteX22" fmla="*/ 8408292 w 9252696"/>
              <a:gd name="connsiteY22" fmla="*/ 3879501 h 6858000"/>
              <a:gd name="connsiteX23" fmla="*/ 8408292 w 9252696"/>
              <a:gd name="connsiteY23" fmla="*/ 3957318 h 6858000"/>
              <a:gd name="connsiteX24" fmla="*/ 8187313 w 9252696"/>
              <a:gd name="connsiteY24" fmla="*/ 4337857 h 6858000"/>
              <a:gd name="connsiteX25" fmla="*/ 8119685 w 9252696"/>
              <a:gd name="connsiteY25" fmla="*/ 4377714 h 6858000"/>
              <a:gd name="connsiteX26" fmla="*/ 7678681 w 9252696"/>
              <a:gd name="connsiteY26" fmla="*/ 4377714 h 6858000"/>
              <a:gd name="connsiteX27" fmla="*/ 7610101 w 9252696"/>
              <a:gd name="connsiteY27" fmla="*/ 4337857 h 6858000"/>
              <a:gd name="connsiteX28" fmla="*/ 7390076 w 9252696"/>
              <a:gd name="connsiteY28" fmla="*/ 3957318 h 6858000"/>
              <a:gd name="connsiteX29" fmla="*/ 7390076 w 9252696"/>
              <a:gd name="connsiteY29" fmla="*/ 3879501 h 6858000"/>
              <a:gd name="connsiteX30" fmla="*/ 7610101 w 9252696"/>
              <a:gd name="connsiteY30" fmla="*/ 3498961 h 6858000"/>
              <a:gd name="connsiteX31" fmla="*/ 7678681 w 9252696"/>
              <a:gd name="connsiteY31" fmla="*/ 3459104 h 6858000"/>
              <a:gd name="connsiteX32" fmla="*/ 1321854 w 9252696"/>
              <a:gd name="connsiteY32" fmla="*/ 2071857 h 6858000"/>
              <a:gd name="connsiteX33" fmla="*/ 5365317 w 9252696"/>
              <a:gd name="connsiteY33" fmla="*/ 2071857 h 6858000"/>
              <a:gd name="connsiteX34" fmla="*/ 5985373 w 9252696"/>
              <a:gd name="connsiteY34" fmla="*/ 2437296 h 6858000"/>
              <a:gd name="connsiteX35" fmla="*/ 8011470 w 9252696"/>
              <a:gd name="connsiteY35" fmla="*/ 5926372 h 6858000"/>
              <a:gd name="connsiteX36" fmla="*/ 8011470 w 9252696"/>
              <a:gd name="connsiteY36" fmla="*/ 6639850 h 6858000"/>
              <a:gd name="connsiteX37" fmla="*/ 7904625 w 9252696"/>
              <a:gd name="connsiteY37" fmla="*/ 6823844 h 6858000"/>
              <a:gd name="connsiteX38" fmla="*/ 7884791 w 9252696"/>
              <a:gd name="connsiteY38" fmla="*/ 6858000 h 6858000"/>
              <a:gd name="connsiteX39" fmla="*/ 0 w 9252696"/>
              <a:gd name="connsiteY39" fmla="*/ 6858000 h 6858000"/>
              <a:gd name="connsiteX40" fmla="*/ 0 w 9252696"/>
              <a:gd name="connsiteY40" fmla="*/ 3635967 h 6858000"/>
              <a:gd name="connsiteX41" fmla="*/ 27177 w 9252696"/>
              <a:gd name="connsiteY41" fmla="*/ 3588964 h 6858000"/>
              <a:gd name="connsiteX42" fmla="*/ 693065 w 9252696"/>
              <a:gd name="connsiteY42" fmla="*/ 2437296 h 6858000"/>
              <a:gd name="connsiteX43" fmla="*/ 1321854 w 9252696"/>
              <a:gd name="connsiteY43" fmla="*/ 2071857 h 6858000"/>
              <a:gd name="connsiteX44" fmla="*/ 0 w 9252696"/>
              <a:gd name="connsiteY44" fmla="*/ 0 h 6858000"/>
              <a:gd name="connsiteX45" fmla="*/ 6966294 w 9252696"/>
              <a:gd name="connsiteY45" fmla="*/ 0 h 6858000"/>
              <a:gd name="connsiteX46" fmla="*/ 6852387 w 9252696"/>
              <a:gd name="connsiteY46" fmla="*/ 196155 h 6858000"/>
              <a:gd name="connsiteX47" fmla="*/ 6043321 w 9252696"/>
              <a:gd name="connsiteY47" fmla="*/ 1589421 h 6858000"/>
              <a:gd name="connsiteX48" fmla="*/ 5423265 w 9252696"/>
              <a:gd name="connsiteY48" fmla="*/ 1954861 h 6858000"/>
              <a:gd name="connsiteX49" fmla="*/ 1379802 w 9252696"/>
              <a:gd name="connsiteY49" fmla="*/ 1954861 h 6858000"/>
              <a:gd name="connsiteX50" fmla="*/ 751013 w 9252696"/>
              <a:gd name="connsiteY50" fmla="*/ 1589421 h 6858000"/>
              <a:gd name="connsiteX51" fmla="*/ 1951 w 9252696"/>
              <a:gd name="connsiteY51" fmla="*/ 293901 h 6858000"/>
              <a:gd name="connsiteX52" fmla="*/ 0 w 9252696"/>
              <a:gd name="connsiteY52" fmla="*/ 290527 h 6858000"/>
              <a:gd name="connsiteX53" fmla="*/ 0 w 9252696"/>
              <a:gd name="connsiteY53"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408284 w 9252696"/>
              <a:gd name="connsiteY3" fmla="*/ 4834580 h 6858000"/>
              <a:gd name="connsiteX4" fmla="*/ 8508611 w 9252696"/>
              <a:gd name="connsiteY4" fmla="*/ 4776272 h 6858000"/>
              <a:gd name="connsiteX5" fmla="*/ 8438383 w 9252696"/>
              <a:gd name="connsiteY5" fmla="*/ 4182594 h 6858000"/>
              <a:gd name="connsiteX6" fmla="*/ 8671249 w 9252696"/>
              <a:gd name="connsiteY6" fmla="*/ 4182594 h 6858000"/>
              <a:gd name="connsiteX7" fmla="*/ 8706958 w 9252696"/>
              <a:gd name="connsiteY7" fmla="*/ 4203640 h 6858000"/>
              <a:gd name="connsiteX8" fmla="*/ 8823642 w 9252696"/>
              <a:gd name="connsiteY8" fmla="*/ 4404579 h 6858000"/>
              <a:gd name="connsiteX9" fmla="*/ 8823642 w 9252696"/>
              <a:gd name="connsiteY9" fmla="*/ 4445668 h 6858000"/>
              <a:gd name="connsiteX10" fmla="*/ 8706958 w 9252696"/>
              <a:gd name="connsiteY10" fmla="*/ 4646606 h 6858000"/>
              <a:gd name="connsiteX11" fmla="*/ 8671249 w 9252696"/>
              <a:gd name="connsiteY11" fmla="*/ 4667652 h 6858000"/>
              <a:gd name="connsiteX12" fmla="*/ 8438383 w 9252696"/>
              <a:gd name="connsiteY12" fmla="*/ 4667652 h 6858000"/>
              <a:gd name="connsiteX13" fmla="*/ 8402170 w 9252696"/>
              <a:gd name="connsiteY13" fmla="*/ 4646606 h 6858000"/>
              <a:gd name="connsiteX14" fmla="*/ 8285989 w 9252696"/>
              <a:gd name="connsiteY14" fmla="*/ 4445668 h 6858000"/>
              <a:gd name="connsiteX15" fmla="*/ 8285989 w 9252696"/>
              <a:gd name="connsiteY15" fmla="*/ 4404579 h 6858000"/>
              <a:gd name="connsiteX16" fmla="*/ 8402170 w 9252696"/>
              <a:gd name="connsiteY16" fmla="*/ 4203640 h 6858000"/>
              <a:gd name="connsiteX17" fmla="*/ 8438383 w 9252696"/>
              <a:gd name="connsiteY17" fmla="*/ 4182594 h 6858000"/>
              <a:gd name="connsiteX18" fmla="*/ 7678681 w 9252696"/>
              <a:gd name="connsiteY18" fmla="*/ 3459104 h 6858000"/>
              <a:gd name="connsiteX19" fmla="*/ 8119685 w 9252696"/>
              <a:gd name="connsiteY19" fmla="*/ 3459104 h 6858000"/>
              <a:gd name="connsiteX20" fmla="*/ 8187313 w 9252696"/>
              <a:gd name="connsiteY20" fmla="*/ 3498961 h 6858000"/>
              <a:gd name="connsiteX21" fmla="*/ 8408292 w 9252696"/>
              <a:gd name="connsiteY21" fmla="*/ 3879501 h 6858000"/>
              <a:gd name="connsiteX22" fmla="*/ 8408292 w 9252696"/>
              <a:gd name="connsiteY22" fmla="*/ 3957318 h 6858000"/>
              <a:gd name="connsiteX23" fmla="*/ 8187313 w 9252696"/>
              <a:gd name="connsiteY23" fmla="*/ 4337857 h 6858000"/>
              <a:gd name="connsiteX24" fmla="*/ 8119685 w 9252696"/>
              <a:gd name="connsiteY24" fmla="*/ 4377714 h 6858000"/>
              <a:gd name="connsiteX25" fmla="*/ 7678681 w 9252696"/>
              <a:gd name="connsiteY25" fmla="*/ 4377714 h 6858000"/>
              <a:gd name="connsiteX26" fmla="*/ 7610101 w 9252696"/>
              <a:gd name="connsiteY26" fmla="*/ 4337857 h 6858000"/>
              <a:gd name="connsiteX27" fmla="*/ 7390076 w 9252696"/>
              <a:gd name="connsiteY27" fmla="*/ 3957318 h 6858000"/>
              <a:gd name="connsiteX28" fmla="*/ 7390076 w 9252696"/>
              <a:gd name="connsiteY28" fmla="*/ 3879501 h 6858000"/>
              <a:gd name="connsiteX29" fmla="*/ 7610101 w 9252696"/>
              <a:gd name="connsiteY29" fmla="*/ 3498961 h 6858000"/>
              <a:gd name="connsiteX30" fmla="*/ 7678681 w 9252696"/>
              <a:gd name="connsiteY30" fmla="*/ 3459104 h 6858000"/>
              <a:gd name="connsiteX31" fmla="*/ 1321854 w 9252696"/>
              <a:gd name="connsiteY31" fmla="*/ 2071857 h 6858000"/>
              <a:gd name="connsiteX32" fmla="*/ 5365317 w 9252696"/>
              <a:gd name="connsiteY32" fmla="*/ 2071857 h 6858000"/>
              <a:gd name="connsiteX33" fmla="*/ 5985373 w 9252696"/>
              <a:gd name="connsiteY33" fmla="*/ 2437296 h 6858000"/>
              <a:gd name="connsiteX34" fmla="*/ 8011470 w 9252696"/>
              <a:gd name="connsiteY34" fmla="*/ 5926372 h 6858000"/>
              <a:gd name="connsiteX35" fmla="*/ 8011470 w 9252696"/>
              <a:gd name="connsiteY35" fmla="*/ 6639850 h 6858000"/>
              <a:gd name="connsiteX36" fmla="*/ 7904625 w 9252696"/>
              <a:gd name="connsiteY36" fmla="*/ 6823844 h 6858000"/>
              <a:gd name="connsiteX37" fmla="*/ 7884791 w 9252696"/>
              <a:gd name="connsiteY37" fmla="*/ 6858000 h 6858000"/>
              <a:gd name="connsiteX38" fmla="*/ 0 w 9252696"/>
              <a:gd name="connsiteY38" fmla="*/ 6858000 h 6858000"/>
              <a:gd name="connsiteX39" fmla="*/ 0 w 9252696"/>
              <a:gd name="connsiteY39" fmla="*/ 3635967 h 6858000"/>
              <a:gd name="connsiteX40" fmla="*/ 27177 w 9252696"/>
              <a:gd name="connsiteY40" fmla="*/ 3588964 h 6858000"/>
              <a:gd name="connsiteX41" fmla="*/ 693065 w 9252696"/>
              <a:gd name="connsiteY41" fmla="*/ 2437296 h 6858000"/>
              <a:gd name="connsiteX42" fmla="*/ 1321854 w 9252696"/>
              <a:gd name="connsiteY42" fmla="*/ 2071857 h 6858000"/>
              <a:gd name="connsiteX43" fmla="*/ 0 w 9252696"/>
              <a:gd name="connsiteY43" fmla="*/ 0 h 6858000"/>
              <a:gd name="connsiteX44" fmla="*/ 6966294 w 9252696"/>
              <a:gd name="connsiteY44" fmla="*/ 0 h 6858000"/>
              <a:gd name="connsiteX45" fmla="*/ 6852387 w 9252696"/>
              <a:gd name="connsiteY45" fmla="*/ 196155 h 6858000"/>
              <a:gd name="connsiteX46" fmla="*/ 6043321 w 9252696"/>
              <a:gd name="connsiteY46" fmla="*/ 1589421 h 6858000"/>
              <a:gd name="connsiteX47" fmla="*/ 5423265 w 9252696"/>
              <a:gd name="connsiteY47" fmla="*/ 1954861 h 6858000"/>
              <a:gd name="connsiteX48" fmla="*/ 1379802 w 9252696"/>
              <a:gd name="connsiteY48" fmla="*/ 1954861 h 6858000"/>
              <a:gd name="connsiteX49" fmla="*/ 751013 w 9252696"/>
              <a:gd name="connsiteY49" fmla="*/ 1589421 h 6858000"/>
              <a:gd name="connsiteX50" fmla="*/ 1951 w 9252696"/>
              <a:gd name="connsiteY50" fmla="*/ 293901 h 6858000"/>
              <a:gd name="connsiteX51" fmla="*/ 0 w 9252696"/>
              <a:gd name="connsiteY51" fmla="*/ 290527 h 6858000"/>
              <a:gd name="connsiteX52" fmla="*/ 0 w 9252696"/>
              <a:gd name="connsiteY52"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508611 w 9252696"/>
              <a:gd name="connsiteY3" fmla="*/ 4776272 h 6858000"/>
              <a:gd name="connsiteX4" fmla="*/ 8438383 w 9252696"/>
              <a:gd name="connsiteY4" fmla="*/ 4182594 h 6858000"/>
              <a:gd name="connsiteX5" fmla="*/ 8671249 w 9252696"/>
              <a:gd name="connsiteY5" fmla="*/ 4182594 h 6858000"/>
              <a:gd name="connsiteX6" fmla="*/ 8706958 w 9252696"/>
              <a:gd name="connsiteY6" fmla="*/ 4203640 h 6858000"/>
              <a:gd name="connsiteX7" fmla="*/ 8823642 w 9252696"/>
              <a:gd name="connsiteY7" fmla="*/ 4404579 h 6858000"/>
              <a:gd name="connsiteX8" fmla="*/ 8823642 w 9252696"/>
              <a:gd name="connsiteY8" fmla="*/ 4445668 h 6858000"/>
              <a:gd name="connsiteX9" fmla="*/ 8706958 w 9252696"/>
              <a:gd name="connsiteY9" fmla="*/ 4646606 h 6858000"/>
              <a:gd name="connsiteX10" fmla="*/ 8671249 w 9252696"/>
              <a:gd name="connsiteY10" fmla="*/ 4667652 h 6858000"/>
              <a:gd name="connsiteX11" fmla="*/ 8438383 w 9252696"/>
              <a:gd name="connsiteY11" fmla="*/ 4667652 h 6858000"/>
              <a:gd name="connsiteX12" fmla="*/ 8402170 w 9252696"/>
              <a:gd name="connsiteY12" fmla="*/ 4646606 h 6858000"/>
              <a:gd name="connsiteX13" fmla="*/ 8285989 w 9252696"/>
              <a:gd name="connsiteY13" fmla="*/ 4445668 h 6858000"/>
              <a:gd name="connsiteX14" fmla="*/ 8285989 w 9252696"/>
              <a:gd name="connsiteY14" fmla="*/ 4404579 h 6858000"/>
              <a:gd name="connsiteX15" fmla="*/ 8402170 w 9252696"/>
              <a:gd name="connsiteY15" fmla="*/ 4203640 h 6858000"/>
              <a:gd name="connsiteX16" fmla="*/ 8438383 w 9252696"/>
              <a:gd name="connsiteY16" fmla="*/ 4182594 h 6858000"/>
              <a:gd name="connsiteX17" fmla="*/ 7678681 w 9252696"/>
              <a:gd name="connsiteY17" fmla="*/ 3459104 h 6858000"/>
              <a:gd name="connsiteX18" fmla="*/ 8119685 w 9252696"/>
              <a:gd name="connsiteY18" fmla="*/ 3459104 h 6858000"/>
              <a:gd name="connsiteX19" fmla="*/ 8187313 w 9252696"/>
              <a:gd name="connsiteY19" fmla="*/ 3498961 h 6858000"/>
              <a:gd name="connsiteX20" fmla="*/ 8408292 w 9252696"/>
              <a:gd name="connsiteY20" fmla="*/ 3879501 h 6858000"/>
              <a:gd name="connsiteX21" fmla="*/ 8408292 w 9252696"/>
              <a:gd name="connsiteY21" fmla="*/ 3957318 h 6858000"/>
              <a:gd name="connsiteX22" fmla="*/ 8187313 w 9252696"/>
              <a:gd name="connsiteY22" fmla="*/ 4337857 h 6858000"/>
              <a:gd name="connsiteX23" fmla="*/ 8119685 w 9252696"/>
              <a:gd name="connsiteY23" fmla="*/ 4377714 h 6858000"/>
              <a:gd name="connsiteX24" fmla="*/ 7678681 w 9252696"/>
              <a:gd name="connsiteY24" fmla="*/ 4377714 h 6858000"/>
              <a:gd name="connsiteX25" fmla="*/ 7610101 w 9252696"/>
              <a:gd name="connsiteY25" fmla="*/ 4337857 h 6858000"/>
              <a:gd name="connsiteX26" fmla="*/ 7390076 w 9252696"/>
              <a:gd name="connsiteY26" fmla="*/ 3957318 h 6858000"/>
              <a:gd name="connsiteX27" fmla="*/ 7390076 w 9252696"/>
              <a:gd name="connsiteY27" fmla="*/ 3879501 h 6858000"/>
              <a:gd name="connsiteX28" fmla="*/ 7610101 w 9252696"/>
              <a:gd name="connsiteY28" fmla="*/ 3498961 h 6858000"/>
              <a:gd name="connsiteX29" fmla="*/ 7678681 w 9252696"/>
              <a:gd name="connsiteY29" fmla="*/ 3459104 h 6858000"/>
              <a:gd name="connsiteX30" fmla="*/ 1321854 w 9252696"/>
              <a:gd name="connsiteY30" fmla="*/ 2071857 h 6858000"/>
              <a:gd name="connsiteX31" fmla="*/ 5365317 w 9252696"/>
              <a:gd name="connsiteY31" fmla="*/ 2071857 h 6858000"/>
              <a:gd name="connsiteX32" fmla="*/ 5985373 w 9252696"/>
              <a:gd name="connsiteY32" fmla="*/ 2437296 h 6858000"/>
              <a:gd name="connsiteX33" fmla="*/ 8011470 w 9252696"/>
              <a:gd name="connsiteY33" fmla="*/ 5926372 h 6858000"/>
              <a:gd name="connsiteX34" fmla="*/ 8011470 w 9252696"/>
              <a:gd name="connsiteY34" fmla="*/ 6639850 h 6858000"/>
              <a:gd name="connsiteX35" fmla="*/ 7904625 w 9252696"/>
              <a:gd name="connsiteY35" fmla="*/ 6823844 h 6858000"/>
              <a:gd name="connsiteX36" fmla="*/ 7884791 w 9252696"/>
              <a:gd name="connsiteY36" fmla="*/ 6858000 h 6858000"/>
              <a:gd name="connsiteX37" fmla="*/ 0 w 9252696"/>
              <a:gd name="connsiteY37" fmla="*/ 6858000 h 6858000"/>
              <a:gd name="connsiteX38" fmla="*/ 0 w 9252696"/>
              <a:gd name="connsiteY38" fmla="*/ 3635967 h 6858000"/>
              <a:gd name="connsiteX39" fmla="*/ 27177 w 9252696"/>
              <a:gd name="connsiteY39" fmla="*/ 3588964 h 6858000"/>
              <a:gd name="connsiteX40" fmla="*/ 693065 w 9252696"/>
              <a:gd name="connsiteY40" fmla="*/ 2437296 h 6858000"/>
              <a:gd name="connsiteX41" fmla="*/ 1321854 w 9252696"/>
              <a:gd name="connsiteY41" fmla="*/ 2071857 h 6858000"/>
              <a:gd name="connsiteX42" fmla="*/ 0 w 9252696"/>
              <a:gd name="connsiteY42" fmla="*/ 0 h 6858000"/>
              <a:gd name="connsiteX43" fmla="*/ 6966294 w 9252696"/>
              <a:gd name="connsiteY43" fmla="*/ 0 h 6858000"/>
              <a:gd name="connsiteX44" fmla="*/ 6852387 w 9252696"/>
              <a:gd name="connsiteY44" fmla="*/ 196155 h 6858000"/>
              <a:gd name="connsiteX45" fmla="*/ 6043321 w 9252696"/>
              <a:gd name="connsiteY45" fmla="*/ 1589421 h 6858000"/>
              <a:gd name="connsiteX46" fmla="*/ 5423265 w 9252696"/>
              <a:gd name="connsiteY46" fmla="*/ 1954861 h 6858000"/>
              <a:gd name="connsiteX47" fmla="*/ 1379802 w 9252696"/>
              <a:gd name="connsiteY47" fmla="*/ 1954861 h 6858000"/>
              <a:gd name="connsiteX48" fmla="*/ 751013 w 9252696"/>
              <a:gd name="connsiteY48" fmla="*/ 1589421 h 6858000"/>
              <a:gd name="connsiteX49" fmla="*/ 1951 w 9252696"/>
              <a:gd name="connsiteY49" fmla="*/ 293901 h 6858000"/>
              <a:gd name="connsiteX50" fmla="*/ 0 w 9252696"/>
              <a:gd name="connsiteY50" fmla="*/ 290527 h 6858000"/>
              <a:gd name="connsiteX51" fmla="*/ 0 w 9252696"/>
              <a:gd name="connsiteY51" fmla="*/ 0 h 6858000"/>
              <a:gd name="connsiteX0" fmla="*/ 8508611 w 9153763"/>
              <a:gd name="connsiteY0" fmla="*/ 4776272 h 6858000"/>
              <a:gd name="connsiteX1" fmla="*/ 9153763 w 9153763"/>
              <a:gd name="connsiteY1" fmla="*/ 4776272 h 6858000"/>
              <a:gd name="connsiteX2" fmla="*/ 8508611 w 9153763"/>
              <a:gd name="connsiteY2" fmla="*/ 4776272 h 6858000"/>
              <a:gd name="connsiteX3" fmla="*/ 8438383 w 9153763"/>
              <a:gd name="connsiteY3" fmla="*/ 4182594 h 6858000"/>
              <a:gd name="connsiteX4" fmla="*/ 8671249 w 9153763"/>
              <a:gd name="connsiteY4" fmla="*/ 4182594 h 6858000"/>
              <a:gd name="connsiteX5" fmla="*/ 8706958 w 9153763"/>
              <a:gd name="connsiteY5" fmla="*/ 4203640 h 6858000"/>
              <a:gd name="connsiteX6" fmla="*/ 8823642 w 9153763"/>
              <a:gd name="connsiteY6" fmla="*/ 4404579 h 6858000"/>
              <a:gd name="connsiteX7" fmla="*/ 8823642 w 9153763"/>
              <a:gd name="connsiteY7" fmla="*/ 4445668 h 6858000"/>
              <a:gd name="connsiteX8" fmla="*/ 8706958 w 9153763"/>
              <a:gd name="connsiteY8" fmla="*/ 4646606 h 6858000"/>
              <a:gd name="connsiteX9" fmla="*/ 8671249 w 9153763"/>
              <a:gd name="connsiteY9" fmla="*/ 4667652 h 6858000"/>
              <a:gd name="connsiteX10" fmla="*/ 8438383 w 9153763"/>
              <a:gd name="connsiteY10" fmla="*/ 4667652 h 6858000"/>
              <a:gd name="connsiteX11" fmla="*/ 8402170 w 9153763"/>
              <a:gd name="connsiteY11" fmla="*/ 4646606 h 6858000"/>
              <a:gd name="connsiteX12" fmla="*/ 8285989 w 9153763"/>
              <a:gd name="connsiteY12" fmla="*/ 4445668 h 6858000"/>
              <a:gd name="connsiteX13" fmla="*/ 8285989 w 9153763"/>
              <a:gd name="connsiteY13" fmla="*/ 4404579 h 6858000"/>
              <a:gd name="connsiteX14" fmla="*/ 8402170 w 9153763"/>
              <a:gd name="connsiteY14" fmla="*/ 4203640 h 6858000"/>
              <a:gd name="connsiteX15" fmla="*/ 8438383 w 9153763"/>
              <a:gd name="connsiteY15" fmla="*/ 4182594 h 6858000"/>
              <a:gd name="connsiteX16" fmla="*/ 7678681 w 9153763"/>
              <a:gd name="connsiteY16" fmla="*/ 3459104 h 6858000"/>
              <a:gd name="connsiteX17" fmla="*/ 8119685 w 9153763"/>
              <a:gd name="connsiteY17" fmla="*/ 3459104 h 6858000"/>
              <a:gd name="connsiteX18" fmla="*/ 8187313 w 9153763"/>
              <a:gd name="connsiteY18" fmla="*/ 3498961 h 6858000"/>
              <a:gd name="connsiteX19" fmla="*/ 8408292 w 9153763"/>
              <a:gd name="connsiteY19" fmla="*/ 3879501 h 6858000"/>
              <a:gd name="connsiteX20" fmla="*/ 8408292 w 9153763"/>
              <a:gd name="connsiteY20" fmla="*/ 3957318 h 6858000"/>
              <a:gd name="connsiteX21" fmla="*/ 8187313 w 9153763"/>
              <a:gd name="connsiteY21" fmla="*/ 4337857 h 6858000"/>
              <a:gd name="connsiteX22" fmla="*/ 8119685 w 9153763"/>
              <a:gd name="connsiteY22" fmla="*/ 4377714 h 6858000"/>
              <a:gd name="connsiteX23" fmla="*/ 7678681 w 9153763"/>
              <a:gd name="connsiteY23" fmla="*/ 4377714 h 6858000"/>
              <a:gd name="connsiteX24" fmla="*/ 7610101 w 9153763"/>
              <a:gd name="connsiteY24" fmla="*/ 4337857 h 6858000"/>
              <a:gd name="connsiteX25" fmla="*/ 7390076 w 9153763"/>
              <a:gd name="connsiteY25" fmla="*/ 3957318 h 6858000"/>
              <a:gd name="connsiteX26" fmla="*/ 7390076 w 9153763"/>
              <a:gd name="connsiteY26" fmla="*/ 3879501 h 6858000"/>
              <a:gd name="connsiteX27" fmla="*/ 7610101 w 9153763"/>
              <a:gd name="connsiteY27" fmla="*/ 3498961 h 6858000"/>
              <a:gd name="connsiteX28" fmla="*/ 7678681 w 9153763"/>
              <a:gd name="connsiteY28" fmla="*/ 3459104 h 6858000"/>
              <a:gd name="connsiteX29" fmla="*/ 1321854 w 9153763"/>
              <a:gd name="connsiteY29" fmla="*/ 2071857 h 6858000"/>
              <a:gd name="connsiteX30" fmla="*/ 5365317 w 9153763"/>
              <a:gd name="connsiteY30" fmla="*/ 2071857 h 6858000"/>
              <a:gd name="connsiteX31" fmla="*/ 5985373 w 9153763"/>
              <a:gd name="connsiteY31" fmla="*/ 2437296 h 6858000"/>
              <a:gd name="connsiteX32" fmla="*/ 8011470 w 9153763"/>
              <a:gd name="connsiteY32" fmla="*/ 5926372 h 6858000"/>
              <a:gd name="connsiteX33" fmla="*/ 8011470 w 9153763"/>
              <a:gd name="connsiteY33" fmla="*/ 6639850 h 6858000"/>
              <a:gd name="connsiteX34" fmla="*/ 7904625 w 9153763"/>
              <a:gd name="connsiteY34" fmla="*/ 6823844 h 6858000"/>
              <a:gd name="connsiteX35" fmla="*/ 7884791 w 9153763"/>
              <a:gd name="connsiteY35" fmla="*/ 6858000 h 6858000"/>
              <a:gd name="connsiteX36" fmla="*/ 0 w 9153763"/>
              <a:gd name="connsiteY36" fmla="*/ 6858000 h 6858000"/>
              <a:gd name="connsiteX37" fmla="*/ 0 w 9153763"/>
              <a:gd name="connsiteY37" fmla="*/ 3635967 h 6858000"/>
              <a:gd name="connsiteX38" fmla="*/ 27177 w 9153763"/>
              <a:gd name="connsiteY38" fmla="*/ 3588964 h 6858000"/>
              <a:gd name="connsiteX39" fmla="*/ 693065 w 9153763"/>
              <a:gd name="connsiteY39" fmla="*/ 2437296 h 6858000"/>
              <a:gd name="connsiteX40" fmla="*/ 1321854 w 9153763"/>
              <a:gd name="connsiteY40" fmla="*/ 2071857 h 6858000"/>
              <a:gd name="connsiteX41" fmla="*/ 0 w 9153763"/>
              <a:gd name="connsiteY41" fmla="*/ 0 h 6858000"/>
              <a:gd name="connsiteX42" fmla="*/ 6966294 w 9153763"/>
              <a:gd name="connsiteY42" fmla="*/ 0 h 6858000"/>
              <a:gd name="connsiteX43" fmla="*/ 6852387 w 9153763"/>
              <a:gd name="connsiteY43" fmla="*/ 196155 h 6858000"/>
              <a:gd name="connsiteX44" fmla="*/ 6043321 w 9153763"/>
              <a:gd name="connsiteY44" fmla="*/ 1589421 h 6858000"/>
              <a:gd name="connsiteX45" fmla="*/ 5423265 w 9153763"/>
              <a:gd name="connsiteY45" fmla="*/ 1954861 h 6858000"/>
              <a:gd name="connsiteX46" fmla="*/ 1379802 w 9153763"/>
              <a:gd name="connsiteY46" fmla="*/ 1954861 h 6858000"/>
              <a:gd name="connsiteX47" fmla="*/ 751013 w 9153763"/>
              <a:gd name="connsiteY47" fmla="*/ 1589421 h 6858000"/>
              <a:gd name="connsiteX48" fmla="*/ 1951 w 9153763"/>
              <a:gd name="connsiteY48" fmla="*/ 293901 h 6858000"/>
              <a:gd name="connsiteX49" fmla="*/ 0 w 9153763"/>
              <a:gd name="connsiteY49" fmla="*/ 290527 h 6858000"/>
              <a:gd name="connsiteX50" fmla="*/ 0 w 9153763"/>
              <a:gd name="connsiteY50" fmla="*/ 0 h 6858000"/>
              <a:gd name="connsiteX0" fmla="*/ 8438383 w 8829300"/>
              <a:gd name="connsiteY0" fmla="*/ 4182594 h 6858000"/>
              <a:gd name="connsiteX1" fmla="*/ 8671249 w 8829300"/>
              <a:gd name="connsiteY1" fmla="*/ 4182594 h 6858000"/>
              <a:gd name="connsiteX2" fmla="*/ 8706958 w 8829300"/>
              <a:gd name="connsiteY2" fmla="*/ 4203640 h 6858000"/>
              <a:gd name="connsiteX3" fmla="*/ 8823642 w 8829300"/>
              <a:gd name="connsiteY3" fmla="*/ 4404579 h 6858000"/>
              <a:gd name="connsiteX4" fmla="*/ 8823642 w 8829300"/>
              <a:gd name="connsiteY4" fmla="*/ 4445668 h 6858000"/>
              <a:gd name="connsiteX5" fmla="*/ 8706958 w 8829300"/>
              <a:gd name="connsiteY5" fmla="*/ 4646606 h 6858000"/>
              <a:gd name="connsiteX6" fmla="*/ 8671249 w 8829300"/>
              <a:gd name="connsiteY6" fmla="*/ 4667652 h 6858000"/>
              <a:gd name="connsiteX7" fmla="*/ 8438383 w 8829300"/>
              <a:gd name="connsiteY7" fmla="*/ 4667652 h 6858000"/>
              <a:gd name="connsiteX8" fmla="*/ 8402170 w 8829300"/>
              <a:gd name="connsiteY8" fmla="*/ 4646606 h 6858000"/>
              <a:gd name="connsiteX9" fmla="*/ 8285989 w 8829300"/>
              <a:gd name="connsiteY9" fmla="*/ 4445668 h 6858000"/>
              <a:gd name="connsiteX10" fmla="*/ 8285989 w 8829300"/>
              <a:gd name="connsiteY10" fmla="*/ 4404579 h 6858000"/>
              <a:gd name="connsiteX11" fmla="*/ 8402170 w 8829300"/>
              <a:gd name="connsiteY11" fmla="*/ 4203640 h 6858000"/>
              <a:gd name="connsiteX12" fmla="*/ 8438383 w 8829300"/>
              <a:gd name="connsiteY12" fmla="*/ 4182594 h 6858000"/>
              <a:gd name="connsiteX13" fmla="*/ 7678681 w 8829300"/>
              <a:gd name="connsiteY13" fmla="*/ 3459104 h 6858000"/>
              <a:gd name="connsiteX14" fmla="*/ 8119685 w 8829300"/>
              <a:gd name="connsiteY14" fmla="*/ 3459104 h 6858000"/>
              <a:gd name="connsiteX15" fmla="*/ 8187313 w 8829300"/>
              <a:gd name="connsiteY15" fmla="*/ 3498961 h 6858000"/>
              <a:gd name="connsiteX16" fmla="*/ 8408292 w 8829300"/>
              <a:gd name="connsiteY16" fmla="*/ 3879501 h 6858000"/>
              <a:gd name="connsiteX17" fmla="*/ 8408292 w 8829300"/>
              <a:gd name="connsiteY17" fmla="*/ 3957318 h 6858000"/>
              <a:gd name="connsiteX18" fmla="*/ 8187313 w 8829300"/>
              <a:gd name="connsiteY18" fmla="*/ 4337857 h 6858000"/>
              <a:gd name="connsiteX19" fmla="*/ 8119685 w 8829300"/>
              <a:gd name="connsiteY19" fmla="*/ 4377714 h 6858000"/>
              <a:gd name="connsiteX20" fmla="*/ 7678681 w 8829300"/>
              <a:gd name="connsiteY20" fmla="*/ 4377714 h 6858000"/>
              <a:gd name="connsiteX21" fmla="*/ 7610101 w 8829300"/>
              <a:gd name="connsiteY21" fmla="*/ 4337857 h 6858000"/>
              <a:gd name="connsiteX22" fmla="*/ 7390076 w 8829300"/>
              <a:gd name="connsiteY22" fmla="*/ 3957318 h 6858000"/>
              <a:gd name="connsiteX23" fmla="*/ 7390076 w 8829300"/>
              <a:gd name="connsiteY23" fmla="*/ 3879501 h 6858000"/>
              <a:gd name="connsiteX24" fmla="*/ 7610101 w 8829300"/>
              <a:gd name="connsiteY24" fmla="*/ 3498961 h 6858000"/>
              <a:gd name="connsiteX25" fmla="*/ 7678681 w 8829300"/>
              <a:gd name="connsiteY25" fmla="*/ 3459104 h 6858000"/>
              <a:gd name="connsiteX26" fmla="*/ 1321854 w 8829300"/>
              <a:gd name="connsiteY26" fmla="*/ 2071857 h 6858000"/>
              <a:gd name="connsiteX27" fmla="*/ 5365317 w 8829300"/>
              <a:gd name="connsiteY27" fmla="*/ 2071857 h 6858000"/>
              <a:gd name="connsiteX28" fmla="*/ 5985373 w 8829300"/>
              <a:gd name="connsiteY28" fmla="*/ 2437296 h 6858000"/>
              <a:gd name="connsiteX29" fmla="*/ 8011470 w 8829300"/>
              <a:gd name="connsiteY29" fmla="*/ 5926372 h 6858000"/>
              <a:gd name="connsiteX30" fmla="*/ 8011470 w 8829300"/>
              <a:gd name="connsiteY30" fmla="*/ 6639850 h 6858000"/>
              <a:gd name="connsiteX31" fmla="*/ 7904625 w 8829300"/>
              <a:gd name="connsiteY31" fmla="*/ 6823844 h 6858000"/>
              <a:gd name="connsiteX32" fmla="*/ 7884791 w 8829300"/>
              <a:gd name="connsiteY32" fmla="*/ 6858000 h 6858000"/>
              <a:gd name="connsiteX33" fmla="*/ 0 w 8829300"/>
              <a:gd name="connsiteY33" fmla="*/ 6858000 h 6858000"/>
              <a:gd name="connsiteX34" fmla="*/ 0 w 8829300"/>
              <a:gd name="connsiteY34" fmla="*/ 3635967 h 6858000"/>
              <a:gd name="connsiteX35" fmla="*/ 27177 w 8829300"/>
              <a:gd name="connsiteY35" fmla="*/ 3588964 h 6858000"/>
              <a:gd name="connsiteX36" fmla="*/ 693065 w 8829300"/>
              <a:gd name="connsiteY36" fmla="*/ 2437296 h 6858000"/>
              <a:gd name="connsiteX37" fmla="*/ 1321854 w 8829300"/>
              <a:gd name="connsiteY37" fmla="*/ 2071857 h 6858000"/>
              <a:gd name="connsiteX38" fmla="*/ 0 w 8829300"/>
              <a:gd name="connsiteY38" fmla="*/ 0 h 6858000"/>
              <a:gd name="connsiteX39" fmla="*/ 6966294 w 8829300"/>
              <a:gd name="connsiteY39" fmla="*/ 0 h 6858000"/>
              <a:gd name="connsiteX40" fmla="*/ 6852387 w 8829300"/>
              <a:gd name="connsiteY40" fmla="*/ 196155 h 6858000"/>
              <a:gd name="connsiteX41" fmla="*/ 6043321 w 8829300"/>
              <a:gd name="connsiteY41" fmla="*/ 1589421 h 6858000"/>
              <a:gd name="connsiteX42" fmla="*/ 5423265 w 8829300"/>
              <a:gd name="connsiteY42" fmla="*/ 1954861 h 6858000"/>
              <a:gd name="connsiteX43" fmla="*/ 1379802 w 8829300"/>
              <a:gd name="connsiteY43" fmla="*/ 1954861 h 6858000"/>
              <a:gd name="connsiteX44" fmla="*/ 751013 w 8829300"/>
              <a:gd name="connsiteY44" fmla="*/ 1589421 h 6858000"/>
              <a:gd name="connsiteX45" fmla="*/ 1951 w 8829300"/>
              <a:gd name="connsiteY45" fmla="*/ 293901 h 6858000"/>
              <a:gd name="connsiteX46" fmla="*/ 0 w 8829300"/>
              <a:gd name="connsiteY46" fmla="*/ 290527 h 6858000"/>
              <a:gd name="connsiteX47" fmla="*/ 0 w 8829300"/>
              <a:gd name="connsiteY4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829300" h="6858000">
                <a:moveTo>
                  <a:pt x="8438383" y="4182594"/>
                </a:moveTo>
                <a:lnTo>
                  <a:pt x="8671249" y="4182594"/>
                </a:lnTo>
                <a:cubicBezTo>
                  <a:pt x="8685834" y="4182594"/>
                  <a:pt x="8699916" y="4190612"/>
                  <a:pt x="8706958" y="4203640"/>
                </a:cubicBezTo>
                <a:lnTo>
                  <a:pt x="8823642" y="4404579"/>
                </a:lnTo>
                <a:cubicBezTo>
                  <a:pt x="8831187" y="4417106"/>
                  <a:pt x="8831187" y="4433141"/>
                  <a:pt x="8823642" y="4445668"/>
                </a:cubicBezTo>
                <a:lnTo>
                  <a:pt x="8706958" y="4646606"/>
                </a:lnTo>
                <a:cubicBezTo>
                  <a:pt x="8699916" y="4659635"/>
                  <a:pt x="8685834" y="4667652"/>
                  <a:pt x="8671249" y="4667652"/>
                </a:cubicBezTo>
                <a:lnTo>
                  <a:pt x="8438383" y="4667652"/>
                </a:lnTo>
                <a:cubicBezTo>
                  <a:pt x="8423295" y="4667652"/>
                  <a:pt x="8409715" y="4659635"/>
                  <a:pt x="8402170" y="4646606"/>
                </a:cubicBezTo>
                <a:lnTo>
                  <a:pt x="8285989" y="4445668"/>
                </a:lnTo>
                <a:cubicBezTo>
                  <a:pt x="8278445" y="4433141"/>
                  <a:pt x="8278445" y="4417106"/>
                  <a:pt x="8285989" y="4404579"/>
                </a:cubicBezTo>
                <a:lnTo>
                  <a:pt x="8402170" y="4203640"/>
                </a:lnTo>
                <a:cubicBezTo>
                  <a:pt x="8409715" y="4190612"/>
                  <a:pt x="8423295" y="4182594"/>
                  <a:pt x="8438383" y="4182594"/>
                </a:cubicBezTo>
                <a:close/>
                <a:moveTo>
                  <a:pt x="7678681" y="3459104"/>
                </a:moveTo>
                <a:lnTo>
                  <a:pt x="8119685" y="3459104"/>
                </a:lnTo>
                <a:cubicBezTo>
                  <a:pt x="8147308" y="3459104"/>
                  <a:pt x="8173978" y="3474287"/>
                  <a:pt x="8187313" y="3498961"/>
                </a:cubicBezTo>
                <a:lnTo>
                  <a:pt x="8408292" y="3879501"/>
                </a:lnTo>
                <a:cubicBezTo>
                  <a:pt x="8422579" y="3903225"/>
                  <a:pt x="8422579" y="3933593"/>
                  <a:pt x="8408292" y="3957318"/>
                </a:cubicBezTo>
                <a:lnTo>
                  <a:pt x="8187313" y="4337857"/>
                </a:lnTo>
                <a:cubicBezTo>
                  <a:pt x="8173978" y="4362531"/>
                  <a:pt x="8147308" y="4377714"/>
                  <a:pt x="8119685" y="4377714"/>
                </a:cubicBezTo>
                <a:lnTo>
                  <a:pt x="7678681" y="4377714"/>
                </a:lnTo>
                <a:cubicBezTo>
                  <a:pt x="7650106" y="4377714"/>
                  <a:pt x="7624388" y="4362531"/>
                  <a:pt x="7610101" y="4337857"/>
                </a:cubicBezTo>
                <a:lnTo>
                  <a:pt x="7390076" y="3957318"/>
                </a:lnTo>
                <a:cubicBezTo>
                  <a:pt x="7375787" y="3933593"/>
                  <a:pt x="7375787" y="3903225"/>
                  <a:pt x="7390076" y="3879501"/>
                </a:cubicBezTo>
                <a:lnTo>
                  <a:pt x="7610101" y="3498961"/>
                </a:lnTo>
                <a:cubicBezTo>
                  <a:pt x="7624388" y="3474287"/>
                  <a:pt x="7650106" y="3459104"/>
                  <a:pt x="7678681" y="3459104"/>
                </a:cubicBezTo>
                <a:close/>
                <a:moveTo>
                  <a:pt x="1321854" y="2071857"/>
                </a:moveTo>
                <a:lnTo>
                  <a:pt x="5365317" y="2071857"/>
                </a:lnTo>
                <a:cubicBezTo>
                  <a:pt x="5618580" y="2071857"/>
                  <a:pt x="5863108" y="2211072"/>
                  <a:pt x="5985373" y="2437296"/>
                </a:cubicBezTo>
                <a:lnTo>
                  <a:pt x="8011470" y="5926372"/>
                </a:lnTo>
                <a:cubicBezTo>
                  <a:pt x="8142468" y="6143896"/>
                  <a:pt x="8142468" y="6422327"/>
                  <a:pt x="8011470" y="6639850"/>
                </a:cubicBezTo>
                <a:lnTo>
                  <a:pt x="7904625" y="6823844"/>
                </a:lnTo>
                <a:lnTo>
                  <a:pt x="7884791" y="6858000"/>
                </a:lnTo>
                <a:lnTo>
                  <a:pt x="0" y="6858000"/>
                </a:lnTo>
                <a:lnTo>
                  <a:pt x="0" y="3635967"/>
                </a:lnTo>
                <a:lnTo>
                  <a:pt x="27177" y="3588964"/>
                </a:lnTo>
                <a:lnTo>
                  <a:pt x="693065" y="2437296"/>
                </a:lnTo>
                <a:cubicBezTo>
                  <a:pt x="824063" y="2211072"/>
                  <a:pt x="1059859" y="2071857"/>
                  <a:pt x="1321854" y="2071857"/>
                </a:cubicBezTo>
                <a:close/>
                <a:moveTo>
                  <a:pt x="0" y="0"/>
                </a:moveTo>
                <a:lnTo>
                  <a:pt x="6966294" y="0"/>
                </a:lnTo>
                <a:lnTo>
                  <a:pt x="6852387" y="196155"/>
                </a:lnTo>
                <a:lnTo>
                  <a:pt x="6043321" y="1589421"/>
                </a:lnTo>
                <a:cubicBezTo>
                  <a:pt x="5921057" y="1815646"/>
                  <a:pt x="5676528" y="1954861"/>
                  <a:pt x="5423265" y="1954861"/>
                </a:cubicBezTo>
                <a:lnTo>
                  <a:pt x="1379802" y="1954861"/>
                </a:lnTo>
                <a:cubicBezTo>
                  <a:pt x="1117807" y="1954861"/>
                  <a:pt x="882012" y="1815646"/>
                  <a:pt x="751013" y="1589421"/>
                </a:cubicBezTo>
                <a:lnTo>
                  <a:pt x="1951" y="293901"/>
                </a:lnTo>
                <a:lnTo>
                  <a:pt x="0" y="290527"/>
                </a:lnTo>
                <a:lnTo>
                  <a:pt x="0" y="0"/>
                </a:lnTo>
                <a:close/>
              </a:path>
            </a:pathLst>
          </a:custGeom>
          <a:solidFill>
            <a:schemeClr val="bg1">
              <a:lumMod val="95000"/>
            </a:schemeClr>
          </a:solidFill>
        </p:spPr>
        <p:txBody>
          <a:bodyPr wrap="square" tIns="2160000" rtlCol="0" anchor="t">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Foto einfügen oder ziehen und ablegen</a:t>
            </a:r>
          </a:p>
        </p:txBody>
      </p:sp>
      <p:sp>
        <p:nvSpPr>
          <p:cNvPr id="18" name="Titel 1">
            <a:extLst>
              <a:ext uri="{FF2B5EF4-FFF2-40B4-BE49-F238E27FC236}">
                <a16:creationId xmlns:a16="http://schemas.microsoft.com/office/drawing/2014/main" id="{CCE40DBF-C7D1-CD40-9FC9-BC7DFC9030CA}"/>
              </a:ext>
            </a:extLst>
          </p:cNvPr>
          <p:cNvSpPr>
            <a:spLocks noGrp="1"/>
          </p:cNvSpPr>
          <p:nvPr>
            <p:ph type="ctrTitle" hasCustomPrompt="1"/>
          </p:nvPr>
        </p:nvSpPr>
        <p:spPr>
          <a:xfrm>
            <a:off x="5388474" y="800326"/>
            <a:ext cx="3431526" cy="643082"/>
          </a:xfrm>
          <a:prstGeom prst="roundRect">
            <a:avLst>
              <a:gd name="adj" fmla="val 2139"/>
            </a:avLst>
          </a:prstGeom>
          <a:noFill/>
          <a:ln>
            <a:noFill/>
          </a:ln>
        </p:spPr>
        <p:txBody>
          <a:bodyPr lIns="0" tIns="0" rIns="0" bIns="0" rtlCol="0" anchor="t"/>
          <a:lstStyle>
            <a:lvl1pPr indent="0" algn="l">
              <a:lnSpc>
                <a:spcPct val="125000"/>
              </a:lnSpc>
              <a:defRPr sz="3400" b="0" spc="-225">
                <a:solidFill>
                  <a:srgbClr val="282925"/>
                </a:solidFill>
                <a:latin typeface="Gloss And Bloom" pitchFamily="2" charset="77"/>
              </a:defRPr>
            </a:lvl1pPr>
          </a:lstStyle>
          <a:p>
            <a:pPr rtl="0"/>
            <a:r>
              <a:rPr lang="de" noProof="0" dirty="0"/>
              <a:t>Überschrift</a:t>
            </a:r>
          </a:p>
        </p:txBody>
      </p:sp>
      <p:sp>
        <p:nvSpPr>
          <p:cNvPr id="8" name="Fußzeilenplatzhalter 4">
            <a:extLst>
              <a:ext uri="{FF2B5EF4-FFF2-40B4-BE49-F238E27FC236}">
                <a16:creationId xmlns:a16="http://schemas.microsoft.com/office/drawing/2014/main" id="{E7FAB793-8D92-7649-845B-5204B92D0192}"/>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9" name="Fußzeilenplatzhalter 4">
            <a:extLst>
              <a:ext uri="{FF2B5EF4-FFF2-40B4-BE49-F238E27FC236}">
                <a16:creationId xmlns:a16="http://schemas.microsoft.com/office/drawing/2014/main" id="{30BE319B-09F7-4F40-8BC5-109B9AA4AFEF}"/>
              </a:ext>
            </a:extLst>
          </p:cNvPr>
          <p:cNvSpPr txBox="1">
            <a:spLocks/>
          </p:cNvSpPr>
          <p:nvPr userDrawn="1"/>
        </p:nvSpPr>
        <p:spPr>
          <a:xfrm>
            <a:off x="8286206" y="4771111"/>
            <a:ext cx="533794" cy="151149"/>
          </a:xfrm>
          <a:prstGeom prst="rect">
            <a:avLst/>
          </a:prstGeom>
          <a:noFill/>
        </p:spPr>
        <p:txBody>
          <a:bodyPr vert="horz" lIns="0" tIns="0" rIns="0" bIns="0" rtlCol="0" anchor="ctr"/>
          <a:lstStyle>
            <a:defPPr rtl="0">
              <a:defRPr lang="de-de"/>
            </a:defPPr>
            <a:lvl1pPr marL="0" algn="r" defTabSz="685800" rtl="0" eaLnBrk="1" latinLnBrk="0" hangingPunct="1">
              <a:defRPr sz="800" b="0" i="0" kern="1200">
                <a:solidFill>
                  <a:schemeClr val="tx1">
                    <a:lumMod val="75000"/>
                    <a:lumOff val="25000"/>
                  </a:schemeClr>
                </a:solidFill>
                <a:latin typeface="Montserrat Light" pitchFamily="2" charset="77"/>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EC9E77C-BD26-4249-A65F-D7B04776405E}" type="slidenum">
              <a:rPr lang="de-DE" smtClean="0"/>
              <a:t>‹Nr.›</a:t>
            </a:fld>
            <a:endParaRPr lang="de-DE" dirty="0"/>
          </a:p>
        </p:txBody>
      </p:sp>
      <p:sp>
        <p:nvSpPr>
          <p:cNvPr id="7" name="Textplatzhalter 4">
            <a:extLst>
              <a:ext uri="{FF2B5EF4-FFF2-40B4-BE49-F238E27FC236}">
                <a16:creationId xmlns:a16="http://schemas.microsoft.com/office/drawing/2014/main" id="{AB5551B4-1317-BD4C-897A-A1863E89D6C7}"/>
              </a:ext>
            </a:extLst>
          </p:cNvPr>
          <p:cNvSpPr>
            <a:spLocks noGrp="1"/>
          </p:cNvSpPr>
          <p:nvPr>
            <p:ph type="body" sz="quarter" idx="17"/>
          </p:nvPr>
        </p:nvSpPr>
        <p:spPr>
          <a:xfrm>
            <a:off x="5388473" y="1625718"/>
            <a:ext cx="3431525"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Tree>
    <p:extLst>
      <p:ext uri="{BB962C8B-B14F-4D97-AF65-F5344CB8AC3E}">
        <p14:creationId xmlns:p14="http://schemas.microsoft.com/office/powerpoint/2010/main" val="3059432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Gloss &amp; Bloom">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729030"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l"/>
            <a:endParaRPr lang="de-DE" sz="4400" b="0" dirty="0">
              <a:latin typeface="Gloss And Bloom" pitchFamily="2" charset="77"/>
            </a:endParaRPr>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48883" y="458701"/>
            <a:ext cx="4401813" cy="1136606"/>
          </a:xfrm>
          <a:prstGeom prst="rect">
            <a:avLst/>
          </a:prstGeom>
        </p:spPr>
        <p:txBody>
          <a:bodyPr/>
          <a:lstStyle>
            <a:lvl1pPr marL="0" indent="0" algn="l">
              <a:lnSpc>
                <a:spcPts val="4280"/>
              </a:lnSpc>
              <a:spcBef>
                <a:spcPts val="0"/>
              </a:spcBef>
              <a:spcAft>
                <a:spcPts val="0"/>
              </a:spcAft>
              <a:buFontTx/>
              <a:buNone/>
              <a:defRPr sz="3400">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48883" y="1766355"/>
            <a:ext cx="4401813"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48883" y="2317899"/>
            <a:ext cx="4401814" cy="1945914"/>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1072231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ext Montserrat">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729030"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l"/>
            <a:endParaRPr lang="de-DE" sz="4400" b="0" dirty="0">
              <a:latin typeface="Gloss And Bloom" pitchFamily="2" charset="77"/>
            </a:endParaRPr>
          </a:p>
        </p:txBody>
      </p:sp>
      <p:sp>
        <p:nvSpPr>
          <p:cNvPr id="16" name="Textplatzhalter 4">
            <a:extLst>
              <a:ext uri="{FF2B5EF4-FFF2-40B4-BE49-F238E27FC236}">
                <a16:creationId xmlns:a16="http://schemas.microsoft.com/office/drawing/2014/main" id="{F26A2DF4-5F2A-204A-9368-E6A2866F35DD}"/>
              </a:ext>
            </a:extLst>
          </p:cNvPr>
          <p:cNvSpPr>
            <a:spLocks noGrp="1"/>
          </p:cNvSpPr>
          <p:nvPr>
            <p:ph type="body" sz="quarter" idx="15" hasCustomPrompt="1"/>
          </p:nvPr>
        </p:nvSpPr>
        <p:spPr>
          <a:xfrm>
            <a:off x="348883" y="458701"/>
            <a:ext cx="4401813" cy="1136606"/>
          </a:xfrm>
          <a:prstGeom prst="rect">
            <a:avLst/>
          </a:prstGeom>
        </p:spPr>
        <p:txBody>
          <a:bodyPr/>
          <a:lstStyle>
            <a:lvl1pPr marL="0" indent="0" algn="l">
              <a:lnSpc>
                <a:spcPts val="4080"/>
              </a:lnSpc>
              <a:spcBef>
                <a:spcPts val="0"/>
              </a:spcBef>
              <a:spcAft>
                <a:spcPts val="0"/>
              </a:spcAft>
              <a:buFontTx/>
              <a:buNone/>
              <a:defRPr sz="34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a:t>MONTSERRAT</a:t>
            </a:r>
          </a:p>
        </p:txBody>
      </p:sp>
      <p:sp>
        <p:nvSpPr>
          <p:cNvPr id="17" name="Textplatzhalter 4">
            <a:extLst>
              <a:ext uri="{FF2B5EF4-FFF2-40B4-BE49-F238E27FC236}">
                <a16:creationId xmlns:a16="http://schemas.microsoft.com/office/drawing/2014/main" id="{F20C75DF-8E08-284B-A6C6-C1940A9744E3}"/>
              </a:ext>
            </a:extLst>
          </p:cNvPr>
          <p:cNvSpPr>
            <a:spLocks noGrp="1"/>
          </p:cNvSpPr>
          <p:nvPr>
            <p:ph type="body" sz="quarter" idx="16" hasCustomPrompt="1"/>
          </p:nvPr>
        </p:nvSpPr>
        <p:spPr>
          <a:xfrm>
            <a:off x="348883" y="1766355"/>
            <a:ext cx="4401813"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8" name="Textplatzhalter 4">
            <a:extLst>
              <a:ext uri="{FF2B5EF4-FFF2-40B4-BE49-F238E27FC236}">
                <a16:creationId xmlns:a16="http://schemas.microsoft.com/office/drawing/2014/main" id="{2B9AE645-E0EE-B242-96F3-5BDBA8872822}"/>
              </a:ext>
            </a:extLst>
          </p:cNvPr>
          <p:cNvSpPr>
            <a:spLocks noGrp="1"/>
          </p:cNvSpPr>
          <p:nvPr>
            <p:ph type="body" sz="quarter" idx="17" hasCustomPrompt="1"/>
          </p:nvPr>
        </p:nvSpPr>
        <p:spPr>
          <a:xfrm>
            <a:off x="348883" y="2317899"/>
            <a:ext cx="4401814" cy="1945914"/>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204107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Kurze Texte">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3" name="Textplatzhalter 4">
            <a:extLst>
              <a:ext uri="{FF2B5EF4-FFF2-40B4-BE49-F238E27FC236}">
                <a16:creationId xmlns:a16="http://schemas.microsoft.com/office/drawing/2014/main" id="{E68F1B7D-F4A8-0C4D-94B1-7464F5F96A9E}"/>
              </a:ext>
            </a:extLst>
          </p:cNvPr>
          <p:cNvSpPr>
            <a:spLocks noGrp="1"/>
          </p:cNvSpPr>
          <p:nvPr>
            <p:ph type="body" sz="quarter" idx="16" hasCustomPrompt="1"/>
          </p:nvPr>
        </p:nvSpPr>
        <p:spPr>
          <a:xfrm>
            <a:off x="338138" y="802033"/>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338138" y="1232753"/>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6" name="Textplatzhalter 4">
            <a:extLst>
              <a:ext uri="{FF2B5EF4-FFF2-40B4-BE49-F238E27FC236}">
                <a16:creationId xmlns:a16="http://schemas.microsoft.com/office/drawing/2014/main" id="{453B28A5-E03B-AF44-8AFD-E1A408B607DA}"/>
              </a:ext>
            </a:extLst>
          </p:cNvPr>
          <p:cNvSpPr>
            <a:spLocks noGrp="1"/>
          </p:cNvSpPr>
          <p:nvPr>
            <p:ph type="body" sz="quarter" idx="19" hasCustomPrompt="1"/>
          </p:nvPr>
        </p:nvSpPr>
        <p:spPr>
          <a:xfrm>
            <a:off x="338138" y="2546858"/>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7" name="Textplatzhalter 4">
            <a:extLst>
              <a:ext uri="{FF2B5EF4-FFF2-40B4-BE49-F238E27FC236}">
                <a16:creationId xmlns:a16="http://schemas.microsoft.com/office/drawing/2014/main" id="{7407CF6D-CE14-3F4E-ADAD-3A683A150FA1}"/>
              </a:ext>
            </a:extLst>
          </p:cNvPr>
          <p:cNvSpPr>
            <a:spLocks noGrp="1"/>
          </p:cNvSpPr>
          <p:nvPr>
            <p:ph type="body" sz="quarter" idx="20"/>
          </p:nvPr>
        </p:nvSpPr>
        <p:spPr>
          <a:xfrm>
            <a:off x="338138" y="2977578"/>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2" name="Textplatzhalter 4">
            <a:extLst>
              <a:ext uri="{FF2B5EF4-FFF2-40B4-BE49-F238E27FC236}">
                <a16:creationId xmlns:a16="http://schemas.microsoft.com/office/drawing/2014/main" id="{58A7D5D8-DB6E-3C45-8959-BB557ED95524}"/>
              </a:ext>
            </a:extLst>
          </p:cNvPr>
          <p:cNvSpPr>
            <a:spLocks noGrp="1"/>
          </p:cNvSpPr>
          <p:nvPr>
            <p:ph type="body" sz="quarter" idx="21" hasCustomPrompt="1"/>
          </p:nvPr>
        </p:nvSpPr>
        <p:spPr>
          <a:xfrm>
            <a:off x="4750906" y="802033"/>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3" name="Textplatzhalter 4">
            <a:extLst>
              <a:ext uri="{FF2B5EF4-FFF2-40B4-BE49-F238E27FC236}">
                <a16:creationId xmlns:a16="http://schemas.microsoft.com/office/drawing/2014/main" id="{D20BD4BA-0B03-7245-82A9-A0922BC8DEAB}"/>
              </a:ext>
            </a:extLst>
          </p:cNvPr>
          <p:cNvSpPr>
            <a:spLocks noGrp="1"/>
          </p:cNvSpPr>
          <p:nvPr>
            <p:ph type="body" sz="quarter" idx="22"/>
          </p:nvPr>
        </p:nvSpPr>
        <p:spPr>
          <a:xfrm>
            <a:off x="4750906" y="1232753"/>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4" name="Textplatzhalter 4">
            <a:extLst>
              <a:ext uri="{FF2B5EF4-FFF2-40B4-BE49-F238E27FC236}">
                <a16:creationId xmlns:a16="http://schemas.microsoft.com/office/drawing/2014/main" id="{7C806829-7374-5C46-ACD1-7F287E1DA876}"/>
              </a:ext>
            </a:extLst>
          </p:cNvPr>
          <p:cNvSpPr>
            <a:spLocks noGrp="1"/>
          </p:cNvSpPr>
          <p:nvPr>
            <p:ph type="body" sz="quarter" idx="23" hasCustomPrompt="1"/>
          </p:nvPr>
        </p:nvSpPr>
        <p:spPr>
          <a:xfrm>
            <a:off x="4750906" y="2546858"/>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5" name="Textplatzhalter 4">
            <a:extLst>
              <a:ext uri="{FF2B5EF4-FFF2-40B4-BE49-F238E27FC236}">
                <a16:creationId xmlns:a16="http://schemas.microsoft.com/office/drawing/2014/main" id="{D0B34D39-FAAE-6B47-9D45-29920ABAB332}"/>
              </a:ext>
            </a:extLst>
          </p:cNvPr>
          <p:cNvSpPr>
            <a:spLocks noGrp="1"/>
          </p:cNvSpPr>
          <p:nvPr>
            <p:ph type="body" sz="quarter" idx="24"/>
          </p:nvPr>
        </p:nvSpPr>
        <p:spPr>
          <a:xfrm>
            <a:off x="4750906" y="2977578"/>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Tree>
    <p:extLst>
      <p:ext uri="{BB962C8B-B14F-4D97-AF65-F5344CB8AC3E}">
        <p14:creationId xmlns:p14="http://schemas.microsoft.com/office/powerpoint/2010/main" val="3038922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image" Target="../media/image3.emf"/><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theme" Target="../theme/theme3.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image" Target="../media/image4.pn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theme" Target="../theme/theme4.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7F1EC"/>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90F41A2-6535-4CA6-81E4-026A5B56D9D7}"/>
              </a:ext>
            </a:extLst>
          </p:cNvPr>
          <p:cNvSpPr>
            <a:spLocks noGrp="1"/>
          </p:cNvSpPr>
          <p:nvPr>
            <p:ph type="title"/>
          </p:nvPr>
        </p:nvSpPr>
        <p:spPr>
          <a:xfrm>
            <a:off x="324000" y="324000"/>
            <a:ext cx="8496000" cy="324000"/>
          </a:xfrm>
          <a:prstGeom prst="rect">
            <a:avLst/>
          </a:prstGeom>
        </p:spPr>
        <p:txBody>
          <a:bodyPr vert="horz" lIns="0" tIns="0" rIns="0" bIns="0" rtlCol="0" anchor="ctr">
            <a:noAutofit/>
          </a:bodyPr>
          <a:lstStyle/>
          <a:p>
            <a:pPr rtl="0"/>
            <a:r>
              <a:rPr lang="de-DE" noProof="0" dirty="0"/>
              <a:t>Seitentitel durch Klicken bearbeiten</a:t>
            </a:r>
          </a:p>
        </p:txBody>
      </p:sp>
      <p:sp>
        <p:nvSpPr>
          <p:cNvPr id="3" name="Textplatzhalter 2">
            <a:extLst>
              <a:ext uri="{FF2B5EF4-FFF2-40B4-BE49-F238E27FC236}">
                <a16:creationId xmlns:a16="http://schemas.microsoft.com/office/drawing/2014/main" id="{213AB95C-7DD4-4796-80E4-1B7466A2A037}"/>
              </a:ext>
            </a:extLst>
          </p:cNvPr>
          <p:cNvSpPr>
            <a:spLocks noGrp="1"/>
          </p:cNvSpPr>
          <p:nvPr>
            <p:ph type="body" idx="1"/>
          </p:nvPr>
        </p:nvSpPr>
        <p:spPr>
          <a:xfrm>
            <a:off x="324001" y="1246908"/>
            <a:ext cx="8496000" cy="3009179"/>
          </a:xfrm>
          <a:prstGeom prst="rect">
            <a:avLst/>
          </a:prstGeom>
        </p:spPr>
        <p:txBody>
          <a:bodyPr vert="horz" lIns="0" tIns="0" rIns="0" bIns="0" rtlCol="0">
            <a:noAutofit/>
          </a:body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9" name="Fußzeilenplatzhalter 4">
            <a:extLst>
              <a:ext uri="{FF2B5EF4-FFF2-40B4-BE49-F238E27FC236}">
                <a16:creationId xmlns:a16="http://schemas.microsoft.com/office/drawing/2014/main" id="{493064F9-8200-634B-AD12-3DA75CA76EEE}"/>
              </a:ext>
            </a:extLst>
          </p:cNvPr>
          <p:cNvSpPr txBox="1">
            <a:spLocks/>
          </p:cNvSpPr>
          <p:nvPr userDrawn="1"/>
        </p:nvSpPr>
        <p:spPr>
          <a:xfrm>
            <a:off x="8286206" y="4771111"/>
            <a:ext cx="533794" cy="151149"/>
          </a:xfrm>
          <a:prstGeom prst="rect">
            <a:avLst/>
          </a:prstGeom>
          <a:noFill/>
        </p:spPr>
        <p:txBody>
          <a:bodyPr vert="horz" lIns="0" tIns="0" rIns="0" bIns="0" rtlCol="0" anchor="ctr"/>
          <a:lstStyle>
            <a:defPPr rtl="0">
              <a:defRPr lang="de-de"/>
            </a:defPPr>
            <a:lvl1pPr marL="0" algn="r" defTabSz="685800" rtl="0" eaLnBrk="1" latinLnBrk="0" hangingPunct="1">
              <a:defRPr sz="800" b="0" i="0" kern="1200">
                <a:solidFill>
                  <a:schemeClr val="tx1">
                    <a:lumMod val="75000"/>
                    <a:lumOff val="25000"/>
                  </a:schemeClr>
                </a:solidFill>
                <a:latin typeface="Montserrat Light" pitchFamily="2" charset="77"/>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EC9E77C-BD26-4249-A65F-D7B04776405E}" type="slidenum">
              <a:rPr lang="de-DE" smtClean="0">
                <a:solidFill>
                  <a:srgbClr val="282925"/>
                </a:solidFill>
              </a:rPr>
              <a:t>‹Nr.›</a:t>
            </a:fld>
            <a:endParaRPr lang="de-DE" dirty="0">
              <a:solidFill>
                <a:srgbClr val="282925"/>
              </a:solidFill>
            </a:endParaRPr>
          </a:p>
        </p:txBody>
      </p:sp>
      <p:sp>
        <p:nvSpPr>
          <p:cNvPr id="11" name="Fußzeilenplatzhalter 4">
            <a:extLst>
              <a:ext uri="{FF2B5EF4-FFF2-40B4-BE49-F238E27FC236}">
                <a16:creationId xmlns:a16="http://schemas.microsoft.com/office/drawing/2014/main" id="{9F81AB68-C799-594B-BE5D-5FCEFF5425E1}"/>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rgbClr val="282925"/>
                </a:solidFill>
                <a:latin typeface="Montserrat Light" pitchFamily="2" charset="77"/>
              </a:defRPr>
            </a:lvl1pPr>
          </a:lstStyle>
          <a:p>
            <a:r>
              <a:rPr lang="de-DE" dirty="0"/>
              <a:t>Fußzeile hinzufügen</a:t>
            </a:r>
          </a:p>
        </p:txBody>
      </p:sp>
      <p:pic>
        <p:nvPicPr>
          <p:cNvPr id="6" name="Grafik 5">
            <a:extLst>
              <a:ext uri="{FF2B5EF4-FFF2-40B4-BE49-F238E27FC236}">
                <a16:creationId xmlns:a16="http://schemas.microsoft.com/office/drawing/2014/main" id="{F60451B0-8158-1342-98E2-D84F24D39620}"/>
              </a:ext>
            </a:extLst>
          </p:cNvPr>
          <p:cNvPicPr>
            <a:picLocks noChangeAspect="1"/>
          </p:cNvPicPr>
          <p:nvPr userDrawn="1"/>
        </p:nvPicPr>
        <p:blipFill rotWithShape="1">
          <a:blip r:embed="rId25"/>
          <a:srcRect l="6948" t="20914" r="6946" b="21394"/>
          <a:stretch/>
        </p:blipFill>
        <p:spPr>
          <a:xfrm>
            <a:off x="324000" y="4626174"/>
            <a:ext cx="1614215" cy="296086"/>
          </a:xfrm>
          <a:prstGeom prst="rect">
            <a:avLst/>
          </a:prstGeom>
        </p:spPr>
      </p:pic>
    </p:spTree>
    <p:extLst>
      <p:ext uri="{BB962C8B-B14F-4D97-AF65-F5344CB8AC3E}">
        <p14:creationId xmlns:p14="http://schemas.microsoft.com/office/powerpoint/2010/main" val="1965090729"/>
      </p:ext>
    </p:extLst>
  </p:cSld>
  <p:clrMap bg1="lt1" tx1="dk1" bg2="lt2" tx2="dk2" accent1="accent1" accent2="accent2" accent3="accent3" accent4="accent4" accent5="accent5" accent6="accent6" hlink="hlink" folHlink="folHlink"/>
  <p:sldLayoutIdLst>
    <p:sldLayoutId id="2147483764"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 id="2147483858" r:id="rId18"/>
    <p:sldLayoutId id="2147483896" r:id="rId19"/>
    <p:sldLayoutId id="2147483897" r:id="rId20"/>
    <p:sldLayoutId id="2147483898" r:id="rId21"/>
    <p:sldLayoutId id="2147483900" r:id="rId22"/>
    <p:sldLayoutId id="2147483901" r:id="rId23"/>
  </p:sldLayoutIdLst>
  <p:hf hdr="0" ftr="0" dt="0"/>
  <p:txStyles>
    <p:title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p:titleStyle>
    <p:body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7F1E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191520"/>
      </p:ext>
    </p:extLst>
  </p:cSld>
  <p:clrMap bg1="lt1" tx1="dk1" bg2="lt2" tx2="dk2" accent1="accent1" accent2="accent2" accent3="accent3" accent4="accent4" accent5="accent5" accent6="accent6" hlink="hlink" folHlink="folHlink"/>
  <p:sldLayoutIdLst>
    <p:sldLayoutId id="2147483841" r:id="rId1"/>
    <p:sldLayoutId id="2147483899" r:id="rId2"/>
  </p:sldLayoutIdLst>
  <p:hf hdr="0" ftr="0" dt="0"/>
  <p:txStyles>
    <p:title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p:titleStyle>
    <p:body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7F1EC"/>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90F41A2-6535-4CA6-81E4-026A5B56D9D7}"/>
              </a:ext>
            </a:extLst>
          </p:cNvPr>
          <p:cNvSpPr>
            <a:spLocks noGrp="1"/>
          </p:cNvSpPr>
          <p:nvPr>
            <p:ph type="title"/>
          </p:nvPr>
        </p:nvSpPr>
        <p:spPr>
          <a:xfrm>
            <a:off x="324000" y="324000"/>
            <a:ext cx="8496000" cy="324000"/>
          </a:xfrm>
          <a:prstGeom prst="rect">
            <a:avLst/>
          </a:prstGeom>
        </p:spPr>
        <p:txBody>
          <a:bodyPr vert="horz" lIns="0" tIns="0" rIns="0" bIns="0" rtlCol="0" anchor="ctr">
            <a:noAutofit/>
          </a:bodyPr>
          <a:lstStyle/>
          <a:p>
            <a:pPr rtl="0"/>
            <a:r>
              <a:rPr lang="de-DE" noProof="0" dirty="0"/>
              <a:t>Seitentitel durch Klicken bearbeiten</a:t>
            </a:r>
          </a:p>
        </p:txBody>
      </p:sp>
      <p:sp>
        <p:nvSpPr>
          <p:cNvPr id="3" name="Textplatzhalter 2">
            <a:extLst>
              <a:ext uri="{FF2B5EF4-FFF2-40B4-BE49-F238E27FC236}">
                <a16:creationId xmlns:a16="http://schemas.microsoft.com/office/drawing/2014/main" id="{213AB95C-7DD4-4796-80E4-1B7466A2A037}"/>
              </a:ext>
            </a:extLst>
          </p:cNvPr>
          <p:cNvSpPr>
            <a:spLocks noGrp="1"/>
          </p:cNvSpPr>
          <p:nvPr>
            <p:ph type="body" idx="1"/>
          </p:nvPr>
        </p:nvSpPr>
        <p:spPr>
          <a:xfrm>
            <a:off x="324001" y="1246908"/>
            <a:ext cx="8496000" cy="3009179"/>
          </a:xfrm>
          <a:prstGeom prst="rect">
            <a:avLst/>
          </a:prstGeom>
        </p:spPr>
        <p:txBody>
          <a:bodyPr vert="horz" lIns="0" tIns="0" rIns="0" bIns="0" rtlCol="0">
            <a:noAutofit/>
          </a:body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9" name="Fußzeilenplatzhalter 4">
            <a:extLst>
              <a:ext uri="{FF2B5EF4-FFF2-40B4-BE49-F238E27FC236}">
                <a16:creationId xmlns:a16="http://schemas.microsoft.com/office/drawing/2014/main" id="{493064F9-8200-634B-AD12-3DA75CA76EEE}"/>
              </a:ext>
            </a:extLst>
          </p:cNvPr>
          <p:cNvSpPr txBox="1">
            <a:spLocks/>
          </p:cNvSpPr>
          <p:nvPr userDrawn="1"/>
        </p:nvSpPr>
        <p:spPr>
          <a:xfrm>
            <a:off x="8286206" y="4771111"/>
            <a:ext cx="533794" cy="151149"/>
          </a:xfrm>
          <a:prstGeom prst="rect">
            <a:avLst/>
          </a:prstGeom>
          <a:noFill/>
        </p:spPr>
        <p:txBody>
          <a:bodyPr vert="horz" lIns="0" tIns="0" rIns="0" bIns="0" rtlCol="0" anchor="ctr"/>
          <a:lstStyle>
            <a:defPPr rtl="0">
              <a:defRPr lang="de-de"/>
            </a:defPPr>
            <a:lvl1pPr marL="0" algn="r" defTabSz="685800" rtl="0" eaLnBrk="1" latinLnBrk="0" hangingPunct="1">
              <a:defRPr sz="800" b="0" i="0" kern="1200">
                <a:solidFill>
                  <a:schemeClr val="tx1">
                    <a:lumMod val="75000"/>
                    <a:lumOff val="25000"/>
                  </a:schemeClr>
                </a:solidFill>
                <a:latin typeface="Montserrat Light" pitchFamily="2" charset="77"/>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EC9E77C-BD26-4249-A65F-D7B04776405E}" type="slidenum">
              <a:rPr lang="de-DE" smtClean="0">
                <a:solidFill>
                  <a:srgbClr val="282925"/>
                </a:solidFill>
              </a:rPr>
              <a:t>‹Nr.›</a:t>
            </a:fld>
            <a:endParaRPr lang="de-DE" dirty="0">
              <a:solidFill>
                <a:srgbClr val="282925"/>
              </a:solidFill>
            </a:endParaRPr>
          </a:p>
        </p:txBody>
      </p:sp>
      <p:sp>
        <p:nvSpPr>
          <p:cNvPr id="11" name="Fußzeilenplatzhalter 4">
            <a:extLst>
              <a:ext uri="{FF2B5EF4-FFF2-40B4-BE49-F238E27FC236}">
                <a16:creationId xmlns:a16="http://schemas.microsoft.com/office/drawing/2014/main" id="{9F81AB68-C799-594B-BE5D-5FCEFF5425E1}"/>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rgbClr val="282925"/>
                </a:solidFill>
                <a:latin typeface="Montserrat Light" pitchFamily="2" charset="77"/>
              </a:defRPr>
            </a:lvl1pPr>
          </a:lstStyle>
          <a:p>
            <a:r>
              <a:rPr lang="de-DE" dirty="0"/>
              <a:t>Fußzeile hinzufügen</a:t>
            </a:r>
          </a:p>
        </p:txBody>
      </p:sp>
      <p:pic>
        <p:nvPicPr>
          <p:cNvPr id="4" name="Grafik 3">
            <a:extLst>
              <a:ext uri="{FF2B5EF4-FFF2-40B4-BE49-F238E27FC236}">
                <a16:creationId xmlns:a16="http://schemas.microsoft.com/office/drawing/2014/main" id="{B98558D7-4468-1D4B-B690-1673D5AD17AE}"/>
              </a:ext>
            </a:extLst>
          </p:cNvPr>
          <p:cNvPicPr>
            <a:picLocks noChangeAspect="1"/>
          </p:cNvPicPr>
          <p:nvPr userDrawn="1"/>
        </p:nvPicPr>
        <p:blipFill>
          <a:blip r:embed="rId20"/>
          <a:stretch>
            <a:fillRect/>
          </a:stretch>
        </p:blipFill>
        <p:spPr>
          <a:xfrm>
            <a:off x="325888" y="4505022"/>
            <a:ext cx="727965" cy="417906"/>
          </a:xfrm>
          <a:prstGeom prst="rect">
            <a:avLst/>
          </a:prstGeom>
        </p:spPr>
      </p:pic>
    </p:spTree>
    <p:extLst>
      <p:ext uri="{BB962C8B-B14F-4D97-AF65-F5344CB8AC3E}">
        <p14:creationId xmlns:p14="http://schemas.microsoft.com/office/powerpoint/2010/main" val="4063216672"/>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 id="2147483894" r:id="rId17"/>
    <p:sldLayoutId id="2147483895" r:id="rId18"/>
  </p:sldLayoutIdLst>
  <p:hf hdr="0" ftr="0" dt="0"/>
  <p:txStyles>
    <p:title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p:titleStyle>
    <p:body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7F1EC"/>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90F41A2-6535-4CA6-81E4-026A5B56D9D7}"/>
              </a:ext>
            </a:extLst>
          </p:cNvPr>
          <p:cNvSpPr>
            <a:spLocks noGrp="1"/>
          </p:cNvSpPr>
          <p:nvPr>
            <p:ph type="title"/>
          </p:nvPr>
        </p:nvSpPr>
        <p:spPr>
          <a:xfrm>
            <a:off x="324000" y="324000"/>
            <a:ext cx="8496000" cy="324000"/>
          </a:xfrm>
          <a:prstGeom prst="rect">
            <a:avLst/>
          </a:prstGeom>
        </p:spPr>
        <p:txBody>
          <a:bodyPr vert="horz" lIns="0" tIns="0" rIns="0" bIns="0" rtlCol="0" anchor="ctr">
            <a:noAutofit/>
          </a:bodyPr>
          <a:lstStyle/>
          <a:p>
            <a:pPr rtl="0"/>
            <a:r>
              <a:rPr lang="de-DE" noProof="0" dirty="0"/>
              <a:t>Seitentitel durch Klicken bearbeiten</a:t>
            </a:r>
          </a:p>
        </p:txBody>
      </p:sp>
      <p:sp>
        <p:nvSpPr>
          <p:cNvPr id="3" name="Textplatzhalter 2">
            <a:extLst>
              <a:ext uri="{FF2B5EF4-FFF2-40B4-BE49-F238E27FC236}">
                <a16:creationId xmlns:a16="http://schemas.microsoft.com/office/drawing/2014/main" id="{213AB95C-7DD4-4796-80E4-1B7466A2A037}"/>
              </a:ext>
            </a:extLst>
          </p:cNvPr>
          <p:cNvSpPr>
            <a:spLocks noGrp="1"/>
          </p:cNvSpPr>
          <p:nvPr>
            <p:ph type="body" idx="1"/>
          </p:nvPr>
        </p:nvSpPr>
        <p:spPr>
          <a:xfrm>
            <a:off x="324001" y="1246908"/>
            <a:ext cx="8496000" cy="3009179"/>
          </a:xfrm>
          <a:prstGeom prst="rect">
            <a:avLst/>
          </a:prstGeom>
        </p:spPr>
        <p:txBody>
          <a:bodyPr vert="horz" lIns="0" tIns="0" rIns="0" bIns="0" rtlCol="0">
            <a:noAutofit/>
          </a:body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9" name="Fußzeilenplatzhalter 4">
            <a:extLst>
              <a:ext uri="{FF2B5EF4-FFF2-40B4-BE49-F238E27FC236}">
                <a16:creationId xmlns:a16="http://schemas.microsoft.com/office/drawing/2014/main" id="{493064F9-8200-634B-AD12-3DA75CA76EEE}"/>
              </a:ext>
            </a:extLst>
          </p:cNvPr>
          <p:cNvSpPr txBox="1">
            <a:spLocks/>
          </p:cNvSpPr>
          <p:nvPr userDrawn="1"/>
        </p:nvSpPr>
        <p:spPr>
          <a:xfrm>
            <a:off x="8286206" y="4771111"/>
            <a:ext cx="533794" cy="151149"/>
          </a:xfrm>
          <a:prstGeom prst="rect">
            <a:avLst/>
          </a:prstGeom>
          <a:noFill/>
        </p:spPr>
        <p:txBody>
          <a:bodyPr vert="horz" lIns="0" tIns="0" rIns="0" bIns="0" rtlCol="0" anchor="ctr"/>
          <a:lstStyle>
            <a:defPPr rtl="0">
              <a:defRPr lang="de-de"/>
            </a:defPPr>
            <a:lvl1pPr marL="0" algn="r" defTabSz="685800" rtl="0" eaLnBrk="1" latinLnBrk="0" hangingPunct="1">
              <a:defRPr sz="800" b="0" i="0" kern="1200">
                <a:solidFill>
                  <a:schemeClr val="tx1">
                    <a:lumMod val="75000"/>
                    <a:lumOff val="25000"/>
                  </a:schemeClr>
                </a:solidFill>
                <a:latin typeface="Montserrat Light" pitchFamily="2" charset="77"/>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EC9E77C-BD26-4249-A65F-D7B04776405E}" type="slidenum">
              <a:rPr lang="de-DE" smtClean="0">
                <a:solidFill>
                  <a:srgbClr val="282925"/>
                </a:solidFill>
              </a:rPr>
              <a:t>‹Nr.›</a:t>
            </a:fld>
            <a:endParaRPr lang="de-DE" dirty="0">
              <a:solidFill>
                <a:srgbClr val="282925"/>
              </a:solidFill>
            </a:endParaRPr>
          </a:p>
        </p:txBody>
      </p:sp>
      <p:sp>
        <p:nvSpPr>
          <p:cNvPr id="11" name="Fußzeilenplatzhalter 4">
            <a:extLst>
              <a:ext uri="{FF2B5EF4-FFF2-40B4-BE49-F238E27FC236}">
                <a16:creationId xmlns:a16="http://schemas.microsoft.com/office/drawing/2014/main" id="{9F81AB68-C799-594B-BE5D-5FCEFF5425E1}"/>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rgbClr val="282925"/>
                </a:solidFill>
                <a:latin typeface="Montserrat Light" pitchFamily="2" charset="77"/>
              </a:defRPr>
            </a:lvl1pPr>
          </a:lstStyle>
          <a:p>
            <a:r>
              <a:rPr lang="de-DE" dirty="0"/>
              <a:t>Fußzeile hinzufügen</a:t>
            </a:r>
          </a:p>
        </p:txBody>
      </p:sp>
      <p:pic>
        <p:nvPicPr>
          <p:cNvPr id="5" name="Grafik 4">
            <a:extLst>
              <a:ext uri="{FF2B5EF4-FFF2-40B4-BE49-F238E27FC236}">
                <a16:creationId xmlns:a16="http://schemas.microsoft.com/office/drawing/2014/main" id="{296E502C-C3DC-2D4C-B467-8B632AF77F6F}"/>
              </a:ext>
            </a:extLst>
          </p:cNvPr>
          <p:cNvPicPr>
            <a:picLocks noChangeAspect="1"/>
          </p:cNvPicPr>
          <p:nvPr userDrawn="1"/>
        </p:nvPicPr>
        <p:blipFill>
          <a:blip r:embed="rId20"/>
          <a:stretch>
            <a:fillRect/>
          </a:stretch>
        </p:blipFill>
        <p:spPr>
          <a:xfrm>
            <a:off x="324000" y="4578773"/>
            <a:ext cx="1216665" cy="425618"/>
          </a:xfrm>
          <a:prstGeom prst="rect">
            <a:avLst/>
          </a:prstGeom>
        </p:spPr>
      </p:pic>
    </p:spTree>
    <p:extLst>
      <p:ext uri="{BB962C8B-B14F-4D97-AF65-F5344CB8AC3E}">
        <p14:creationId xmlns:p14="http://schemas.microsoft.com/office/powerpoint/2010/main" val="3840768490"/>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 id="2147483876" r:id="rId18"/>
  </p:sldLayoutIdLst>
  <p:hf hdr="0" ftr="0" dt="0"/>
  <p:txStyles>
    <p:title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p:titleStyle>
    <p:body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jpg"/><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33.jpg"/></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14.xml"/><Relationship Id="rId5" Type="http://schemas.openxmlformats.org/officeDocument/2006/relationships/image" Target="../media/image39.jpg"/><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4.xml"/><Relationship Id="rId5" Type="http://schemas.openxmlformats.org/officeDocument/2006/relationships/image" Target="../media/image43.emf"/><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4.jpg"/><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7.jpg"/><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8.jpg"/><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9.jpg"/><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0.jpg"/><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39.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7.xml"/><Relationship Id="rId5" Type="http://schemas.openxmlformats.org/officeDocument/2006/relationships/image" Target="../media/image58.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7.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5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png"/><Relationship Id="rId1" Type="http://schemas.openxmlformats.org/officeDocument/2006/relationships/slideLayout" Target="../slideLayouts/slideLayout50.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4.xml"/><Relationship Id="rId5" Type="http://schemas.openxmlformats.org/officeDocument/2006/relationships/image" Target="../media/image72.png"/><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7.xm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5.jpg"/><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9.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19863B-1FFA-CE4E-B3A5-5E26B2F6B796}"/>
              </a:ext>
            </a:extLst>
          </p:cNvPr>
          <p:cNvSpPr>
            <a:spLocks noGrp="1"/>
          </p:cNvSpPr>
          <p:nvPr>
            <p:ph type="ctrTitle"/>
          </p:nvPr>
        </p:nvSpPr>
        <p:spPr/>
        <p:txBody>
          <a:bodyPr/>
          <a:lstStyle/>
          <a:p>
            <a:r>
              <a:rPr lang="de-DE" dirty="0"/>
              <a:t>Aktuelle Infos</a:t>
            </a:r>
          </a:p>
        </p:txBody>
      </p:sp>
      <p:sp>
        <p:nvSpPr>
          <p:cNvPr id="3" name="Untertitel 2">
            <a:extLst>
              <a:ext uri="{FF2B5EF4-FFF2-40B4-BE49-F238E27FC236}">
                <a16:creationId xmlns:a16="http://schemas.microsoft.com/office/drawing/2014/main" id="{E55A79EB-20C1-574F-A2B5-B6366E7DCBCC}"/>
              </a:ext>
            </a:extLst>
          </p:cNvPr>
          <p:cNvSpPr>
            <a:spLocks noGrp="1"/>
          </p:cNvSpPr>
          <p:nvPr>
            <p:ph type="subTitle" idx="1"/>
          </p:nvPr>
        </p:nvSpPr>
        <p:spPr/>
        <p:txBody>
          <a:bodyPr/>
          <a:lstStyle/>
          <a:p>
            <a:r>
              <a:rPr lang="de-DE" dirty="0"/>
              <a:t>AUS DEM SWD-EC-VERBAND</a:t>
            </a:r>
          </a:p>
        </p:txBody>
      </p:sp>
    </p:spTree>
    <p:extLst>
      <p:ext uri="{BB962C8B-B14F-4D97-AF65-F5344CB8AC3E}">
        <p14:creationId xmlns:p14="http://schemas.microsoft.com/office/powerpoint/2010/main" val="3286773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p:txBody>
          <a:bodyPr/>
          <a:lstStyle/>
          <a:p>
            <a:r>
              <a:rPr lang="de-DE" dirty="0"/>
              <a:t>DELTA</a:t>
            </a:r>
          </a:p>
        </p:txBody>
      </p:sp>
      <p:sp>
        <p:nvSpPr>
          <p:cNvPr id="4" name="Textplatzhalter 3">
            <a:extLst>
              <a:ext uri="{FF2B5EF4-FFF2-40B4-BE49-F238E27FC236}">
                <a16:creationId xmlns:a16="http://schemas.microsoft.com/office/drawing/2014/main" id="{A9D23F81-B0BE-BA46-974F-F32380B519B3}"/>
              </a:ext>
            </a:extLst>
          </p:cNvPr>
          <p:cNvSpPr>
            <a:spLocks noGrp="1"/>
          </p:cNvSpPr>
          <p:nvPr>
            <p:ph type="body" sz="quarter" idx="16"/>
          </p:nvPr>
        </p:nvSpPr>
        <p:spPr/>
        <p:txBody>
          <a:bodyPr/>
          <a:lstStyle/>
          <a:p>
            <a:r>
              <a:rPr lang="de-DE" dirty="0"/>
              <a:t>25. JUNI</a:t>
            </a:r>
          </a:p>
        </p:txBody>
      </p:sp>
      <p:sp>
        <p:nvSpPr>
          <p:cNvPr id="5" name="Textplatzhalter 4">
            <a:extLst>
              <a:ext uri="{FF2B5EF4-FFF2-40B4-BE49-F238E27FC236}">
                <a16:creationId xmlns:a16="http://schemas.microsoft.com/office/drawing/2014/main" id="{F3FC55E8-161C-F548-B74A-DB3944147623}"/>
              </a:ext>
            </a:extLst>
          </p:cNvPr>
          <p:cNvSpPr>
            <a:spLocks noGrp="1"/>
          </p:cNvSpPr>
          <p:nvPr>
            <p:ph type="body" sz="quarter" idx="17"/>
          </p:nvPr>
        </p:nvSpPr>
        <p:spPr/>
        <p:txBody>
          <a:bodyPr/>
          <a:lstStyle/>
          <a:p>
            <a:r>
              <a:rPr lang="de-DE" dirty="0"/>
              <a:t>Gott. vielfältig. erleben.</a:t>
            </a:r>
          </a:p>
          <a:p>
            <a:r>
              <a:rPr lang="de-DE" dirty="0" err="1"/>
              <a:t>Wortraum</a:t>
            </a:r>
            <a:r>
              <a:rPr lang="de-DE" dirty="0"/>
              <a:t> × Marco </a:t>
            </a:r>
            <a:r>
              <a:rPr lang="de-DE" dirty="0" err="1"/>
              <a:t>Michalzik</a:t>
            </a:r>
            <a:r>
              <a:rPr lang="de-DE" dirty="0"/>
              <a:t> × erschaffe</a:t>
            </a:r>
            <a:br>
              <a:rPr lang="de-DE" dirty="0"/>
            </a:br>
            <a:r>
              <a:rPr lang="de-DE" dirty="0"/>
              <a:t>kreativer Lobpreis × bete an </a:t>
            </a:r>
            <a:br>
              <a:rPr lang="de-DE" dirty="0"/>
            </a:br>
            <a:r>
              <a:rPr lang="de-DE" dirty="0" err="1"/>
              <a:t>Victorious</a:t>
            </a:r>
            <a:r>
              <a:rPr lang="de-DE" dirty="0"/>
              <a:t> × kämpfe</a:t>
            </a:r>
            <a:br>
              <a:rPr lang="de-DE" dirty="0"/>
            </a:br>
            <a:r>
              <a:rPr lang="de-DE" dirty="0" err="1"/>
              <a:t>TheoTalk</a:t>
            </a:r>
            <a:r>
              <a:rPr lang="de-DE" dirty="0"/>
              <a:t> × diskutiere</a:t>
            </a:r>
            <a:br>
              <a:rPr lang="de-DE" dirty="0"/>
            </a:br>
            <a:r>
              <a:rPr lang="de-DE" dirty="0"/>
              <a:t>Message × empfange</a:t>
            </a:r>
            <a:br>
              <a:rPr lang="de-DE" dirty="0"/>
            </a:br>
            <a:r>
              <a:rPr lang="de-DE" dirty="0"/>
              <a:t>und viele mehr</a:t>
            </a:r>
          </a:p>
          <a:p>
            <a:r>
              <a:rPr lang="de-DE" dirty="0"/>
              <a:t>Mehr Infos unter </a:t>
            </a:r>
            <a:r>
              <a:rPr lang="de-DE" dirty="0" err="1"/>
              <a:t>www.SWDEC.de</a:t>
            </a:r>
            <a:endParaRPr lang="de-DE" dirty="0"/>
          </a:p>
        </p:txBody>
      </p:sp>
      <p:pic>
        <p:nvPicPr>
          <p:cNvPr id="9" name="Bildplatzhalter 8">
            <a:extLst>
              <a:ext uri="{FF2B5EF4-FFF2-40B4-BE49-F238E27FC236}">
                <a16:creationId xmlns:a16="http://schemas.microsoft.com/office/drawing/2014/main" id="{AF0C1714-7B8F-9D45-9EB0-BA6723459E19}"/>
              </a:ext>
            </a:extLst>
          </p:cNvPr>
          <p:cNvPicPr>
            <a:picLocks noGrp="1" noChangeAspect="1"/>
          </p:cNvPicPr>
          <p:nvPr>
            <p:ph type="pic" sz="quarter" idx="14"/>
          </p:nvPr>
        </p:nvPicPr>
        <p:blipFill rotWithShape="1">
          <a:blip r:embed="rId2"/>
          <a:srcRect l="-3364" t="-15705" r="12320" b="1"/>
          <a:stretch/>
        </p:blipFill>
        <p:spPr>
          <a:xfrm>
            <a:off x="-1473200" y="-668421"/>
            <a:ext cx="5644801" cy="4932234"/>
          </a:xfrm>
        </p:spPr>
      </p:pic>
      <p:pic>
        <p:nvPicPr>
          <p:cNvPr id="6" name="Grafik 5">
            <a:extLst>
              <a:ext uri="{FF2B5EF4-FFF2-40B4-BE49-F238E27FC236}">
                <a16:creationId xmlns:a16="http://schemas.microsoft.com/office/drawing/2014/main" id="{BE5A5BC2-C86F-884C-A50B-3D46A5BBA9D4}"/>
              </a:ext>
            </a:extLst>
          </p:cNvPr>
          <p:cNvPicPr>
            <a:picLocks noChangeAspect="1"/>
          </p:cNvPicPr>
          <p:nvPr/>
        </p:nvPicPr>
        <p:blipFill rotWithShape="1">
          <a:blip r:embed="rId3"/>
          <a:srcRect l="8754" t="30621" r="3942" b="12651"/>
          <a:stretch/>
        </p:blipFill>
        <p:spPr>
          <a:xfrm>
            <a:off x="2264106" y="3611247"/>
            <a:ext cx="2028145" cy="1849596"/>
          </a:xfrm>
          <a:prstGeom prst="rect">
            <a:avLst/>
          </a:prstGeom>
        </p:spPr>
      </p:pic>
      <p:sp>
        <p:nvSpPr>
          <p:cNvPr id="11" name="Bildplatzhalter 10">
            <a:extLst>
              <a:ext uri="{FF2B5EF4-FFF2-40B4-BE49-F238E27FC236}">
                <a16:creationId xmlns:a16="http://schemas.microsoft.com/office/drawing/2014/main" id="{7E66B405-C959-084D-BBAF-CFDAC11A3AB0}"/>
              </a:ext>
            </a:extLst>
          </p:cNvPr>
          <p:cNvSpPr txBox="1">
            <a:spLocks/>
          </p:cNvSpPr>
          <p:nvPr/>
        </p:nvSpPr>
        <p:spPr>
          <a:xfrm rot="431631">
            <a:off x="3276988" y="766608"/>
            <a:ext cx="1907125" cy="166638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solidFill>
        </p:spPr>
        <p:txBody>
          <a:bodyPr wrap="square" rtlCol="0" anchor="ctr">
            <a:noAutofit/>
          </a:bodyPr>
          <a:lstStyle>
            <a:lvl1pPr marL="0" indent="0" algn="ctr" defTabSz="685800" rtl="0" eaLnBrk="1" latinLnBrk="0" hangingPunct="1">
              <a:lnSpc>
                <a:spcPct val="90000"/>
              </a:lnSpc>
              <a:spcBef>
                <a:spcPts val="750"/>
              </a:spcBef>
              <a:spcAft>
                <a:spcPts val="600"/>
              </a:spcAft>
              <a:buFont typeface="Arial" panose="020B0604020202020204" pitchFamily="34" charset="0"/>
              <a:buNone/>
              <a:defRPr sz="900" b="0" i="1" kern="1200">
                <a:solidFill>
                  <a:srgbClr val="282925"/>
                </a:solidFill>
                <a:latin typeface="Times New Roman" panose="02020603050405020304" pitchFamily="18" charset="0"/>
                <a:ea typeface="+mn-ea"/>
                <a:cs typeface="Times New Roman" panose="02020603050405020304" pitchFamily="18" charset="0"/>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200"/>
              </a:spcAft>
            </a:pPr>
            <a:r>
              <a:rPr lang="de-DE" sz="1200" b="1" i="0" dirty="0">
                <a:latin typeface="Montserrat" pitchFamily="2" charset="77"/>
              </a:rPr>
              <a:t>Einlass um </a:t>
            </a:r>
            <a:br>
              <a:rPr lang="de-DE" sz="1200" b="1" i="0" dirty="0">
                <a:latin typeface="Montserrat" pitchFamily="2" charset="77"/>
              </a:rPr>
            </a:br>
            <a:r>
              <a:rPr lang="de-DE" sz="1200" b="1" i="0" dirty="0">
                <a:latin typeface="Montserrat" pitchFamily="2" charset="77"/>
              </a:rPr>
              <a:t>19:00 Uhr</a:t>
            </a:r>
          </a:p>
          <a:p>
            <a:pPr>
              <a:spcAft>
                <a:spcPts val="200"/>
              </a:spcAft>
            </a:pPr>
            <a:r>
              <a:rPr lang="de-DE" sz="1200" b="1" i="0" dirty="0">
                <a:latin typeface="Montserrat" pitchFamily="2" charset="77"/>
              </a:rPr>
              <a:t>Start um </a:t>
            </a:r>
            <a:br>
              <a:rPr lang="de-DE" sz="1200" b="1" i="0" dirty="0">
                <a:latin typeface="Montserrat" pitchFamily="2" charset="77"/>
              </a:rPr>
            </a:br>
            <a:r>
              <a:rPr lang="de-DE" sz="1200" b="1" i="0" dirty="0">
                <a:latin typeface="Montserrat" pitchFamily="2" charset="77"/>
              </a:rPr>
              <a:t>19:30 Uhr</a:t>
            </a:r>
          </a:p>
          <a:p>
            <a:pPr>
              <a:spcAft>
                <a:spcPts val="200"/>
              </a:spcAft>
            </a:pPr>
            <a:r>
              <a:rPr lang="de-DE" sz="1200" b="1" i="0" dirty="0">
                <a:latin typeface="Montserrat" pitchFamily="2" charset="77"/>
              </a:rPr>
              <a:t>FSZ Dobel</a:t>
            </a:r>
          </a:p>
        </p:txBody>
      </p:sp>
    </p:spTree>
    <p:extLst>
      <p:ext uri="{BB962C8B-B14F-4D97-AF65-F5344CB8AC3E}">
        <p14:creationId xmlns:p14="http://schemas.microsoft.com/office/powerpoint/2010/main" val="131746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p:txBody>
          <a:bodyPr/>
          <a:lstStyle/>
          <a:p>
            <a:r>
              <a:rPr lang="de-DE" dirty="0"/>
              <a:t>JUFA-Sonntag</a:t>
            </a:r>
          </a:p>
        </p:txBody>
      </p:sp>
      <p:sp>
        <p:nvSpPr>
          <p:cNvPr id="4" name="Textplatzhalter 3">
            <a:extLst>
              <a:ext uri="{FF2B5EF4-FFF2-40B4-BE49-F238E27FC236}">
                <a16:creationId xmlns:a16="http://schemas.microsoft.com/office/drawing/2014/main" id="{A9D23F81-B0BE-BA46-974F-F32380B519B3}"/>
              </a:ext>
            </a:extLst>
          </p:cNvPr>
          <p:cNvSpPr>
            <a:spLocks noGrp="1"/>
          </p:cNvSpPr>
          <p:nvPr>
            <p:ph type="body" sz="quarter" idx="16"/>
          </p:nvPr>
        </p:nvSpPr>
        <p:spPr/>
        <p:txBody>
          <a:bodyPr/>
          <a:lstStyle/>
          <a:p>
            <a:r>
              <a:rPr lang="de-DE" dirty="0"/>
              <a:t>26. JUNI</a:t>
            </a:r>
          </a:p>
        </p:txBody>
      </p:sp>
      <p:sp>
        <p:nvSpPr>
          <p:cNvPr id="5" name="Textplatzhalter 4">
            <a:extLst>
              <a:ext uri="{FF2B5EF4-FFF2-40B4-BE49-F238E27FC236}">
                <a16:creationId xmlns:a16="http://schemas.microsoft.com/office/drawing/2014/main" id="{F3FC55E8-161C-F548-B74A-DB3944147623}"/>
              </a:ext>
            </a:extLst>
          </p:cNvPr>
          <p:cNvSpPr>
            <a:spLocks noGrp="1"/>
          </p:cNvSpPr>
          <p:nvPr>
            <p:ph type="body" sz="quarter" idx="17"/>
          </p:nvPr>
        </p:nvSpPr>
        <p:spPr/>
        <p:txBody>
          <a:bodyPr/>
          <a:lstStyle/>
          <a:p>
            <a:r>
              <a:rPr lang="de-DE" dirty="0"/>
              <a:t>Gottesdienst um 10 Uhr mit Kinderprogramm Predigt von David </a:t>
            </a:r>
            <a:r>
              <a:rPr lang="de-DE" dirty="0" err="1"/>
              <a:t>Jarsetz</a:t>
            </a:r>
            <a:r>
              <a:rPr lang="de-DE" dirty="0"/>
              <a:t>, Missionsdirektor </a:t>
            </a:r>
            <a:br>
              <a:rPr lang="de-DE" dirty="0"/>
            </a:br>
            <a:r>
              <a:rPr lang="de-DE" dirty="0"/>
              <a:t>der Liebenzeller Mission.</a:t>
            </a:r>
          </a:p>
          <a:p>
            <a:r>
              <a:rPr lang="de-DE" dirty="0"/>
              <a:t>Nach einem leckeren Mittagessen besteht die Möglichkeit zur Begegnung und bei Kaffee &amp; Kuchen den Nachmittag ausklingen zu lassen.</a:t>
            </a:r>
          </a:p>
          <a:p>
            <a:r>
              <a:rPr lang="de-DE" dirty="0"/>
              <a:t>Mehr Infos unter </a:t>
            </a:r>
            <a:r>
              <a:rPr lang="de-DE" dirty="0" err="1"/>
              <a:t>www.SWDEC.de</a:t>
            </a:r>
            <a:endParaRPr lang="de-DE" dirty="0"/>
          </a:p>
        </p:txBody>
      </p:sp>
      <p:pic>
        <p:nvPicPr>
          <p:cNvPr id="10" name="Bildplatzhalter 9">
            <a:extLst>
              <a:ext uri="{FF2B5EF4-FFF2-40B4-BE49-F238E27FC236}">
                <a16:creationId xmlns:a16="http://schemas.microsoft.com/office/drawing/2014/main" id="{7E85B003-A2B7-678A-4F85-CA7297844892}"/>
              </a:ext>
            </a:extLst>
          </p:cNvPr>
          <p:cNvPicPr>
            <a:picLocks noGrp="1" noChangeAspect="1"/>
          </p:cNvPicPr>
          <p:nvPr>
            <p:ph type="pic" sz="quarter" idx="14"/>
          </p:nvPr>
        </p:nvPicPr>
        <p:blipFill rotWithShape="1">
          <a:blip r:embed="rId2"/>
          <a:srcRect l="25236" r="16892" b="24307"/>
          <a:stretch/>
        </p:blipFill>
        <p:spPr>
          <a:xfrm>
            <a:off x="-1473200" y="-668421"/>
            <a:ext cx="5644801" cy="4932234"/>
          </a:xfrm>
        </p:spPr>
      </p:pic>
      <p:pic>
        <p:nvPicPr>
          <p:cNvPr id="6" name="Grafik 5">
            <a:extLst>
              <a:ext uri="{FF2B5EF4-FFF2-40B4-BE49-F238E27FC236}">
                <a16:creationId xmlns:a16="http://schemas.microsoft.com/office/drawing/2014/main" id="{BE5A5BC2-C86F-884C-A50B-3D46A5BBA9D4}"/>
              </a:ext>
            </a:extLst>
          </p:cNvPr>
          <p:cNvPicPr>
            <a:picLocks noChangeAspect="1"/>
          </p:cNvPicPr>
          <p:nvPr/>
        </p:nvPicPr>
        <p:blipFill rotWithShape="1">
          <a:blip r:embed="rId3"/>
          <a:srcRect l="8754" t="30621" r="3942" b="12651"/>
          <a:stretch/>
        </p:blipFill>
        <p:spPr>
          <a:xfrm>
            <a:off x="2264106" y="3611247"/>
            <a:ext cx="2028145" cy="1849596"/>
          </a:xfrm>
          <a:prstGeom prst="rect">
            <a:avLst/>
          </a:prstGeom>
        </p:spPr>
      </p:pic>
    </p:spTree>
    <p:extLst>
      <p:ext uri="{BB962C8B-B14F-4D97-AF65-F5344CB8AC3E}">
        <p14:creationId xmlns:p14="http://schemas.microsoft.com/office/powerpoint/2010/main" val="814199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p:txBody>
          <a:bodyPr/>
          <a:lstStyle/>
          <a:p>
            <a:r>
              <a:rPr lang="de-DE" dirty="0" err="1"/>
              <a:t>KonfiCamp</a:t>
            </a:r>
            <a:br>
              <a:rPr lang="de-DE" dirty="0"/>
            </a:br>
            <a:r>
              <a:rPr lang="de-DE" dirty="0"/>
              <a:t>Möglichmacher</a:t>
            </a:r>
          </a:p>
        </p:txBody>
      </p:sp>
      <p:sp>
        <p:nvSpPr>
          <p:cNvPr id="4" name="Textplatzhalter 3">
            <a:extLst>
              <a:ext uri="{FF2B5EF4-FFF2-40B4-BE49-F238E27FC236}">
                <a16:creationId xmlns:a16="http://schemas.microsoft.com/office/drawing/2014/main" id="{A9D23F81-B0BE-BA46-974F-F32380B519B3}"/>
              </a:ext>
            </a:extLst>
          </p:cNvPr>
          <p:cNvSpPr>
            <a:spLocks noGrp="1"/>
          </p:cNvSpPr>
          <p:nvPr>
            <p:ph type="body" sz="quarter" idx="16"/>
          </p:nvPr>
        </p:nvSpPr>
        <p:spPr>
          <a:xfrm>
            <a:off x="4404048" y="2272279"/>
            <a:ext cx="4401813" cy="297457"/>
          </a:xfrm>
        </p:spPr>
        <p:txBody>
          <a:bodyPr/>
          <a:lstStyle/>
          <a:p>
            <a:r>
              <a:rPr lang="de-DE" dirty="0"/>
              <a:t>05. – 10.07.2022 / 14. – 17.07.2022</a:t>
            </a:r>
          </a:p>
        </p:txBody>
      </p:sp>
      <p:sp>
        <p:nvSpPr>
          <p:cNvPr id="5" name="Textplatzhalter 4">
            <a:extLst>
              <a:ext uri="{FF2B5EF4-FFF2-40B4-BE49-F238E27FC236}">
                <a16:creationId xmlns:a16="http://schemas.microsoft.com/office/drawing/2014/main" id="{F3FC55E8-161C-F548-B74A-DB3944147623}"/>
              </a:ext>
            </a:extLst>
          </p:cNvPr>
          <p:cNvSpPr>
            <a:spLocks noGrp="1"/>
          </p:cNvSpPr>
          <p:nvPr>
            <p:ph type="body" sz="quarter" idx="17"/>
          </p:nvPr>
        </p:nvSpPr>
        <p:spPr>
          <a:xfrm>
            <a:off x="4171601" y="2823823"/>
            <a:ext cx="4634261" cy="1439990"/>
          </a:xfrm>
        </p:spPr>
        <p:txBody>
          <a:bodyPr/>
          <a:lstStyle/>
          <a:p>
            <a:r>
              <a:rPr lang="de-DE" dirty="0"/>
              <a:t>Auch 2022 braucht es Leute wie dich, die uns tatkräftig unterstützen. Denn auch bei rund 400 Konfis pro Camp ist uns der Einzelne wichtig, damit jeder erleben kann, dass ein Leben mit Gott nicht langweilig, sondern sehr lohnenswert ist.</a:t>
            </a:r>
          </a:p>
          <a:p>
            <a:r>
              <a:rPr lang="de-DE" dirty="0"/>
              <a:t>Mehr Infos unter </a:t>
            </a:r>
            <a:r>
              <a:rPr lang="de-DE" dirty="0" err="1"/>
              <a:t>www.SWDEC.de</a:t>
            </a:r>
            <a:endParaRPr lang="de-DE" dirty="0"/>
          </a:p>
        </p:txBody>
      </p:sp>
      <p:pic>
        <p:nvPicPr>
          <p:cNvPr id="10" name="Bildplatzhalter 9">
            <a:extLst>
              <a:ext uri="{FF2B5EF4-FFF2-40B4-BE49-F238E27FC236}">
                <a16:creationId xmlns:a16="http://schemas.microsoft.com/office/drawing/2014/main" id="{765418F1-C049-C1B3-68BC-084EE2C9B4EF}"/>
              </a:ext>
            </a:extLst>
          </p:cNvPr>
          <p:cNvPicPr>
            <a:picLocks noGrp="1" noChangeAspect="1"/>
          </p:cNvPicPr>
          <p:nvPr>
            <p:ph type="pic" sz="quarter" idx="14"/>
          </p:nvPr>
        </p:nvPicPr>
        <p:blipFill rotWithShape="1">
          <a:blip r:embed="rId3"/>
          <a:srcRect l="-385" t="-15676" r="12013"/>
          <a:stretch/>
        </p:blipFill>
        <p:spPr>
          <a:xfrm>
            <a:off x="-1473200" y="-668421"/>
            <a:ext cx="5644801" cy="4932234"/>
          </a:xfrm>
        </p:spPr>
      </p:pic>
      <p:pic>
        <p:nvPicPr>
          <p:cNvPr id="6" name="Grafik 5">
            <a:extLst>
              <a:ext uri="{FF2B5EF4-FFF2-40B4-BE49-F238E27FC236}">
                <a16:creationId xmlns:a16="http://schemas.microsoft.com/office/drawing/2014/main" id="{BE5A5BC2-C86F-884C-A50B-3D46A5BBA9D4}"/>
              </a:ext>
            </a:extLst>
          </p:cNvPr>
          <p:cNvPicPr>
            <a:picLocks noChangeAspect="1"/>
          </p:cNvPicPr>
          <p:nvPr/>
        </p:nvPicPr>
        <p:blipFill rotWithShape="1">
          <a:blip r:embed="rId4"/>
          <a:srcRect l="8754" t="30621" r="3942" b="12651"/>
          <a:stretch/>
        </p:blipFill>
        <p:spPr>
          <a:xfrm>
            <a:off x="2264106" y="3611247"/>
            <a:ext cx="2028145" cy="1849596"/>
          </a:xfrm>
          <a:prstGeom prst="rect">
            <a:avLst/>
          </a:prstGeom>
        </p:spPr>
      </p:pic>
    </p:spTree>
    <p:extLst>
      <p:ext uri="{BB962C8B-B14F-4D97-AF65-F5344CB8AC3E}">
        <p14:creationId xmlns:p14="http://schemas.microsoft.com/office/powerpoint/2010/main" val="2841644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p:txBody>
          <a:bodyPr/>
          <a:lstStyle/>
          <a:p>
            <a:r>
              <a:rPr lang="de-DE" dirty="0" err="1"/>
              <a:t>ProCamp</a:t>
            </a:r>
            <a:endParaRPr lang="de-DE" dirty="0"/>
          </a:p>
        </p:txBody>
      </p:sp>
      <p:sp>
        <p:nvSpPr>
          <p:cNvPr id="4" name="Textplatzhalter 3">
            <a:extLst>
              <a:ext uri="{FF2B5EF4-FFF2-40B4-BE49-F238E27FC236}">
                <a16:creationId xmlns:a16="http://schemas.microsoft.com/office/drawing/2014/main" id="{A9D23F81-B0BE-BA46-974F-F32380B519B3}"/>
              </a:ext>
            </a:extLst>
          </p:cNvPr>
          <p:cNvSpPr>
            <a:spLocks noGrp="1"/>
          </p:cNvSpPr>
          <p:nvPr>
            <p:ph type="body" sz="quarter" idx="16"/>
          </p:nvPr>
        </p:nvSpPr>
        <p:spPr/>
        <p:txBody>
          <a:bodyPr/>
          <a:lstStyle/>
          <a:p>
            <a:r>
              <a:rPr lang="de-DE" dirty="0"/>
              <a:t>18. – 26. AUGUST</a:t>
            </a:r>
          </a:p>
        </p:txBody>
      </p:sp>
      <p:sp>
        <p:nvSpPr>
          <p:cNvPr id="5" name="Textplatzhalter 4">
            <a:extLst>
              <a:ext uri="{FF2B5EF4-FFF2-40B4-BE49-F238E27FC236}">
                <a16:creationId xmlns:a16="http://schemas.microsoft.com/office/drawing/2014/main" id="{F3FC55E8-161C-F548-B74A-DB3944147623}"/>
              </a:ext>
            </a:extLst>
          </p:cNvPr>
          <p:cNvSpPr>
            <a:spLocks noGrp="1"/>
          </p:cNvSpPr>
          <p:nvPr>
            <p:ph type="body" sz="quarter" idx="17"/>
          </p:nvPr>
        </p:nvSpPr>
        <p:spPr>
          <a:xfrm>
            <a:off x="4171601" y="2317899"/>
            <a:ext cx="4634261" cy="1945914"/>
          </a:xfrm>
        </p:spPr>
        <p:txBody>
          <a:bodyPr/>
          <a:lstStyle/>
          <a:p>
            <a:r>
              <a:rPr lang="de-DE" dirty="0"/>
              <a:t>8 Tage pures Camp für DICH! Ein Sommer, </a:t>
            </a:r>
            <a:br>
              <a:rPr lang="de-DE" dirty="0"/>
            </a:br>
            <a:r>
              <a:rPr lang="de-DE" dirty="0"/>
              <a:t>der dich verändern wird mit krasser Action, Gemeinschaft in den Zeltgruppen und tiefgreifendem Input.</a:t>
            </a:r>
          </a:p>
          <a:p>
            <a:r>
              <a:rPr lang="de-DE" dirty="0"/>
              <a:t>Mehr Infos unter </a:t>
            </a:r>
            <a:r>
              <a:rPr lang="de-DE" dirty="0" err="1"/>
              <a:t>www.PROCAMP.org</a:t>
            </a:r>
            <a:endParaRPr lang="de-DE" dirty="0"/>
          </a:p>
        </p:txBody>
      </p:sp>
      <p:pic>
        <p:nvPicPr>
          <p:cNvPr id="10" name="Bildplatzhalter 9">
            <a:extLst>
              <a:ext uri="{FF2B5EF4-FFF2-40B4-BE49-F238E27FC236}">
                <a16:creationId xmlns:a16="http://schemas.microsoft.com/office/drawing/2014/main" id="{50506BAD-7101-A045-816D-FFBA9BBDA1B7}"/>
              </a:ext>
            </a:extLst>
          </p:cNvPr>
          <p:cNvPicPr>
            <a:picLocks noGrp="1" noChangeAspect="1"/>
          </p:cNvPicPr>
          <p:nvPr>
            <p:ph type="pic" sz="quarter" idx="14"/>
          </p:nvPr>
        </p:nvPicPr>
        <p:blipFill rotWithShape="1">
          <a:blip r:embed="rId2"/>
          <a:srcRect l="-51268" t="-60300" r="-20989" b="-38816"/>
          <a:stretch/>
        </p:blipFill>
        <p:spPr>
          <a:xfrm>
            <a:off x="-1473200" y="-668421"/>
            <a:ext cx="5644801" cy="4932234"/>
          </a:xfrm>
          <a:solidFill>
            <a:srgbClr val="906E54"/>
          </a:solidFill>
        </p:spPr>
      </p:pic>
      <p:pic>
        <p:nvPicPr>
          <p:cNvPr id="6" name="Grafik 5">
            <a:extLst>
              <a:ext uri="{FF2B5EF4-FFF2-40B4-BE49-F238E27FC236}">
                <a16:creationId xmlns:a16="http://schemas.microsoft.com/office/drawing/2014/main" id="{BE5A5BC2-C86F-884C-A50B-3D46A5BBA9D4}"/>
              </a:ext>
            </a:extLst>
          </p:cNvPr>
          <p:cNvPicPr>
            <a:picLocks noChangeAspect="1"/>
          </p:cNvPicPr>
          <p:nvPr/>
        </p:nvPicPr>
        <p:blipFill rotWithShape="1">
          <a:blip r:embed="rId3"/>
          <a:srcRect l="8754" t="30621" r="3942" b="12651"/>
          <a:stretch/>
        </p:blipFill>
        <p:spPr>
          <a:xfrm>
            <a:off x="2264106" y="3611247"/>
            <a:ext cx="2028145" cy="1849596"/>
          </a:xfrm>
          <a:prstGeom prst="rect">
            <a:avLst/>
          </a:prstGeom>
        </p:spPr>
      </p:pic>
    </p:spTree>
    <p:extLst>
      <p:ext uri="{BB962C8B-B14F-4D97-AF65-F5344CB8AC3E}">
        <p14:creationId xmlns:p14="http://schemas.microsoft.com/office/powerpoint/2010/main" val="3468581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p:txBody>
          <a:bodyPr/>
          <a:lstStyle/>
          <a:p>
            <a:r>
              <a:rPr lang="de-DE" dirty="0" err="1"/>
              <a:t>Juleica</a:t>
            </a:r>
            <a:endParaRPr lang="de-DE" dirty="0"/>
          </a:p>
        </p:txBody>
      </p:sp>
      <p:sp>
        <p:nvSpPr>
          <p:cNvPr id="4" name="Textplatzhalter 3">
            <a:extLst>
              <a:ext uri="{FF2B5EF4-FFF2-40B4-BE49-F238E27FC236}">
                <a16:creationId xmlns:a16="http://schemas.microsoft.com/office/drawing/2014/main" id="{A9D23F81-B0BE-BA46-974F-F32380B519B3}"/>
              </a:ext>
            </a:extLst>
          </p:cNvPr>
          <p:cNvSpPr>
            <a:spLocks noGrp="1"/>
          </p:cNvSpPr>
          <p:nvPr>
            <p:ph type="body" sz="quarter" idx="16"/>
          </p:nvPr>
        </p:nvSpPr>
        <p:spPr/>
        <p:txBody>
          <a:bodyPr/>
          <a:lstStyle/>
          <a:p>
            <a:r>
              <a:rPr lang="de-DE" dirty="0"/>
              <a:t>IN 4 MONATEN ZU DEINER JULEICA</a:t>
            </a:r>
          </a:p>
        </p:txBody>
      </p:sp>
      <p:sp>
        <p:nvSpPr>
          <p:cNvPr id="5" name="Textplatzhalter 4">
            <a:extLst>
              <a:ext uri="{FF2B5EF4-FFF2-40B4-BE49-F238E27FC236}">
                <a16:creationId xmlns:a16="http://schemas.microsoft.com/office/drawing/2014/main" id="{F3FC55E8-161C-F548-B74A-DB3944147623}"/>
              </a:ext>
            </a:extLst>
          </p:cNvPr>
          <p:cNvSpPr>
            <a:spLocks noGrp="1"/>
          </p:cNvSpPr>
          <p:nvPr>
            <p:ph type="body" sz="quarter" idx="17"/>
          </p:nvPr>
        </p:nvSpPr>
        <p:spPr/>
        <p:txBody>
          <a:bodyPr/>
          <a:lstStyle/>
          <a:p>
            <a:r>
              <a:rPr lang="de-DE" dirty="0"/>
              <a:t>Mit unserem neuen Konzept kannst du von September bis Januar alle Seminare absolvieren, die du für die </a:t>
            </a:r>
            <a:r>
              <a:rPr lang="de-DE" dirty="0" err="1"/>
              <a:t>Juleica</a:t>
            </a:r>
            <a:r>
              <a:rPr lang="de-DE" dirty="0"/>
              <a:t> brauchst.</a:t>
            </a:r>
          </a:p>
          <a:p>
            <a:r>
              <a:rPr lang="de-DE" dirty="0"/>
              <a:t>Startseminar: 23. – 25.09.2022 in Dobel</a:t>
            </a:r>
            <a:br>
              <a:rPr lang="de-DE" dirty="0"/>
            </a:br>
            <a:r>
              <a:rPr lang="de-DE" dirty="0"/>
              <a:t>Abschlussseminar: 27. – 29.01.2023 in Dobel</a:t>
            </a:r>
          </a:p>
          <a:p>
            <a:r>
              <a:rPr lang="de-DE" dirty="0"/>
              <a:t>Mehr Infos unter </a:t>
            </a:r>
            <a:r>
              <a:rPr lang="de-DE" dirty="0" err="1"/>
              <a:t>www.SWDEC.de</a:t>
            </a:r>
            <a:r>
              <a:rPr lang="de-DE" dirty="0"/>
              <a:t>/</a:t>
            </a:r>
            <a:r>
              <a:rPr lang="de-DE" dirty="0" err="1"/>
              <a:t>juleica</a:t>
            </a:r>
            <a:endParaRPr lang="de-DE" dirty="0"/>
          </a:p>
        </p:txBody>
      </p:sp>
      <p:pic>
        <p:nvPicPr>
          <p:cNvPr id="11" name="Grafik 10">
            <a:extLst>
              <a:ext uri="{FF2B5EF4-FFF2-40B4-BE49-F238E27FC236}">
                <a16:creationId xmlns:a16="http://schemas.microsoft.com/office/drawing/2014/main" id="{9618D0F4-ABE0-BA4B-B6D3-F6B2FAB2B55F}"/>
              </a:ext>
            </a:extLst>
          </p:cNvPr>
          <p:cNvPicPr>
            <a:picLocks noChangeAspect="1"/>
          </p:cNvPicPr>
          <p:nvPr/>
        </p:nvPicPr>
        <p:blipFill rotWithShape="1">
          <a:blip r:embed="rId2"/>
          <a:srcRect l="8754" t="30621" r="3942" b="12651"/>
          <a:stretch/>
        </p:blipFill>
        <p:spPr>
          <a:xfrm>
            <a:off x="2264106" y="3611247"/>
            <a:ext cx="2028145" cy="1849596"/>
          </a:xfrm>
          <a:prstGeom prst="rect">
            <a:avLst/>
          </a:prstGeom>
        </p:spPr>
      </p:pic>
      <p:pic>
        <p:nvPicPr>
          <p:cNvPr id="9" name="Bildplatzhalter 8">
            <a:extLst>
              <a:ext uri="{FF2B5EF4-FFF2-40B4-BE49-F238E27FC236}">
                <a16:creationId xmlns:a16="http://schemas.microsoft.com/office/drawing/2014/main" id="{F5EE64F1-DAE6-208E-F2B1-70CED829E40F}"/>
              </a:ext>
            </a:extLst>
          </p:cNvPr>
          <p:cNvPicPr>
            <a:picLocks noGrp="1" noChangeAspect="1"/>
          </p:cNvPicPr>
          <p:nvPr>
            <p:ph type="pic" sz="quarter" idx="14"/>
          </p:nvPr>
        </p:nvPicPr>
        <p:blipFill>
          <a:blip r:embed="rId3"/>
          <a:srcRect l="11850" r="11850"/>
          <a:stretch>
            <a:fillRect/>
          </a:stretch>
        </p:blipFill>
        <p:spPr/>
      </p:pic>
    </p:spTree>
    <p:extLst>
      <p:ext uri="{BB962C8B-B14F-4D97-AF65-F5344CB8AC3E}">
        <p14:creationId xmlns:p14="http://schemas.microsoft.com/office/powerpoint/2010/main" val="2899847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C3417871-F46C-5FCA-D5E6-15ABBBFCE83A}"/>
              </a:ext>
            </a:extLst>
          </p:cNvPr>
          <p:cNvPicPr>
            <a:picLocks noChangeAspect="1"/>
          </p:cNvPicPr>
          <p:nvPr/>
        </p:nvPicPr>
        <p:blipFill rotWithShape="1">
          <a:blip r:embed="rId2"/>
          <a:srcRect l="16458" t="14205" r="17601" b="14415"/>
          <a:stretch/>
        </p:blipFill>
        <p:spPr>
          <a:xfrm>
            <a:off x="-1" y="0"/>
            <a:ext cx="9144001" cy="5143500"/>
          </a:xfrm>
          <a:prstGeom prst="rect">
            <a:avLst/>
          </a:prstGeom>
        </p:spPr>
      </p:pic>
    </p:spTree>
    <p:extLst>
      <p:ext uri="{BB962C8B-B14F-4D97-AF65-F5344CB8AC3E}">
        <p14:creationId xmlns:p14="http://schemas.microsoft.com/office/powerpoint/2010/main" val="572914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p:txBody>
          <a:bodyPr/>
          <a:lstStyle/>
          <a:p>
            <a:r>
              <a:rPr lang="de-DE" dirty="0"/>
              <a:t>Wir suchen dich!</a:t>
            </a:r>
          </a:p>
        </p:txBody>
      </p:sp>
      <p:sp>
        <p:nvSpPr>
          <p:cNvPr id="4" name="Textplatzhalter 3">
            <a:extLst>
              <a:ext uri="{FF2B5EF4-FFF2-40B4-BE49-F238E27FC236}">
                <a16:creationId xmlns:a16="http://schemas.microsoft.com/office/drawing/2014/main" id="{A9D23F81-B0BE-BA46-974F-F32380B519B3}"/>
              </a:ext>
            </a:extLst>
          </p:cNvPr>
          <p:cNvSpPr>
            <a:spLocks noGrp="1"/>
          </p:cNvSpPr>
          <p:nvPr>
            <p:ph type="body" sz="quarter" idx="16"/>
          </p:nvPr>
        </p:nvSpPr>
        <p:spPr>
          <a:xfrm>
            <a:off x="4404048" y="1298684"/>
            <a:ext cx="4401813" cy="297457"/>
          </a:xfrm>
        </p:spPr>
        <p:txBody>
          <a:bodyPr/>
          <a:lstStyle/>
          <a:p>
            <a:r>
              <a:rPr lang="de-DE" dirty="0"/>
              <a:t>BUCHHALTUNG (70 – 100 %)</a:t>
            </a:r>
          </a:p>
        </p:txBody>
      </p:sp>
      <p:sp>
        <p:nvSpPr>
          <p:cNvPr id="5" name="Textplatzhalter 4">
            <a:extLst>
              <a:ext uri="{FF2B5EF4-FFF2-40B4-BE49-F238E27FC236}">
                <a16:creationId xmlns:a16="http://schemas.microsoft.com/office/drawing/2014/main" id="{BB5D44A4-369C-414C-BD31-0DB3A210D6FE}"/>
              </a:ext>
            </a:extLst>
          </p:cNvPr>
          <p:cNvSpPr>
            <a:spLocks noGrp="1"/>
          </p:cNvSpPr>
          <p:nvPr>
            <p:ph type="body" sz="quarter" idx="17"/>
          </p:nvPr>
        </p:nvSpPr>
        <p:spPr>
          <a:xfrm>
            <a:off x="4404048" y="1850227"/>
            <a:ext cx="4401814" cy="2575190"/>
          </a:xfrm>
        </p:spPr>
        <p:txBody>
          <a:bodyPr/>
          <a:lstStyle/>
          <a:p>
            <a:r>
              <a:rPr lang="de-DE" dirty="0"/>
              <a:t>Deine Aufgaben sind unter anderem:</a:t>
            </a:r>
          </a:p>
          <a:p>
            <a:r>
              <a:rPr lang="de-DE" dirty="0"/>
              <a:t>• Finanzbuchhaltung für den gemein-</a:t>
            </a:r>
            <a:br>
              <a:rPr lang="de-DE" dirty="0"/>
            </a:br>
            <a:r>
              <a:rPr lang="de-DE" dirty="0" err="1"/>
              <a:t>nützigen</a:t>
            </a:r>
            <a:r>
              <a:rPr lang="de-DE" dirty="0"/>
              <a:t> Verein (nicht steuerbar)</a:t>
            </a:r>
            <a:br>
              <a:rPr lang="de-DE" dirty="0"/>
            </a:br>
            <a:r>
              <a:rPr lang="de-DE" dirty="0"/>
              <a:t>• Spendenbuchhaltung und Erstellung </a:t>
            </a:r>
            <a:br>
              <a:rPr lang="de-DE" dirty="0"/>
            </a:br>
            <a:r>
              <a:rPr lang="de-DE" dirty="0"/>
              <a:t>von Spendenbescheinigungen</a:t>
            </a:r>
            <a:br>
              <a:rPr lang="de-DE" dirty="0"/>
            </a:br>
            <a:r>
              <a:rPr lang="de-DE" dirty="0"/>
              <a:t>• Zusammenarbeit und Kommunikation mit </a:t>
            </a:r>
            <a:br>
              <a:rPr lang="de-DE" dirty="0"/>
            </a:br>
            <a:r>
              <a:rPr lang="de-DE" dirty="0"/>
              <a:t>dem Steuerbüro in wirtschaftlichen Bereichen (steuerbar)</a:t>
            </a:r>
          </a:p>
          <a:p>
            <a:r>
              <a:rPr lang="de-DE" dirty="0"/>
              <a:t>Die komplette Stellenanzeige findest </a:t>
            </a:r>
            <a:br>
              <a:rPr lang="de-DE" dirty="0"/>
            </a:br>
            <a:r>
              <a:rPr lang="de-DE" dirty="0"/>
              <a:t>du unter </a:t>
            </a:r>
            <a:r>
              <a:rPr lang="de-DE" dirty="0" err="1"/>
              <a:t>www.SWDEC.de</a:t>
            </a:r>
            <a:r>
              <a:rPr lang="de-DE" dirty="0"/>
              <a:t>/</a:t>
            </a:r>
            <a:r>
              <a:rPr lang="de-DE" dirty="0" err="1"/>
              <a:t>jobs</a:t>
            </a:r>
            <a:endParaRPr lang="de-DE" dirty="0"/>
          </a:p>
        </p:txBody>
      </p:sp>
      <p:pic>
        <p:nvPicPr>
          <p:cNvPr id="10" name="Bildplatzhalter 9">
            <a:extLst>
              <a:ext uri="{FF2B5EF4-FFF2-40B4-BE49-F238E27FC236}">
                <a16:creationId xmlns:a16="http://schemas.microsoft.com/office/drawing/2014/main" id="{8EDFE7E7-9739-F355-E4C2-DE2287BE70F2}"/>
              </a:ext>
            </a:extLst>
          </p:cNvPr>
          <p:cNvPicPr>
            <a:picLocks noGrp="1" noChangeAspect="1"/>
          </p:cNvPicPr>
          <p:nvPr>
            <p:ph type="pic" sz="quarter" idx="14"/>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l="-28031" t="-6973" r="20624" b="434"/>
          <a:stretch/>
        </p:blipFill>
        <p:spPr>
          <a:xfrm>
            <a:off x="-1473200" y="-668421"/>
            <a:ext cx="5644801" cy="4932234"/>
          </a:xfrm>
        </p:spPr>
      </p:pic>
      <p:pic>
        <p:nvPicPr>
          <p:cNvPr id="8" name="Grafik 7">
            <a:extLst>
              <a:ext uri="{FF2B5EF4-FFF2-40B4-BE49-F238E27FC236}">
                <a16:creationId xmlns:a16="http://schemas.microsoft.com/office/drawing/2014/main" id="{875AD1B5-52D0-324F-A4D0-A2F9CD5E8F3B}"/>
              </a:ext>
            </a:extLst>
          </p:cNvPr>
          <p:cNvPicPr>
            <a:picLocks noChangeAspect="1"/>
          </p:cNvPicPr>
          <p:nvPr/>
        </p:nvPicPr>
        <p:blipFill rotWithShape="1">
          <a:blip r:embed="rId4"/>
          <a:srcRect l="8754" t="30621" r="3942" b="12651"/>
          <a:stretch/>
        </p:blipFill>
        <p:spPr>
          <a:xfrm>
            <a:off x="2264106" y="3611247"/>
            <a:ext cx="2028145" cy="1849596"/>
          </a:xfrm>
          <a:prstGeom prst="rect">
            <a:avLst/>
          </a:prstGeom>
        </p:spPr>
      </p:pic>
    </p:spTree>
    <p:extLst>
      <p:ext uri="{BB962C8B-B14F-4D97-AF65-F5344CB8AC3E}">
        <p14:creationId xmlns:p14="http://schemas.microsoft.com/office/powerpoint/2010/main" val="742321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p:txBody>
          <a:bodyPr/>
          <a:lstStyle/>
          <a:p>
            <a:r>
              <a:rPr lang="de-DE" dirty="0"/>
              <a:t>ERNA</a:t>
            </a:r>
          </a:p>
        </p:txBody>
      </p:sp>
      <p:sp>
        <p:nvSpPr>
          <p:cNvPr id="4" name="Textplatzhalter 3">
            <a:extLst>
              <a:ext uri="{FF2B5EF4-FFF2-40B4-BE49-F238E27FC236}">
                <a16:creationId xmlns:a16="http://schemas.microsoft.com/office/drawing/2014/main" id="{A9D23F81-B0BE-BA46-974F-F32380B519B3}"/>
              </a:ext>
            </a:extLst>
          </p:cNvPr>
          <p:cNvSpPr>
            <a:spLocks noGrp="1"/>
          </p:cNvSpPr>
          <p:nvPr>
            <p:ph type="body" sz="quarter" idx="16"/>
          </p:nvPr>
        </p:nvSpPr>
        <p:spPr/>
        <p:txBody>
          <a:bodyPr/>
          <a:lstStyle/>
          <a:p>
            <a:r>
              <a:rPr lang="de-DE" dirty="0"/>
              <a:t>EINE ADRESSE FÜR ALLES</a:t>
            </a:r>
          </a:p>
        </p:txBody>
      </p:sp>
      <p:sp>
        <p:nvSpPr>
          <p:cNvPr id="5" name="Textplatzhalter 4">
            <a:extLst>
              <a:ext uri="{FF2B5EF4-FFF2-40B4-BE49-F238E27FC236}">
                <a16:creationId xmlns:a16="http://schemas.microsoft.com/office/drawing/2014/main" id="{BB5D44A4-369C-414C-BD31-0DB3A210D6FE}"/>
              </a:ext>
            </a:extLst>
          </p:cNvPr>
          <p:cNvSpPr>
            <a:spLocks noGrp="1"/>
          </p:cNvSpPr>
          <p:nvPr>
            <p:ph type="body" sz="quarter" idx="17"/>
          </p:nvPr>
        </p:nvSpPr>
        <p:spPr/>
        <p:txBody>
          <a:bodyPr/>
          <a:lstStyle/>
          <a:p>
            <a:r>
              <a:rPr lang="de-DE" dirty="0"/>
              <a:t>Für Material, Vorlagen und wichtige Informationen zur Organisation deiner Jugendarbeit brauchst du nur eine Adresse: </a:t>
            </a:r>
            <a:r>
              <a:rPr lang="de-DE" dirty="0" err="1"/>
              <a:t>swdec.de</a:t>
            </a:r>
            <a:r>
              <a:rPr lang="de-DE" dirty="0"/>
              <a:t>/</a:t>
            </a:r>
            <a:r>
              <a:rPr lang="de-DE" dirty="0" err="1"/>
              <a:t>erna</a:t>
            </a:r>
            <a:r>
              <a:rPr lang="de-DE" dirty="0"/>
              <a:t>. Hier findest du alles, was du brauchst – und ab jetzt mit neuem System, </a:t>
            </a:r>
            <a:br>
              <a:rPr lang="de-DE" dirty="0"/>
            </a:br>
            <a:r>
              <a:rPr lang="de-DE" dirty="0"/>
              <a:t>das deutlich übersichtlicher und intuitiver ist. </a:t>
            </a:r>
            <a:br>
              <a:rPr lang="de-DE" dirty="0"/>
            </a:br>
            <a:r>
              <a:rPr lang="de-DE" dirty="0"/>
              <a:t>Die Zugangsdaten bekommst du unter </a:t>
            </a:r>
            <a:r>
              <a:rPr lang="de-DE" dirty="0" err="1"/>
              <a:t>info@swdec.de</a:t>
            </a:r>
            <a:r>
              <a:rPr lang="de-DE" dirty="0"/>
              <a:t> oder 07158.939130.</a:t>
            </a:r>
          </a:p>
        </p:txBody>
      </p:sp>
      <p:pic>
        <p:nvPicPr>
          <p:cNvPr id="11" name="Bildplatzhalter 10">
            <a:extLst>
              <a:ext uri="{FF2B5EF4-FFF2-40B4-BE49-F238E27FC236}">
                <a16:creationId xmlns:a16="http://schemas.microsoft.com/office/drawing/2014/main" id="{E6BDB9AE-81A1-1045-B150-EC849F8B8615}"/>
              </a:ext>
            </a:extLst>
          </p:cNvPr>
          <p:cNvPicPr>
            <a:picLocks noGrp="1" noChangeAspect="1"/>
          </p:cNvPicPr>
          <p:nvPr>
            <p:ph type="pic" sz="quarter" idx="14"/>
          </p:nvPr>
        </p:nvPicPr>
        <p:blipFill rotWithShape="1">
          <a:blip r:embed="rId2"/>
          <a:srcRect l="9954" t="-15681" r="1884" b="1"/>
          <a:stretch/>
        </p:blipFill>
        <p:spPr>
          <a:xfrm>
            <a:off x="-1473200" y="-668421"/>
            <a:ext cx="5644801" cy="4932234"/>
          </a:xfrm>
          <a:noFill/>
        </p:spPr>
      </p:pic>
      <p:pic>
        <p:nvPicPr>
          <p:cNvPr id="8" name="Grafik 7">
            <a:extLst>
              <a:ext uri="{FF2B5EF4-FFF2-40B4-BE49-F238E27FC236}">
                <a16:creationId xmlns:a16="http://schemas.microsoft.com/office/drawing/2014/main" id="{875AD1B5-52D0-324F-A4D0-A2F9CD5E8F3B}"/>
              </a:ext>
            </a:extLst>
          </p:cNvPr>
          <p:cNvPicPr>
            <a:picLocks noChangeAspect="1"/>
          </p:cNvPicPr>
          <p:nvPr/>
        </p:nvPicPr>
        <p:blipFill rotWithShape="1">
          <a:blip r:embed="rId3"/>
          <a:srcRect l="8754" t="30621" r="3942" b="12651"/>
          <a:stretch/>
        </p:blipFill>
        <p:spPr>
          <a:xfrm>
            <a:off x="2264106" y="3611247"/>
            <a:ext cx="2028145" cy="1849596"/>
          </a:xfrm>
          <a:prstGeom prst="rect">
            <a:avLst/>
          </a:prstGeom>
        </p:spPr>
      </p:pic>
    </p:spTree>
    <p:extLst>
      <p:ext uri="{BB962C8B-B14F-4D97-AF65-F5344CB8AC3E}">
        <p14:creationId xmlns:p14="http://schemas.microsoft.com/office/powerpoint/2010/main" val="78400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p:txBody>
          <a:bodyPr/>
          <a:lstStyle/>
          <a:p>
            <a:r>
              <a:rPr lang="de-DE" dirty="0"/>
              <a:t>Immer informiert</a:t>
            </a:r>
          </a:p>
        </p:txBody>
      </p:sp>
      <p:sp>
        <p:nvSpPr>
          <p:cNvPr id="4" name="Textplatzhalter 3">
            <a:extLst>
              <a:ext uri="{FF2B5EF4-FFF2-40B4-BE49-F238E27FC236}">
                <a16:creationId xmlns:a16="http://schemas.microsoft.com/office/drawing/2014/main" id="{A9D23F81-B0BE-BA46-974F-F32380B519B3}"/>
              </a:ext>
            </a:extLst>
          </p:cNvPr>
          <p:cNvSpPr>
            <a:spLocks noGrp="1"/>
          </p:cNvSpPr>
          <p:nvPr>
            <p:ph type="body" sz="quarter" idx="16"/>
          </p:nvPr>
        </p:nvSpPr>
        <p:spPr/>
        <p:txBody>
          <a:bodyPr/>
          <a:lstStyle/>
          <a:p>
            <a:r>
              <a:rPr lang="de-DE" dirty="0"/>
              <a:t>AUF VERSCHIEDENEN WEGEN</a:t>
            </a:r>
          </a:p>
        </p:txBody>
      </p:sp>
      <p:sp>
        <p:nvSpPr>
          <p:cNvPr id="5" name="Textplatzhalter 4">
            <a:extLst>
              <a:ext uri="{FF2B5EF4-FFF2-40B4-BE49-F238E27FC236}">
                <a16:creationId xmlns:a16="http://schemas.microsoft.com/office/drawing/2014/main" id="{F3FC55E8-161C-F548-B74A-DB3944147623}"/>
              </a:ext>
            </a:extLst>
          </p:cNvPr>
          <p:cNvSpPr>
            <a:spLocks noGrp="1"/>
          </p:cNvSpPr>
          <p:nvPr>
            <p:ph type="body" sz="quarter" idx="17"/>
          </p:nvPr>
        </p:nvSpPr>
        <p:spPr>
          <a:xfrm>
            <a:off x="5527964" y="3365275"/>
            <a:ext cx="963057" cy="192690"/>
          </a:xfrm>
        </p:spPr>
        <p:txBody>
          <a:bodyPr/>
          <a:lstStyle/>
          <a:p>
            <a:pPr algn="ctr"/>
            <a:r>
              <a:rPr lang="de-DE" dirty="0">
                <a:latin typeface="Montserrat" pitchFamily="2" charset="77"/>
              </a:rPr>
              <a:t>Instagram</a:t>
            </a:r>
            <a:endParaRPr lang="de-DE" dirty="0"/>
          </a:p>
        </p:txBody>
      </p:sp>
      <p:pic>
        <p:nvPicPr>
          <p:cNvPr id="10" name="Bildplatzhalter 9">
            <a:extLst>
              <a:ext uri="{FF2B5EF4-FFF2-40B4-BE49-F238E27FC236}">
                <a16:creationId xmlns:a16="http://schemas.microsoft.com/office/drawing/2014/main" id="{8792638C-155F-FB45-B843-1BB9CD1218D6}"/>
              </a:ext>
            </a:extLst>
          </p:cNvPr>
          <p:cNvPicPr>
            <a:picLocks noGrp="1" noChangeAspect="1"/>
          </p:cNvPicPr>
          <p:nvPr>
            <p:ph type="pic" sz="quarter" idx="14"/>
          </p:nvPr>
        </p:nvPicPr>
        <p:blipFill rotWithShape="1">
          <a:blip r:embed="rId2"/>
          <a:srcRect l="-22949" t="-15231" r="35015"/>
          <a:stretch/>
        </p:blipFill>
        <p:spPr>
          <a:xfrm>
            <a:off x="-1473200" y="-668421"/>
            <a:ext cx="5644801" cy="4932234"/>
          </a:xfrm>
          <a:noFill/>
        </p:spPr>
      </p:pic>
      <p:pic>
        <p:nvPicPr>
          <p:cNvPr id="8" name="Grafik 7">
            <a:extLst>
              <a:ext uri="{FF2B5EF4-FFF2-40B4-BE49-F238E27FC236}">
                <a16:creationId xmlns:a16="http://schemas.microsoft.com/office/drawing/2014/main" id="{875AD1B5-52D0-324F-A4D0-A2F9CD5E8F3B}"/>
              </a:ext>
            </a:extLst>
          </p:cNvPr>
          <p:cNvPicPr>
            <a:picLocks noChangeAspect="1"/>
          </p:cNvPicPr>
          <p:nvPr/>
        </p:nvPicPr>
        <p:blipFill rotWithShape="1">
          <a:blip r:embed="rId3"/>
          <a:srcRect l="8754" t="30621" r="3942" b="12651"/>
          <a:stretch/>
        </p:blipFill>
        <p:spPr>
          <a:xfrm>
            <a:off x="2264106" y="3611247"/>
            <a:ext cx="2028145" cy="1849596"/>
          </a:xfrm>
          <a:prstGeom prst="rect">
            <a:avLst/>
          </a:prstGeom>
        </p:spPr>
      </p:pic>
      <p:pic>
        <p:nvPicPr>
          <p:cNvPr id="18" name="Grafik 17">
            <a:extLst>
              <a:ext uri="{FF2B5EF4-FFF2-40B4-BE49-F238E27FC236}">
                <a16:creationId xmlns:a16="http://schemas.microsoft.com/office/drawing/2014/main" id="{A76C57DE-BCF3-2D43-B7E1-9898D9593471}"/>
              </a:ext>
            </a:extLst>
          </p:cNvPr>
          <p:cNvPicPr>
            <a:picLocks noChangeAspect="1"/>
          </p:cNvPicPr>
          <p:nvPr/>
        </p:nvPicPr>
        <p:blipFill>
          <a:blip r:embed="rId4"/>
          <a:stretch>
            <a:fillRect/>
          </a:stretch>
        </p:blipFill>
        <p:spPr>
          <a:xfrm>
            <a:off x="6770724" y="2384629"/>
            <a:ext cx="863251" cy="868073"/>
          </a:xfrm>
          <a:prstGeom prst="rect">
            <a:avLst/>
          </a:prstGeom>
        </p:spPr>
      </p:pic>
      <p:sp>
        <p:nvSpPr>
          <p:cNvPr id="19" name="Textplatzhalter 4">
            <a:extLst>
              <a:ext uri="{FF2B5EF4-FFF2-40B4-BE49-F238E27FC236}">
                <a16:creationId xmlns:a16="http://schemas.microsoft.com/office/drawing/2014/main" id="{F0E6838C-64B6-1543-B47E-2C6C58F15824}"/>
              </a:ext>
            </a:extLst>
          </p:cNvPr>
          <p:cNvSpPr txBox="1">
            <a:spLocks/>
          </p:cNvSpPr>
          <p:nvPr/>
        </p:nvSpPr>
        <p:spPr>
          <a:xfrm>
            <a:off x="6675739" y="3356198"/>
            <a:ext cx="963057" cy="192690"/>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dirty="0">
                <a:latin typeface="Montserrat" pitchFamily="2" charset="77"/>
              </a:rPr>
              <a:t>Facebook</a:t>
            </a:r>
            <a:endParaRPr lang="de-DE" dirty="0"/>
          </a:p>
        </p:txBody>
      </p:sp>
      <p:pic>
        <p:nvPicPr>
          <p:cNvPr id="21" name="Grafik 20">
            <a:extLst>
              <a:ext uri="{FF2B5EF4-FFF2-40B4-BE49-F238E27FC236}">
                <a16:creationId xmlns:a16="http://schemas.microsoft.com/office/drawing/2014/main" id="{FB73E88E-EBC3-9E49-B1B6-779EE12FDDF7}"/>
              </a:ext>
            </a:extLst>
          </p:cNvPr>
          <p:cNvPicPr>
            <a:picLocks noChangeAspect="1"/>
          </p:cNvPicPr>
          <p:nvPr/>
        </p:nvPicPr>
        <p:blipFill>
          <a:blip r:embed="rId5"/>
          <a:stretch>
            <a:fillRect/>
          </a:stretch>
        </p:blipFill>
        <p:spPr>
          <a:xfrm>
            <a:off x="5603659" y="2384233"/>
            <a:ext cx="863251" cy="868074"/>
          </a:xfrm>
          <a:prstGeom prst="rect">
            <a:avLst/>
          </a:prstGeom>
        </p:spPr>
      </p:pic>
      <p:pic>
        <p:nvPicPr>
          <p:cNvPr id="23" name="Grafik 22">
            <a:extLst>
              <a:ext uri="{FF2B5EF4-FFF2-40B4-BE49-F238E27FC236}">
                <a16:creationId xmlns:a16="http://schemas.microsoft.com/office/drawing/2014/main" id="{2FB9E27C-6EB3-7D41-B2D1-48CF80294443}"/>
              </a:ext>
            </a:extLst>
          </p:cNvPr>
          <p:cNvPicPr>
            <a:picLocks noChangeAspect="1"/>
          </p:cNvPicPr>
          <p:nvPr/>
        </p:nvPicPr>
        <p:blipFill>
          <a:blip r:embed="rId6"/>
          <a:stretch>
            <a:fillRect/>
          </a:stretch>
        </p:blipFill>
        <p:spPr>
          <a:xfrm>
            <a:off x="7937789" y="2384233"/>
            <a:ext cx="868072" cy="868072"/>
          </a:xfrm>
          <a:prstGeom prst="rect">
            <a:avLst/>
          </a:prstGeom>
        </p:spPr>
      </p:pic>
      <p:sp>
        <p:nvSpPr>
          <p:cNvPr id="24" name="Textplatzhalter 4">
            <a:extLst>
              <a:ext uri="{FF2B5EF4-FFF2-40B4-BE49-F238E27FC236}">
                <a16:creationId xmlns:a16="http://schemas.microsoft.com/office/drawing/2014/main" id="{B9BF1B53-9AE0-1F4D-A5E6-FBFAB33A74EF}"/>
              </a:ext>
            </a:extLst>
          </p:cNvPr>
          <p:cNvSpPr txBox="1">
            <a:spLocks/>
          </p:cNvSpPr>
          <p:nvPr/>
        </p:nvSpPr>
        <p:spPr>
          <a:xfrm>
            <a:off x="7937789" y="3353492"/>
            <a:ext cx="868072" cy="192690"/>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dirty="0">
                <a:latin typeface="Montserrat" pitchFamily="2" charset="77"/>
              </a:rPr>
              <a:t>YouTube</a:t>
            </a:r>
            <a:endParaRPr lang="de-DE" dirty="0"/>
          </a:p>
        </p:txBody>
      </p:sp>
      <p:sp>
        <p:nvSpPr>
          <p:cNvPr id="25" name="Textplatzhalter 4">
            <a:extLst>
              <a:ext uri="{FF2B5EF4-FFF2-40B4-BE49-F238E27FC236}">
                <a16:creationId xmlns:a16="http://schemas.microsoft.com/office/drawing/2014/main" id="{D4925EA9-872F-3D4B-8641-9D33BFC79C71}"/>
              </a:ext>
            </a:extLst>
          </p:cNvPr>
          <p:cNvSpPr txBox="1">
            <a:spLocks/>
          </p:cNvSpPr>
          <p:nvPr/>
        </p:nvSpPr>
        <p:spPr>
          <a:xfrm>
            <a:off x="7128589" y="4070311"/>
            <a:ext cx="1674188" cy="192690"/>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b="1" dirty="0" err="1">
                <a:latin typeface="Montserrat" pitchFamily="2" charset="77"/>
              </a:rPr>
              <a:t>www.SWDEC.de</a:t>
            </a:r>
            <a:endParaRPr lang="de-DE" b="1" dirty="0">
              <a:latin typeface="Montserrat" pitchFamily="2" charset="77"/>
            </a:endParaRPr>
          </a:p>
        </p:txBody>
      </p:sp>
    </p:spTree>
    <p:extLst>
      <p:ext uri="{BB962C8B-B14F-4D97-AF65-F5344CB8AC3E}">
        <p14:creationId xmlns:p14="http://schemas.microsoft.com/office/powerpoint/2010/main" val="3306977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C3417871-F46C-5FCA-D5E6-15ABBBFCE83A}"/>
              </a:ext>
            </a:extLst>
          </p:cNvPr>
          <p:cNvPicPr>
            <a:picLocks noChangeAspect="1"/>
          </p:cNvPicPr>
          <p:nvPr/>
        </p:nvPicPr>
        <p:blipFill rotWithShape="1">
          <a:blip r:embed="rId2"/>
          <a:srcRect l="16458" t="14205" r="17601" b="14415"/>
          <a:stretch/>
        </p:blipFill>
        <p:spPr>
          <a:xfrm>
            <a:off x="-1" y="0"/>
            <a:ext cx="9144001" cy="5143500"/>
          </a:xfrm>
          <a:prstGeom prst="rect">
            <a:avLst/>
          </a:prstGeom>
        </p:spPr>
      </p:pic>
    </p:spTree>
    <p:extLst>
      <p:ext uri="{BB962C8B-B14F-4D97-AF65-F5344CB8AC3E}">
        <p14:creationId xmlns:p14="http://schemas.microsoft.com/office/powerpoint/2010/main" val="3582925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p:txBody>
          <a:bodyPr/>
          <a:lstStyle/>
          <a:p>
            <a:r>
              <a:rPr lang="de-DE" dirty="0"/>
              <a:t>TMT</a:t>
            </a:r>
          </a:p>
        </p:txBody>
      </p:sp>
      <p:sp>
        <p:nvSpPr>
          <p:cNvPr id="4" name="Textplatzhalter 3">
            <a:extLst>
              <a:ext uri="{FF2B5EF4-FFF2-40B4-BE49-F238E27FC236}">
                <a16:creationId xmlns:a16="http://schemas.microsoft.com/office/drawing/2014/main" id="{A9D23F81-B0BE-BA46-974F-F32380B519B3}"/>
              </a:ext>
            </a:extLst>
          </p:cNvPr>
          <p:cNvSpPr>
            <a:spLocks noGrp="1"/>
          </p:cNvSpPr>
          <p:nvPr>
            <p:ph type="body" sz="quarter" idx="16"/>
          </p:nvPr>
        </p:nvSpPr>
        <p:spPr/>
        <p:txBody>
          <a:bodyPr/>
          <a:lstStyle/>
          <a:p>
            <a:r>
              <a:rPr lang="de-DE" dirty="0"/>
              <a:t>13. – 15. MAI</a:t>
            </a:r>
          </a:p>
        </p:txBody>
      </p:sp>
      <p:sp>
        <p:nvSpPr>
          <p:cNvPr id="5" name="Textplatzhalter 4">
            <a:extLst>
              <a:ext uri="{FF2B5EF4-FFF2-40B4-BE49-F238E27FC236}">
                <a16:creationId xmlns:a16="http://schemas.microsoft.com/office/drawing/2014/main" id="{F3FC55E8-161C-F548-B74A-DB3944147623}"/>
              </a:ext>
            </a:extLst>
          </p:cNvPr>
          <p:cNvSpPr>
            <a:spLocks noGrp="1"/>
          </p:cNvSpPr>
          <p:nvPr>
            <p:ph type="body" sz="quarter" idx="17"/>
          </p:nvPr>
        </p:nvSpPr>
        <p:spPr/>
        <p:txBody>
          <a:bodyPr/>
          <a:lstStyle/>
          <a:p>
            <a:r>
              <a:rPr lang="de-DE" dirty="0"/>
              <a:t>Für Teens im Alter von 13 bis 19 Jahren im </a:t>
            </a:r>
            <a:r>
              <a:rPr lang="de-DE" dirty="0" err="1"/>
              <a:t>Monbachtal</a:t>
            </a:r>
            <a:r>
              <a:rPr lang="de-DE" dirty="0"/>
              <a:t>. Wir feiern gemeinsam das Leben und bekommen Einblicke von Missionaren aus aller Welt.</a:t>
            </a:r>
          </a:p>
          <a:p>
            <a:r>
              <a:rPr lang="de-DE" dirty="0"/>
              <a:t>Mehr Infos unter </a:t>
            </a:r>
            <a:r>
              <a:rPr lang="de-DE" dirty="0" err="1"/>
              <a:t>www.LIEBENZELL.org</a:t>
            </a:r>
            <a:endParaRPr lang="de-DE" dirty="0"/>
          </a:p>
        </p:txBody>
      </p:sp>
      <p:pic>
        <p:nvPicPr>
          <p:cNvPr id="10" name="Bildplatzhalter 9">
            <a:extLst>
              <a:ext uri="{FF2B5EF4-FFF2-40B4-BE49-F238E27FC236}">
                <a16:creationId xmlns:a16="http://schemas.microsoft.com/office/drawing/2014/main" id="{B0195D3D-B241-6C47-B127-8AF4DB5D747F}"/>
              </a:ext>
            </a:extLst>
          </p:cNvPr>
          <p:cNvPicPr>
            <a:picLocks noGrp="1" noChangeAspect="1"/>
          </p:cNvPicPr>
          <p:nvPr>
            <p:ph type="pic" sz="quarter" idx="14"/>
          </p:nvPr>
        </p:nvPicPr>
        <p:blipFill rotWithShape="1">
          <a:blip r:embed="rId2"/>
          <a:srcRect l="-9087" t="-15676" r="60818"/>
          <a:stretch/>
        </p:blipFill>
        <p:spPr>
          <a:xfrm>
            <a:off x="-1473201" y="-668421"/>
            <a:ext cx="5644801" cy="4932234"/>
          </a:xfrm>
          <a:noFill/>
        </p:spPr>
      </p:pic>
      <p:pic>
        <p:nvPicPr>
          <p:cNvPr id="6" name="Grafik 5">
            <a:extLst>
              <a:ext uri="{FF2B5EF4-FFF2-40B4-BE49-F238E27FC236}">
                <a16:creationId xmlns:a16="http://schemas.microsoft.com/office/drawing/2014/main" id="{BE5A5BC2-C86F-884C-A50B-3D46A5BBA9D4}"/>
              </a:ext>
            </a:extLst>
          </p:cNvPr>
          <p:cNvPicPr>
            <a:picLocks noChangeAspect="1"/>
          </p:cNvPicPr>
          <p:nvPr/>
        </p:nvPicPr>
        <p:blipFill rotWithShape="1">
          <a:blip r:embed="rId3"/>
          <a:srcRect l="8754" t="30621" r="3942" b="12651"/>
          <a:stretch/>
        </p:blipFill>
        <p:spPr>
          <a:xfrm>
            <a:off x="2264106" y="3611247"/>
            <a:ext cx="2028145" cy="1849596"/>
          </a:xfrm>
          <a:prstGeom prst="rect">
            <a:avLst/>
          </a:prstGeom>
        </p:spPr>
      </p:pic>
    </p:spTree>
    <p:extLst>
      <p:ext uri="{BB962C8B-B14F-4D97-AF65-F5344CB8AC3E}">
        <p14:creationId xmlns:p14="http://schemas.microsoft.com/office/powerpoint/2010/main" val="2836667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05D087C-CC88-2743-A7D7-A040F04DD94D}"/>
              </a:ext>
            </a:extLst>
          </p:cNvPr>
          <p:cNvSpPr>
            <a:spLocks noGrp="1"/>
          </p:cNvSpPr>
          <p:nvPr>
            <p:ph type="ctrTitle"/>
          </p:nvPr>
        </p:nvSpPr>
        <p:spPr>
          <a:xfrm>
            <a:off x="0" y="1352863"/>
            <a:ext cx="9144000" cy="1463816"/>
          </a:xfrm>
        </p:spPr>
        <p:txBody>
          <a:bodyPr/>
          <a:lstStyle/>
          <a:p>
            <a:r>
              <a:rPr lang="de-DE" sz="5400" dirty="0"/>
              <a:t>Spendenzahlen 2022</a:t>
            </a:r>
          </a:p>
        </p:txBody>
      </p:sp>
    </p:spTree>
    <p:extLst>
      <p:ext uri="{BB962C8B-B14F-4D97-AF65-F5344CB8AC3E}">
        <p14:creationId xmlns:p14="http://schemas.microsoft.com/office/powerpoint/2010/main" val="2006360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Gerade Verbindung 57">
            <a:extLst>
              <a:ext uri="{FF2B5EF4-FFF2-40B4-BE49-F238E27FC236}">
                <a16:creationId xmlns:a16="http://schemas.microsoft.com/office/drawing/2014/main" id="{9B0E2872-E792-1B26-E62E-B37386C4D152}"/>
              </a:ext>
            </a:extLst>
          </p:cNvPr>
          <p:cNvCxnSpPr>
            <a:cxnSpLocks/>
          </p:cNvCxnSpPr>
          <p:nvPr/>
        </p:nvCxnSpPr>
        <p:spPr bwMode="auto">
          <a:xfrm>
            <a:off x="5822860" y="3824760"/>
            <a:ext cx="2923271" cy="8957"/>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37" name="Gerade Verbindung 57">
            <a:extLst>
              <a:ext uri="{FF2B5EF4-FFF2-40B4-BE49-F238E27FC236}">
                <a16:creationId xmlns:a16="http://schemas.microsoft.com/office/drawing/2014/main" id="{97A9080B-F4B2-A14E-ABE5-26927C264628}"/>
              </a:ext>
            </a:extLst>
          </p:cNvPr>
          <p:cNvCxnSpPr>
            <a:cxnSpLocks/>
          </p:cNvCxnSpPr>
          <p:nvPr/>
        </p:nvCxnSpPr>
        <p:spPr bwMode="auto">
          <a:xfrm>
            <a:off x="1377941" y="3325361"/>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38" name="Gerade Verbindung 57">
            <a:extLst>
              <a:ext uri="{FF2B5EF4-FFF2-40B4-BE49-F238E27FC236}">
                <a16:creationId xmlns:a16="http://schemas.microsoft.com/office/drawing/2014/main" id="{F6E806D7-30B6-9B45-A142-03FC9208DF25}"/>
              </a:ext>
            </a:extLst>
          </p:cNvPr>
          <p:cNvCxnSpPr>
            <a:cxnSpLocks/>
          </p:cNvCxnSpPr>
          <p:nvPr/>
        </p:nvCxnSpPr>
        <p:spPr bwMode="auto">
          <a:xfrm>
            <a:off x="1377941" y="3576647"/>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40" name="Gerade Verbindung 57">
            <a:extLst>
              <a:ext uri="{FF2B5EF4-FFF2-40B4-BE49-F238E27FC236}">
                <a16:creationId xmlns:a16="http://schemas.microsoft.com/office/drawing/2014/main" id="{0BCBB4AF-091F-444C-9C8F-9F78F688A8CC}"/>
              </a:ext>
            </a:extLst>
          </p:cNvPr>
          <p:cNvCxnSpPr>
            <a:cxnSpLocks/>
          </p:cNvCxnSpPr>
          <p:nvPr/>
        </p:nvCxnSpPr>
        <p:spPr bwMode="auto">
          <a:xfrm>
            <a:off x="1377941" y="4093178"/>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sp>
        <p:nvSpPr>
          <p:cNvPr id="44" name="Rechteck 43">
            <a:extLst>
              <a:ext uri="{FF2B5EF4-FFF2-40B4-BE49-F238E27FC236}">
                <a16:creationId xmlns:a16="http://schemas.microsoft.com/office/drawing/2014/main" id="{09B0E3BA-FD98-3F43-9051-903F0AE84890}"/>
              </a:ext>
            </a:extLst>
          </p:cNvPr>
          <p:cNvSpPr/>
          <p:nvPr/>
        </p:nvSpPr>
        <p:spPr>
          <a:xfrm>
            <a:off x="3816422" y="3687662"/>
            <a:ext cx="2012400" cy="260793"/>
          </a:xfrm>
          <a:prstGeom prst="rect">
            <a:avLst/>
          </a:prstGeom>
          <a:pattFill prst="dkUpDiag">
            <a:fgClr>
              <a:srgbClr val="F7F1EC"/>
            </a:fgClr>
            <a:bgClr>
              <a:schemeClr val="bg1"/>
            </a:bgClr>
          </a:pattFill>
          <a:ln>
            <a:solidFill>
              <a:srgbClr val="95C459">
                <a:alpha val="8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991919A2-ABC4-C243-B698-EC443DABFDBD}"/>
              </a:ext>
            </a:extLst>
          </p:cNvPr>
          <p:cNvSpPr txBox="1"/>
          <p:nvPr/>
        </p:nvSpPr>
        <p:spPr>
          <a:xfrm>
            <a:off x="315912" y="4012677"/>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Light" pitchFamily="2" charset="77"/>
                <a:ea typeface="Geneva" charset="0"/>
                <a:sym typeface="Arial" charset="0"/>
              </a:rPr>
              <a:t>200.000 €</a:t>
            </a:r>
          </a:p>
        </p:txBody>
      </p:sp>
      <p:sp>
        <p:nvSpPr>
          <p:cNvPr id="3" name="Textfeld 2">
            <a:extLst>
              <a:ext uri="{FF2B5EF4-FFF2-40B4-BE49-F238E27FC236}">
                <a16:creationId xmlns:a16="http://schemas.microsoft.com/office/drawing/2014/main" id="{57088C42-A4C0-E744-A84E-7A3086931CDF}"/>
              </a:ext>
            </a:extLst>
          </p:cNvPr>
          <p:cNvSpPr txBox="1"/>
          <p:nvPr/>
        </p:nvSpPr>
        <p:spPr>
          <a:xfrm>
            <a:off x="315912" y="3752926"/>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Light" pitchFamily="2" charset="77"/>
                <a:ea typeface="Geneva" charset="0"/>
                <a:sym typeface="Arial" charset="0"/>
              </a:rPr>
              <a:t>300.000 €</a:t>
            </a:r>
          </a:p>
        </p:txBody>
      </p:sp>
      <p:sp>
        <p:nvSpPr>
          <p:cNvPr id="4" name="Textfeld 3">
            <a:extLst>
              <a:ext uri="{FF2B5EF4-FFF2-40B4-BE49-F238E27FC236}">
                <a16:creationId xmlns:a16="http://schemas.microsoft.com/office/drawing/2014/main" id="{A934280A-18BF-1F4C-9CCC-CEE596B9015A}"/>
              </a:ext>
            </a:extLst>
          </p:cNvPr>
          <p:cNvSpPr txBox="1"/>
          <p:nvPr/>
        </p:nvSpPr>
        <p:spPr>
          <a:xfrm>
            <a:off x="315912" y="3487606"/>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Light" pitchFamily="2" charset="77"/>
                <a:ea typeface="Geneva" charset="0"/>
                <a:sym typeface="Arial" charset="0"/>
              </a:rPr>
              <a:t>400.000 €</a:t>
            </a:r>
          </a:p>
        </p:txBody>
      </p:sp>
      <p:sp>
        <p:nvSpPr>
          <p:cNvPr id="5" name="Textfeld 4">
            <a:extLst>
              <a:ext uri="{FF2B5EF4-FFF2-40B4-BE49-F238E27FC236}">
                <a16:creationId xmlns:a16="http://schemas.microsoft.com/office/drawing/2014/main" id="{7DEF55A2-3388-B148-BEC3-E03E6EA99FD4}"/>
              </a:ext>
            </a:extLst>
          </p:cNvPr>
          <p:cNvSpPr txBox="1"/>
          <p:nvPr/>
        </p:nvSpPr>
        <p:spPr>
          <a:xfrm>
            <a:off x="315912" y="3225269"/>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Light" pitchFamily="2" charset="77"/>
                <a:ea typeface="Geneva" charset="0"/>
                <a:sym typeface="Arial" charset="0"/>
              </a:rPr>
              <a:t>500.000 €</a:t>
            </a:r>
          </a:p>
        </p:txBody>
      </p:sp>
      <p:sp>
        <p:nvSpPr>
          <p:cNvPr id="6" name="Textfeld 5">
            <a:extLst>
              <a:ext uri="{FF2B5EF4-FFF2-40B4-BE49-F238E27FC236}">
                <a16:creationId xmlns:a16="http://schemas.microsoft.com/office/drawing/2014/main" id="{8B07FA48-1CF1-6A47-87D9-FB1C9937C8A7}"/>
              </a:ext>
            </a:extLst>
          </p:cNvPr>
          <p:cNvSpPr txBox="1"/>
          <p:nvPr/>
        </p:nvSpPr>
        <p:spPr>
          <a:xfrm>
            <a:off x="324000" y="2959949"/>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Light" pitchFamily="2" charset="77"/>
                <a:ea typeface="Geneva" charset="0"/>
                <a:sym typeface="Arial" charset="0"/>
              </a:rPr>
              <a:t>600.000 €</a:t>
            </a:r>
          </a:p>
        </p:txBody>
      </p:sp>
      <p:sp>
        <p:nvSpPr>
          <p:cNvPr id="7" name="Textfeld 6">
            <a:extLst>
              <a:ext uri="{FF2B5EF4-FFF2-40B4-BE49-F238E27FC236}">
                <a16:creationId xmlns:a16="http://schemas.microsoft.com/office/drawing/2014/main" id="{13323E24-D29C-954E-AE36-5B3C724C9DF1}"/>
              </a:ext>
            </a:extLst>
          </p:cNvPr>
          <p:cNvSpPr txBox="1"/>
          <p:nvPr/>
        </p:nvSpPr>
        <p:spPr>
          <a:xfrm>
            <a:off x="315912" y="2697612"/>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Light" pitchFamily="2" charset="77"/>
                <a:ea typeface="Geneva" charset="0"/>
                <a:sym typeface="Arial" charset="0"/>
              </a:rPr>
              <a:t>700.000 €</a:t>
            </a:r>
          </a:p>
        </p:txBody>
      </p:sp>
      <p:sp>
        <p:nvSpPr>
          <p:cNvPr id="8" name="Textfeld 7">
            <a:extLst>
              <a:ext uri="{FF2B5EF4-FFF2-40B4-BE49-F238E27FC236}">
                <a16:creationId xmlns:a16="http://schemas.microsoft.com/office/drawing/2014/main" id="{5CC2A9C5-0C98-A440-A523-C76A2D068E42}"/>
              </a:ext>
            </a:extLst>
          </p:cNvPr>
          <p:cNvSpPr txBox="1"/>
          <p:nvPr/>
        </p:nvSpPr>
        <p:spPr>
          <a:xfrm>
            <a:off x="315912" y="2432149"/>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Light" pitchFamily="2" charset="77"/>
                <a:ea typeface="Geneva" charset="0"/>
                <a:sym typeface="Arial" charset="0"/>
              </a:rPr>
              <a:t>800.000 €</a:t>
            </a:r>
          </a:p>
        </p:txBody>
      </p:sp>
      <p:sp>
        <p:nvSpPr>
          <p:cNvPr id="9" name="Textfeld 8">
            <a:extLst>
              <a:ext uri="{FF2B5EF4-FFF2-40B4-BE49-F238E27FC236}">
                <a16:creationId xmlns:a16="http://schemas.microsoft.com/office/drawing/2014/main" id="{0E15F9C3-65B0-8249-ACC6-C597A1A362EC}"/>
              </a:ext>
            </a:extLst>
          </p:cNvPr>
          <p:cNvSpPr txBox="1"/>
          <p:nvPr/>
        </p:nvSpPr>
        <p:spPr>
          <a:xfrm>
            <a:off x="315912" y="2163380"/>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Light" pitchFamily="2" charset="77"/>
                <a:ea typeface="Geneva" charset="0"/>
                <a:sym typeface="Arial" charset="0"/>
              </a:rPr>
              <a:t>900.000 €</a:t>
            </a:r>
          </a:p>
        </p:txBody>
      </p:sp>
      <p:sp>
        <p:nvSpPr>
          <p:cNvPr id="10" name="Textfeld 9">
            <a:extLst>
              <a:ext uri="{FF2B5EF4-FFF2-40B4-BE49-F238E27FC236}">
                <a16:creationId xmlns:a16="http://schemas.microsoft.com/office/drawing/2014/main" id="{B9DE2844-AEC1-9B4E-97CD-29E101D2EBEF}"/>
              </a:ext>
            </a:extLst>
          </p:cNvPr>
          <p:cNvSpPr txBox="1"/>
          <p:nvPr/>
        </p:nvSpPr>
        <p:spPr>
          <a:xfrm>
            <a:off x="315912" y="1894611"/>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Light" pitchFamily="2" charset="77"/>
                <a:ea typeface="Geneva" charset="0"/>
                <a:sym typeface="Arial" charset="0"/>
              </a:rPr>
              <a:t>1.000.000 €</a:t>
            </a:r>
          </a:p>
        </p:txBody>
      </p:sp>
      <p:sp>
        <p:nvSpPr>
          <p:cNvPr id="11" name="Textfeld 10">
            <a:extLst>
              <a:ext uri="{FF2B5EF4-FFF2-40B4-BE49-F238E27FC236}">
                <a16:creationId xmlns:a16="http://schemas.microsoft.com/office/drawing/2014/main" id="{7357EF30-8B07-204D-BB66-F322F6731C77}"/>
              </a:ext>
            </a:extLst>
          </p:cNvPr>
          <p:cNvSpPr txBox="1"/>
          <p:nvPr/>
        </p:nvSpPr>
        <p:spPr>
          <a:xfrm>
            <a:off x="315912" y="1625842"/>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Light" pitchFamily="2" charset="77"/>
                <a:ea typeface="Geneva" charset="0"/>
                <a:sym typeface="Arial" charset="0"/>
              </a:rPr>
              <a:t>1.100.000 €</a:t>
            </a:r>
          </a:p>
        </p:txBody>
      </p:sp>
      <p:sp>
        <p:nvSpPr>
          <p:cNvPr id="12" name="Textfeld 11">
            <a:extLst>
              <a:ext uri="{FF2B5EF4-FFF2-40B4-BE49-F238E27FC236}">
                <a16:creationId xmlns:a16="http://schemas.microsoft.com/office/drawing/2014/main" id="{2E0244F4-0B14-5B46-965E-1F10DF87417F}"/>
              </a:ext>
            </a:extLst>
          </p:cNvPr>
          <p:cNvSpPr txBox="1"/>
          <p:nvPr/>
        </p:nvSpPr>
        <p:spPr>
          <a:xfrm>
            <a:off x="315914" y="1376471"/>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Light" pitchFamily="2" charset="77"/>
                <a:ea typeface="Geneva" charset="0"/>
                <a:sym typeface="Arial" charset="0"/>
              </a:rPr>
              <a:t>1.200.000 €</a:t>
            </a:r>
          </a:p>
        </p:txBody>
      </p:sp>
      <p:sp>
        <p:nvSpPr>
          <p:cNvPr id="13" name="Textfeld 12">
            <a:extLst>
              <a:ext uri="{FF2B5EF4-FFF2-40B4-BE49-F238E27FC236}">
                <a16:creationId xmlns:a16="http://schemas.microsoft.com/office/drawing/2014/main" id="{A96F15CD-6D83-7845-A6F9-EC201DAFE154}"/>
              </a:ext>
            </a:extLst>
          </p:cNvPr>
          <p:cNvSpPr txBox="1"/>
          <p:nvPr/>
        </p:nvSpPr>
        <p:spPr>
          <a:xfrm>
            <a:off x="334806" y="4300696"/>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Light" pitchFamily="2" charset="77"/>
                <a:ea typeface="Geneva" charset="0"/>
                <a:sym typeface="Arial" charset="0"/>
              </a:rPr>
              <a:t>100.000 €</a:t>
            </a:r>
          </a:p>
        </p:txBody>
      </p:sp>
      <p:sp>
        <p:nvSpPr>
          <p:cNvPr id="14" name="Titel 13">
            <a:extLst>
              <a:ext uri="{FF2B5EF4-FFF2-40B4-BE49-F238E27FC236}">
                <a16:creationId xmlns:a16="http://schemas.microsoft.com/office/drawing/2014/main" id="{98EED7D9-AA7E-D845-AB6B-416FFA1406B2}"/>
              </a:ext>
            </a:extLst>
          </p:cNvPr>
          <p:cNvSpPr>
            <a:spLocks noGrp="1"/>
          </p:cNvSpPr>
          <p:nvPr>
            <p:ph type="title"/>
          </p:nvPr>
        </p:nvSpPr>
        <p:spPr>
          <a:xfrm>
            <a:off x="334806" y="144243"/>
            <a:ext cx="8496000" cy="324000"/>
          </a:xfrm>
        </p:spPr>
        <p:txBody>
          <a:bodyPr/>
          <a:lstStyle/>
          <a:p>
            <a:r>
              <a:rPr lang="de-DE" dirty="0"/>
              <a:t>Spendenbedarf 2022</a:t>
            </a:r>
          </a:p>
        </p:txBody>
      </p:sp>
      <p:cxnSp>
        <p:nvCxnSpPr>
          <p:cNvPr id="17" name="Gerade Verbindung 57">
            <a:extLst>
              <a:ext uri="{FF2B5EF4-FFF2-40B4-BE49-F238E27FC236}">
                <a16:creationId xmlns:a16="http://schemas.microsoft.com/office/drawing/2014/main" id="{815CE00D-41FD-F44A-BC32-9FBC32365054}"/>
              </a:ext>
            </a:extLst>
          </p:cNvPr>
          <p:cNvCxnSpPr>
            <a:cxnSpLocks/>
          </p:cNvCxnSpPr>
          <p:nvPr/>
        </p:nvCxnSpPr>
        <p:spPr bwMode="auto">
          <a:xfrm>
            <a:off x="1377941" y="1462824"/>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31" name="Gerade Verbindung 57">
            <a:extLst>
              <a:ext uri="{FF2B5EF4-FFF2-40B4-BE49-F238E27FC236}">
                <a16:creationId xmlns:a16="http://schemas.microsoft.com/office/drawing/2014/main" id="{A5FDAB69-F223-2745-B869-B2888626E4DB}"/>
              </a:ext>
            </a:extLst>
          </p:cNvPr>
          <p:cNvCxnSpPr>
            <a:cxnSpLocks/>
          </p:cNvCxnSpPr>
          <p:nvPr/>
        </p:nvCxnSpPr>
        <p:spPr bwMode="auto">
          <a:xfrm>
            <a:off x="1377941" y="1705966"/>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32" name="Gerade Verbindung 57">
            <a:extLst>
              <a:ext uri="{FF2B5EF4-FFF2-40B4-BE49-F238E27FC236}">
                <a16:creationId xmlns:a16="http://schemas.microsoft.com/office/drawing/2014/main" id="{7453CDD4-23C0-0E47-89C7-74F32E7252C2}"/>
              </a:ext>
            </a:extLst>
          </p:cNvPr>
          <p:cNvCxnSpPr>
            <a:cxnSpLocks/>
          </p:cNvCxnSpPr>
          <p:nvPr/>
        </p:nvCxnSpPr>
        <p:spPr bwMode="auto">
          <a:xfrm>
            <a:off x="1377941" y="1978191"/>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33" name="Gerade Verbindung 57">
            <a:extLst>
              <a:ext uri="{FF2B5EF4-FFF2-40B4-BE49-F238E27FC236}">
                <a16:creationId xmlns:a16="http://schemas.microsoft.com/office/drawing/2014/main" id="{415114D6-B549-1A4A-98E0-A4EF80964EC4}"/>
              </a:ext>
            </a:extLst>
          </p:cNvPr>
          <p:cNvCxnSpPr>
            <a:cxnSpLocks/>
          </p:cNvCxnSpPr>
          <p:nvPr/>
        </p:nvCxnSpPr>
        <p:spPr bwMode="auto">
          <a:xfrm>
            <a:off x="1377941" y="2250418"/>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34" name="Gerade Verbindung 57">
            <a:extLst>
              <a:ext uri="{FF2B5EF4-FFF2-40B4-BE49-F238E27FC236}">
                <a16:creationId xmlns:a16="http://schemas.microsoft.com/office/drawing/2014/main" id="{7F43D841-973A-3B4B-B96A-DD8D3F323E2E}"/>
              </a:ext>
            </a:extLst>
          </p:cNvPr>
          <p:cNvCxnSpPr>
            <a:cxnSpLocks/>
          </p:cNvCxnSpPr>
          <p:nvPr/>
        </p:nvCxnSpPr>
        <p:spPr bwMode="auto">
          <a:xfrm>
            <a:off x="1377941" y="2515663"/>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35" name="Gerade Verbindung 57">
            <a:extLst>
              <a:ext uri="{FF2B5EF4-FFF2-40B4-BE49-F238E27FC236}">
                <a16:creationId xmlns:a16="http://schemas.microsoft.com/office/drawing/2014/main" id="{C81130DF-EA38-0B44-935F-8E7F9B37307B}"/>
              </a:ext>
            </a:extLst>
          </p:cNvPr>
          <p:cNvCxnSpPr>
            <a:cxnSpLocks/>
          </p:cNvCxnSpPr>
          <p:nvPr/>
        </p:nvCxnSpPr>
        <p:spPr bwMode="auto">
          <a:xfrm>
            <a:off x="1377941" y="2784156"/>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36" name="Gerade Verbindung 57">
            <a:extLst>
              <a:ext uri="{FF2B5EF4-FFF2-40B4-BE49-F238E27FC236}">
                <a16:creationId xmlns:a16="http://schemas.microsoft.com/office/drawing/2014/main" id="{D14B1654-1225-4342-8E0F-418F6D56BC9F}"/>
              </a:ext>
            </a:extLst>
          </p:cNvPr>
          <p:cNvCxnSpPr>
            <a:cxnSpLocks/>
          </p:cNvCxnSpPr>
          <p:nvPr/>
        </p:nvCxnSpPr>
        <p:spPr bwMode="auto">
          <a:xfrm>
            <a:off x="1377941" y="3046155"/>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39" name="Gerade Verbindung 57">
            <a:extLst>
              <a:ext uri="{FF2B5EF4-FFF2-40B4-BE49-F238E27FC236}">
                <a16:creationId xmlns:a16="http://schemas.microsoft.com/office/drawing/2014/main" id="{3EA208B4-D072-0244-A9A7-CDDBE112FB41}"/>
              </a:ext>
            </a:extLst>
          </p:cNvPr>
          <p:cNvCxnSpPr>
            <a:cxnSpLocks/>
            <a:endCxn id="44" idx="1"/>
          </p:cNvCxnSpPr>
          <p:nvPr/>
        </p:nvCxnSpPr>
        <p:spPr bwMode="auto">
          <a:xfrm flipV="1">
            <a:off x="1377941" y="3818059"/>
            <a:ext cx="2438481" cy="23833"/>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41" name="Gerade Verbindung 57">
            <a:extLst>
              <a:ext uri="{FF2B5EF4-FFF2-40B4-BE49-F238E27FC236}">
                <a16:creationId xmlns:a16="http://schemas.microsoft.com/office/drawing/2014/main" id="{A7D75FC9-ACBD-A845-BA04-5383E649F80E}"/>
              </a:ext>
            </a:extLst>
          </p:cNvPr>
          <p:cNvCxnSpPr>
            <a:cxnSpLocks/>
          </p:cNvCxnSpPr>
          <p:nvPr/>
        </p:nvCxnSpPr>
        <p:spPr bwMode="auto">
          <a:xfrm>
            <a:off x="1377941" y="4351444"/>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42" name="Gerade Verbindung 57">
            <a:extLst>
              <a:ext uri="{FF2B5EF4-FFF2-40B4-BE49-F238E27FC236}">
                <a16:creationId xmlns:a16="http://schemas.microsoft.com/office/drawing/2014/main" id="{70A246AE-69AD-6647-8DD1-8D25607ECF85}"/>
              </a:ext>
            </a:extLst>
          </p:cNvPr>
          <p:cNvCxnSpPr>
            <a:cxnSpLocks/>
          </p:cNvCxnSpPr>
          <p:nvPr/>
        </p:nvCxnSpPr>
        <p:spPr bwMode="auto">
          <a:xfrm>
            <a:off x="1377941" y="4616689"/>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sp>
        <p:nvSpPr>
          <p:cNvPr id="45" name="Rechteck 44">
            <a:extLst>
              <a:ext uri="{FF2B5EF4-FFF2-40B4-BE49-F238E27FC236}">
                <a16:creationId xmlns:a16="http://schemas.microsoft.com/office/drawing/2014/main" id="{0B8D6B99-CCB0-9B40-A8FE-22F12D2F31DA}"/>
              </a:ext>
            </a:extLst>
          </p:cNvPr>
          <p:cNvSpPr/>
          <p:nvPr/>
        </p:nvSpPr>
        <p:spPr>
          <a:xfrm>
            <a:off x="1587207" y="746315"/>
            <a:ext cx="1980293" cy="3870373"/>
          </a:xfrm>
          <a:prstGeom prst="rect">
            <a:avLst/>
          </a:prstGeom>
          <a:solidFill>
            <a:srgbClr val="B4B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Rechteck 45">
            <a:extLst>
              <a:ext uri="{FF2B5EF4-FFF2-40B4-BE49-F238E27FC236}">
                <a16:creationId xmlns:a16="http://schemas.microsoft.com/office/drawing/2014/main" id="{BFFCB189-9180-7241-84DA-ED50562BAB7A}"/>
              </a:ext>
            </a:extLst>
          </p:cNvPr>
          <p:cNvSpPr/>
          <p:nvPr/>
        </p:nvSpPr>
        <p:spPr>
          <a:xfrm>
            <a:off x="3820940" y="3955934"/>
            <a:ext cx="2026193" cy="660756"/>
          </a:xfrm>
          <a:prstGeom prst="rec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Textfeld 47">
            <a:extLst>
              <a:ext uri="{FF2B5EF4-FFF2-40B4-BE49-F238E27FC236}">
                <a16:creationId xmlns:a16="http://schemas.microsoft.com/office/drawing/2014/main" id="{2EC6DD24-EA43-BF47-8ABA-1E12BF6A510B}"/>
              </a:ext>
            </a:extLst>
          </p:cNvPr>
          <p:cNvSpPr txBox="1"/>
          <p:nvPr/>
        </p:nvSpPr>
        <p:spPr>
          <a:xfrm>
            <a:off x="1587207" y="2419719"/>
            <a:ext cx="1980293" cy="492443"/>
          </a:xfrm>
          <a:prstGeom prst="rect">
            <a:avLst/>
          </a:prstGeom>
          <a:noFill/>
        </p:spPr>
        <p:txBody>
          <a:bodyPr wrap="square" lIns="0" tIns="0" rIns="0" bIns="0">
            <a:spAutoFit/>
          </a:bodyPr>
          <a:lstStyle/>
          <a:p>
            <a:pPr algn="ctr">
              <a:defRPr/>
            </a:pPr>
            <a:r>
              <a:rPr lang="de-DE" sz="1600" dirty="0">
                <a:solidFill>
                  <a:srgbClr val="F7F1EC"/>
                </a:solidFill>
                <a:latin typeface="Montserrat Light" panose="00000400000000000000" pitchFamily="2" charset="0"/>
                <a:ea typeface="Geneva" charset="0"/>
                <a:sym typeface="Arial" charset="0"/>
              </a:rPr>
              <a:t>Spendenbedarf </a:t>
            </a:r>
          </a:p>
          <a:p>
            <a:pPr algn="ctr">
              <a:defRPr/>
            </a:pPr>
            <a:r>
              <a:rPr lang="de-DE" sz="1600" dirty="0">
                <a:solidFill>
                  <a:srgbClr val="F7F1EC"/>
                </a:solidFill>
                <a:latin typeface="Montserrat Light" panose="00000400000000000000" pitchFamily="2" charset="0"/>
                <a:ea typeface="Geneva" charset="0"/>
                <a:sym typeface="Arial" charset="0"/>
              </a:rPr>
              <a:t>1.490.000 €</a:t>
            </a:r>
          </a:p>
        </p:txBody>
      </p:sp>
      <p:sp>
        <p:nvSpPr>
          <p:cNvPr id="51" name="Textfeld 50">
            <a:extLst>
              <a:ext uri="{FF2B5EF4-FFF2-40B4-BE49-F238E27FC236}">
                <a16:creationId xmlns:a16="http://schemas.microsoft.com/office/drawing/2014/main" id="{3EA4308A-FF1C-A54B-828B-4A1FFF2AF6FA}"/>
              </a:ext>
            </a:extLst>
          </p:cNvPr>
          <p:cNvSpPr txBox="1"/>
          <p:nvPr/>
        </p:nvSpPr>
        <p:spPr>
          <a:xfrm>
            <a:off x="4245645" y="4730731"/>
            <a:ext cx="1315397" cy="123111"/>
          </a:xfrm>
          <a:prstGeom prst="rect">
            <a:avLst/>
          </a:prstGeom>
          <a:noFill/>
        </p:spPr>
        <p:txBody>
          <a:bodyPr wrap="square" lIns="0" tIns="0" rIns="0" bIns="0">
            <a:spAutoFit/>
          </a:bodyPr>
          <a:lstStyle/>
          <a:p>
            <a:pPr>
              <a:defRPr/>
            </a:pPr>
            <a:r>
              <a:rPr lang="de-DE" sz="800" dirty="0">
                <a:solidFill>
                  <a:srgbClr val="B4B5B4"/>
                </a:solidFill>
                <a:latin typeface="Montserrat Light" pitchFamily="2" charset="77"/>
                <a:ea typeface="Geneva" charset="0"/>
                <a:sym typeface="Arial" charset="0"/>
              </a:rPr>
              <a:t>Stand: 31. März 2022</a:t>
            </a:r>
          </a:p>
        </p:txBody>
      </p:sp>
      <p:sp>
        <p:nvSpPr>
          <p:cNvPr id="43" name="Textfeld 42">
            <a:extLst>
              <a:ext uri="{FF2B5EF4-FFF2-40B4-BE49-F238E27FC236}">
                <a16:creationId xmlns:a16="http://schemas.microsoft.com/office/drawing/2014/main" id="{50F714F6-F26D-104B-BDB1-C09252963BFF}"/>
              </a:ext>
            </a:extLst>
          </p:cNvPr>
          <p:cNvSpPr txBox="1"/>
          <p:nvPr/>
        </p:nvSpPr>
        <p:spPr>
          <a:xfrm>
            <a:off x="3802629" y="4171187"/>
            <a:ext cx="2020231" cy="153888"/>
          </a:xfrm>
          <a:prstGeom prst="rect">
            <a:avLst/>
          </a:prstGeom>
          <a:noFill/>
        </p:spPr>
        <p:txBody>
          <a:bodyPr wrap="square" lIns="0" tIns="0" rIns="0" bIns="0">
            <a:spAutoFit/>
          </a:bodyPr>
          <a:lstStyle/>
          <a:p>
            <a:pPr algn="ctr">
              <a:defRPr/>
            </a:pPr>
            <a:r>
              <a:rPr lang="de-DE" sz="1000" dirty="0">
                <a:solidFill>
                  <a:srgbClr val="F7F1EC"/>
                </a:solidFill>
                <a:latin typeface="Montserrat Light" pitchFamily="2" charset="77"/>
                <a:ea typeface="Geneva" charset="0"/>
                <a:sym typeface="Arial" charset="0"/>
              </a:rPr>
              <a:t>Spenden ca. 265.000€</a:t>
            </a:r>
          </a:p>
        </p:txBody>
      </p:sp>
      <p:sp>
        <p:nvSpPr>
          <p:cNvPr id="53" name="Textfeld 52">
            <a:extLst>
              <a:ext uri="{FF2B5EF4-FFF2-40B4-BE49-F238E27FC236}">
                <a16:creationId xmlns:a16="http://schemas.microsoft.com/office/drawing/2014/main" id="{2E0244F4-0B14-5B46-965E-1F10DF87417F}"/>
              </a:ext>
            </a:extLst>
          </p:cNvPr>
          <p:cNvSpPr txBox="1"/>
          <p:nvPr/>
        </p:nvSpPr>
        <p:spPr>
          <a:xfrm>
            <a:off x="324000" y="837462"/>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Light" pitchFamily="2" charset="77"/>
                <a:ea typeface="Geneva" charset="0"/>
                <a:sym typeface="Arial" charset="0"/>
              </a:rPr>
              <a:t>1.400.000 €</a:t>
            </a:r>
          </a:p>
        </p:txBody>
      </p:sp>
      <p:cxnSp>
        <p:nvCxnSpPr>
          <p:cNvPr id="55" name="Gerade Verbindung 57">
            <a:extLst>
              <a:ext uri="{FF2B5EF4-FFF2-40B4-BE49-F238E27FC236}">
                <a16:creationId xmlns:a16="http://schemas.microsoft.com/office/drawing/2014/main" id="{70A246AE-69AD-6647-8DD1-8D25607ECF85}"/>
              </a:ext>
            </a:extLst>
          </p:cNvPr>
          <p:cNvCxnSpPr>
            <a:cxnSpLocks/>
          </p:cNvCxnSpPr>
          <p:nvPr/>
        </p:nvCxnSpPr>
        <p:spPr bwMode="auto">
          <a:xfrm>
            <a:off x="1377941" y="1204727"/>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sp>
        <p:nvSpPr>
          <p:cNvPr id="56" name="Textfeld 55">
            <a:extLst>
              <a:ext uri="{FF2B5EF4-FFF2-40B4-BE49-F238E27FC236}">
                <a16:creationId xmlns:a16="http://schemas.microsoft.com/office/drawing/2014/main" id="{2E0244F4-0B14-5B46-965E-1F10DF87417F}"/>
              </a:ext>
            </a:extLst>
          </p:cNvPr>
          <p:cNvSpPr txBox="1"/>
          <p:nvPr/>
        </p:nvSpPr>
        <p:spPr>
          <a:xfrm>
            <a:off x="324000" y="1109252"/>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Light" pitchFamily="2" charset="77"/>
                <a:ea typeface="Geneva" charset="0"/>
                <a:sym typeface="Arial" charset="0"/>
              </a:rPr>
              <a:t>1.300.000 €</a:t>
            </a:r>
          </a:p>
        </p:txBody>
      </p:sp>
      <p:cxnSp>
        <p:nvCxnSpPr>
          <p:cNvPr id="57" name="Gerade Verbindung 57">
            <a:extLst>
              <a:ext uri="{FF2B5EF4-FFF2-40B4-BE49-F238E27FC236}">
                <a16:creationId xmlns:a16="http://schemas.microsoft.com/office/drawing/2014/main" id="{70A246AE-69AD-6647-8DD1-8D25607ECF85}"/>
              </a:ext>
            </a:extLst>
          </p:cNvPr>
          <p:cNvCxnSpPr>
            <a:cxnSpLocks/>
          </p:cNvCxnSpPr>
          <p:nvPr/>
        </p:nvCxnSpPr>
        <p:spPr bwMode="auto">
          <a:xfrm>
            <a:off x="1377941" y="938012"/>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sp>
        <p:nvSpPr>
          <p:cNvPr id="47" name="Rechteck 46">
            <a:extLst>
              <a:ext uri="{FF2B5EF4-FFF2-40B4-BE49-F238E27FC236}">
                <a16:creationId xmlns:a16="http://schemas.microsoft.com/office/drawing/2014/main" id="{BFFCB189-9180-7241-84DA-ED50562BAB7A}"/>
              </a:ext>
            </a:extLst>
          </p:cNvPr>
          <p:cNvSpPr/>
          <p:nvPr/>
        </p:nvSpPr>
        <p:spPr>
          <a:xfrm>
            <a:off x="6129869" y="3139327"/>
            <a:ext cx="1068927" cy="1484478"/>
          </a:xfrm>
          <a:prstGeom prst="rec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Textfeld 48">
            <a:extLst>
              <a:ext uri="{FF2B5EF4-FFF2-40B4-BE49-F238E27FC236}">
                <a16:creationId xmlns:a16="http://schemas.microsoft.com/office/drawing/2014/main" id="{E2E367CF-FBE2-452D-9C09-18C25F1F2A4F}"/>
              </a:ext>
            </a:extLst>
          </p:cNvPr>
          <p:cNvSpPr txBox="1"/>
          <p:nvPr/>
        </p:nvSpPr>
        <p:spPr>
          <a:xfrm>
            <a:off x="6239959" y="3297570"/>
            <a:ext cx="804398" cy="1319101"/>
          </a:xfrm>
          <a:prstGeom prst="rect">
            <a:avLst/>
          </a:prstGeom>
          <a:noFill/>
          <a:ln>
            <a:noFill/>
          </a:ln>
        </p:spPr>
        <p:txBody>
          <a:bodyPr vert="horz" wrap="square" lIns="135000" tIns="216000" rIns="135000" bIns="135000" rtlCol="0" anchor="t">
            <a:noAutofit/>
          </a:bodyPr>
          <a:lstStyle/>
          <a:p>
            <a:pPr algn="ctr">
              <a:defRPr/>
            </a:pPr>
            <a:endParaRPr lang="de-DE" sz="1200" dirty="0">
              <a:solidFill>
                <a:srgbClr val="F7F1EC"/>
              </a:solidFill>
              <a:latin typeface="Montserrat Light" pitchFamily="2" charset="77"/>
              <a:ea typeface="Geneva" charset="0"/>
            </a:endParaRPr>
          </a:p>
        </p:txBody>
      </p:sp>
      <p:sp>
        <p:nvSpPr>
          <p:cNvPr id="52" name="Rechteck 51">
            <a:extLst>
              <a:ext uri="{FF2B5EF4-FFF2-40B4-BE49-F238E27FC236}">
                <a16:creationId xmlns:a16="http://schemas.microsoft.com/office/drawing/2014/main" id="{80A379A4-BE6E-489C-833D-DFE3D6BD97BD}"/>
              </a:ext>
            </a:extLst>
          </p:cNvPr>
          <p:cNvSpPr/>
          <p:nvPr/>
        </p:nvSpPr>
        <p:spPr>
          <a:xfrm>
            <a:off x="7407886" y="1705966"/>
            <a:ext cx="1131602" cy="2912733"/>
          </a:xfrm>
          <a:prstGeom prst="rec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Textfeld 53">
            <a:extLst>
              <a:ext uri="{FF2B5EF4-FFF2-40B4-BE49-F238E27FC236}">
                <a16:creationId xmlns:a16="http://schemas.microsoft.com/office/drawing/2014/main" id="{63BC2839-3829-4740-BA3A-2F3AC65CE088}"/>
              </a:ext>
            </a:extLst>
          </p:cNvPr>
          <p:cNvSpPr txBox="1"/>
          <p:nvPr/>
        </p:nvSpPr>
        <p:spPr>
          <a:xfrm>
            <a:off x="7407886" y="2345209"/>
            <a:ext cx="1123514" cy="962038"/>
          </a:xfrm>
          <a:prstGeom prst="rect">
            <a:avLst/>
          </a:prstGeom>
          <a:noFill/>
          <a:ln>
            <a:noFill/>
          </a:ln>
        </p:spPr>
        <p:txBody>
          <a:bodyPr vert="horz" wrap="square" lIns="135000" tIns="216000" rIns="135000" bIns="135000" rtlCol="0" anchor="t">
            <a:noAutofit/>
          </a:bodyPr>
          <a:lstStyle/>
          <a:p>
            <a:pPr algn="ctr">
              <a:defRPr/>
            </a:pPr>
            <a:r>
              <a:rPr lang="de-DE" sz="1000" dirty="0">
                <a:solidFill>
                  <a:srgbClr val="F7F1EC"/>
                </a:solidFill>
                <a:latin typeface="Montserrat Light" pitchFamily="2" charset="77"/>
                <a:ea typeface="Geneva" charset="0"/>
              </a:rPr>
              <a:t>Monatliche</a:t>
            </a:r>
          </a:p>
          <a:p>
            <a:pPr algn="ctr">
              <a:defRPr/>
            </a:pPr>
            <a:r>
              <a:rPr lang="de-DE" sz="1000" dirty="0">
                <a:solidFill>
                  <a:srgbClr val="F7F1EC"/>
                </a:solidFill>
                <a:latin typeface="Montserrat Light" pitchFamily="2" charset="77"/>
                <a:ea typeface="Geneva" charset="0"/>
              </a:rPr>
              <a:t>Spende von</a:t>
            </a:r>
          </a:p>
          <a:p>
            <a:pPr algn="ctr">
              <a:defRPr/>
            </a:pPr>
            <a:r>
              <a:rPr lang="de-DE" sz="1000" dirty="0">
                <a:solidFill>
                  <a:srgbClr val="F7F1EC"/>
                </a:solidFill>
                <a:latin typeface="Montserrat Light" pitchFamily="2" charset="77"/>
                <a:ea typeface="Geneva" charset="0"/>
              </a:rPr>
              <a:t>10 €* pro</a:t>
            </a:r>
          </a:p>
          <a:p>
            <a:pPr algn="ctr">
              <a:defRPr/>
            </a:pPr>
            <a:r>
              <a:rPr lang="de-DE" sz="1000" dirty="0">
                <a:solidFill>
                  <a:srgbClr val="F7F1EC"/>
                </a:solidFill>
                <a:latin typeface="Montserrat Light" pitchFamily="2" charset="77"/>
                <a:ea typeface="Geneva" charset="0"/>
              </a:rPr>
              <a:t>Teilnehmer</a:t>
            </a:r>
          </a:p>
          <a:p>
            <a:pPr algn="ctr">
              <a:defRPr/>
            </a:pPr>
            <a:endParaRPr lang="de-DE" sz="1050" dirty="0">
              <a:solidFill>
                <a:srgbClr val="F7F1EC"/>
              </a:solidFill>
              <a:latin typeface="Montserrat Light" pitchFamily="2" charset="77"/>
              <a:ea typeface="Geneva" charset="0"/>
            </a:endParaRPr>
          </a:p>
        </p:txBody>
      </p:sp>
      <p:sp>
        <p:nvSpPr>
          <p:cNvPr id="58" name="Textfeld 57">
            <a:extLst>
              <a:ext uri="{FF2B5EF4-FFF2-40B4-BE49-F238E27FC236}">
                <a16:creationId xmlns:a16="http://schemas.microsoft.com/office/drawing/2014/main" id="{8233FD0A-5E3C-402B-83D6-8EAC5837191E}"/>
              </a:ext>
            </a:extLst>
          </p:cNvPr>
          <p:cNvSpPr txBox="1"/>
          <p:nvPr/>
        </p:nvSpPr>
        <p:spPr>
          <a:xfrm>
            <a:off x="6129869" y="3343477"/>
            <a:ext cx="1071374" cy="967518"/>
          </a:xfrm>
          <a:prstGeom prst="rect">
            <a:avLst/>
          </a:prstGeom>
          <a:noFill/>
          <a:ln>
            <a:noFill/>
          </a:ln>
        </p:spPr>
        <p:txBody>
          <a:bodyPr vert="horz" wrap="square" lIns="135000" tIns="216000" rIns="135000" bIns="135000" rtlCol="0" anchor="t">
            <a:noAutofit/>
          </a:bodyPr>
          <a:lstStyle/>
          <a:p>
            <a:pPr algn="ctr">
              <a:defRPr/>
            </a:pPr>
            <a:r>
              <a:rPr lang="de-DE" sz="1050" dirty="0">
                <a:solidFill>
                  <a:srgbClr val="F7F1EC"/>
                </a:solidFill>
                <a:latin typeface="Montserrat Light" pitchFamily="2" charset="77"/>
                <a:ea typeface="Geneva" charset="0"/>
              </a:rPr>
              <a:t>Monatliche</a:t>
            </a:r>
          </a:p>
          <a:p>
            <a:pPr algn="ctr">
              <a:defRPr/>
            </a:pPr>
            <a:r>
              <a:rPr lang="de-DE" sz="1050" dirty="0">
                <a:solidFill>
                  <a:srgbClr val="F7F1EC"/>
                </a:solidFill>
                <a:latin typeface="Montserrat Light" pitchFamily="2" charset="77"/>
                <a:ea typeface="Geneva" charset="0"/>
              </a:rPr>
              <a:t>Spende von</a:t>
            </a:r>
          </a:p>
          <a:p>
            <a:pPr algn="ctr">
              <a:defRPr/>
            </a:pPr>
            <a:r>
              <a:rPr lang="de-DE" sz="1050" dirty="0">
                <a:solidFill>
                  <a:srgbClr val="F7F1EC"/>
                </a:solidFill>
                <a:latin typeface="Montserrat Light" pitchFamily="2" charset="77"/>
                <a:ea typeface="Geneva" charset="0"/>
              </a:rPr>
              <a:t>5 €* pro</a:t>
            </a:r>
          </a:p>
          <a:p>
            <a:pPr algn="ctr">
              <a:defRPr/>
            </a:pPr>
            <a:r>
              <a:rPr lang="de-DE" sz="1050" dirty="0">
                <a:solidFill>
                  <a:srgbClr val="F7F1EC"/>
                </a:solidFill>
                <a:latin typeface="Montserrat Light" pitchFamily="2" charset="77"/>
                <a:ea typeface="Geneva" charset="0"/>
              </a:rPr>
              <a:t>Teilnehmer</a:t>
            </a:r>
          </a:p>
        </p:txBody>
      </p:sp>
      <p:sp>
        <p:nvSpPr>
          <p:cNvPr id="19" name="Textfeld 18">
            <a:extLst>
              <a:ext uri="{FF2B5EF4-FFF2-40B4-BE49-F238E27FC236}">
                <a16:creationId xmlns:a16="http://schemas.microsoft.com/office/drawing/2014/main" id="{B481F914-6973-46C0-8D4A-03D6165A66A6}"/>
              </a:ext>
            </a:extLst>
          </p:cNvPr>
          <p:cNvSpPr txBox="1"/>
          <p:nvPr/>
        </p:nvSpPr>
        <p:spPr>
          <a:xfrm>
            <a:off x="5924510" y="2628329"/>
            <a:ext cx="1435296" cy="480344"/>
          </a:xfrm>
          <a:prstGeom prst="rect">
            <a:avLst/>
          </a:prstGeom>
          <a:noFill/>
          <a:ln>
            <a:noFill/>
          </a:ln>
        </p:spPr>
        <p:txBody>
          <a:bodyPr vert="horz" wrap="square" lIns="135000" tIns="216000" rIns="135000" bIns="135000" rtlCol="0" anchor="t">
            <a:noAutofit/>
          </a:bodyPr>
          <a:lstStyle/>
          <a:p>
            <a:pPr algn="ctr"/>
            <a:r>
              <a:rPr lang="de-DE" sz="1000" dirty="0">
                <a:solidFill>
                  <a:srgbClr val="B4B5B4"/>
                </a:solidFill>
                <a:latin typeface="Montserrat Light" pitchFamily="2" charset="77"/>
              </a:rPr>
              <a:t>37</a:t>
            </a:r>
            <a:r>
              <a:rPr lang="de-DE" sz="1000" spc="0" dirty="0">
                <a:solidFill>
                  <a:srgbClr val="B4B5B4"/>
                </a:solidFill>
                <a:latin typeface="Montserrat Light" pitchFamily="2" charset="77"/>
              </a:rPr>
              <a:t> % des Bedarfs</a:t>
            </a:r>
          </a:p>
        </p:txBody>
      </p:sp>
      <p:sp>
        <p:nvSpPr>
          <p:cNvPr id="50" name="Textfeld 49">
            <a:extLst>
              <a:ext uri="{FF2B5EF4-FFF2-40B4-BE49-F238E27FC236}">
                <a16:creationId xmlns:a16="http://schemas.microsoft.com/office/drawing/2014/main" id="{9DE7ED3B-F801-EC4A-A108-70F88443665B}"/>
              </a:ext>
            </a:extLst>
          </p:cNvPr>
          <p:cNvSpPr txBox="1"/>
          <p:nvPr/>
        </p:nvSpPr>
        <p:spPr>
          <a:xfrm>
            <a:off x="3813975" y="3738118"/>
            <a:ext cx="2026193" cy="153888"/>
          </a:xfrm>
          <a:prstGeom prst="rect">
            <a:avLst/>
          </a:prstGeom>
          <a:noFill/>
        </p:spPr>
        <p:txBody>
          <a:bodyPr wrap="square" lIns="0" tIns="0" rIns="0" bIns="0">
            <a:spAutoFit/>
          </a:bodyPr>
          <a:lstStyle/>
          <a:p>
            <a:pPr algn="ctr">
              <a:defRPr/>
            </a:pPr>
            <a:r>
              <a:rPr lang="de-DE" sz="1000" dirty="0">
                <a:solidFill>
                  <a:srgbClr val="95C459"/>
                </a:solidFill>
                <a:latin typeface="Montserrat Light" pitchFamily="2" charset="77"/>
                <a:ea typeface="Geneva" charset="0"/>
                <a:sym typeface="Arial" charset="0"/>
              </a:rPr>
              <a:t>Fehlbetrag ca. 107.000 €</a:t>
            </a:r>
          </a:p>
        </p:txBody>
      </p:sp>
      <p:sp>
        <p:nvSpPr>
          <p:cNvPr id="61" name="Textfeld 60">
            <a:extLst>
              <a:ext uri="{FF2B5EF4-FFF2-40B4-BE49-F238E27FC236}">
                <a16:creationId xmlns:a16="http://schemas.microsoft.com/office/drawing/2014/main" id="{70B81651-263B-7F4C-8CF1-71287FAFA6C0}"/>
              </a:ext>
            </a:extLst>
          </p:cNvPr>
          <p:cNvSpPr txBox="1"/>
          <p:nvPr/>
        </p:nvSpPr>
        <p:spPr>
          <a:xfrm>
            <a:off x="6152044" y="4709401"/>
            <a:ext cx="2191264" cy="246221"/>
          </a:xfrm>
          <a:prstGeom prst="rect">
            <a:avLst/>
          </a:prstGeom>
          <a:noFill/>
        </p:spPr>
        <p:txBody>
          <a:bodyPr wrap="square" lIns="0" tIns="0" rIns="0" bIns="0">
            <a:spAutoFit/>
          </a:bodyPr>
          <a:lstStyle/>
          <a:p>
            <a:pPr>
              <a:defRPr/>
            </a:pPr>
            <a:r>
              <a:rPr lang="de-DE" sz="800" dirty="0">
                <a:solidFill>
                  <a:srgbClr val="B4B5B4"/>
                </a:solidFill>
                <a:latin typeface="Montserrat Light" pitchFamily="2" charset="77"/>
                <a:ea typeface="Geneva" charset="0"/>
                <a:sym typeface="Arial" charset="0"/>
              </a:rPr>
              <a:t>*Berechnung erfolgt auf Basis von 9.300 TN</a:t>
            </a:r>
          </a:p>
          <a:p>
            <a:pPr>
              <a:defRPr/>
            </a:pPr>
            <a:endParaRPr lang="de-DE" sz="800" dirty="0">
              <a:solidFill>
                <a:srgbClr val="B4B5B4"/>
              </a:solidFill>
              <a:latin typeface="Montserrat Light" pitchFamily="2" charset="77"/>
              <a:ea typeface="Geneva" charset="0"/>
              <a:sym typeface="Arial" charset="0"/>
            </a:endParaRPr>
          </a:p>
        </p:txBody>
      </p:sp>
      <p:sp>
        <p:nvSpPr>
          <p:cNvPr id="62" name="Textfeld 61">
            <a:extLst>
              <a:ext uri="{FF2B5EF4-FFF2-40B4-BE49-F238E27FC236}">
                <a16:creationId xmlns:a16="http://schemas.microsoft.com/office/drawing/2014/main" id="{0A52672A-C4D1-7A44-A25A-9AFAF16D8B24}"/>
              </a:ext>
            </a:extLst>
          </p:cNvPr>
          <p:cNvSpPr txBox="1"/>
          <p:nvPr/>
        </p:nvSpPr>
        <p:spPr>
          <a:xfrm>
            <a:off x="7251995" y="1285850"/>
            <a:ext cx="1435296" cy="480344"/>
          </a:xfrm>
          <a:prstGeom prst="rect">
            <a:avLst/>
          </a:prstGeom>
          <a:noFill/>
          <a:ln>
            <a:noFill/>
          </a:ln>
        </p:spPr>
        <p:txBody>
          <a:bodyPr vert="horz" wrap="square" lIns="135000" tIns="216000" rIns="135000" bIns="135000" rtlCol="0" anchor="t">
            <a:noAutofit/>
          </a:bodyPr>
          <a:lstStyle/>
          <a:p>
            <a:pPr algn="ctr"/>
            <a:r>
              <a:rPr lang="de-DE" sz="1000" dirty="0">
                <a:solidFill>
                  <a:srgbClr val="B4B5B4"/>
                </a:solidFill>
                <a:latin typeface="Montserrat Light" pitchFamily="2" charset="77"/>
              </a:rPr>
              <a:t>7</a:t>
            </a:r>
            <a:r>
              <a:rPr lang="de-DE" sz="1000" spc="0" dirty="0">
                <a:solidFill>
                  <a:srgbClr val="B4B5B4"/>
                </a:solidFill>
                <a:latin typeface="Montserrat Light" pitchFamily="2" charset="77"/>
              </a:rPr>
              <a:t>5 % des Bedarfs</a:t>
            </a:r>
          </a:p>
        </p:txBody>
      </p:sp>
      <p:cxnSp>
        <p:nvCxnSpPr>
          <p:cNvPr id="59" name="Gerade Verbindung 57">
            <a:extLst>
              <a:ext uri="{FF2B5EF4-FFF2-40B4-BE49-F238E27FC236}">
                <a16:creationId xmlns:a16="http://schemas.microsoft.com/office/drawing/2014/main" id="{70A246AE-69AD-6647-8DD1-8D25607ECF85}"/>
              </a:ext>
            </a:extLst>
          </p:cNvPr>
          <p:cNvCxnSpPr>
            <a:cxnSpLocks/>
          </p:cNvCxnSpPr>
          <p:nvPr/>
        </p:nvCxnSpPr>
        <p:spPr bwMode="auto">
          <a:xfrm>
            <a:off x="1377941" y="685297"/>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sp>
        <p:nvSpPr>
          <p:cNvPr id="60" name="Textfeld 59">
            <a:extLst>
              <a:ext uri="{FF2B5EF4-FFF2-40B4-BE49-F238E27FC236}">
                <a16:creationId xmlns:a16="http://schemas.microsoft.com/office/drawing/2014/main" id="{2E0244F4-0B14-5B46-965E-1F10DF87417F}"/>
              </a:ext>
            </a:extLst>
          </p:cNvPr>
          <p:cNvSpPr txBox="1"/>
          <p:nvPr/>
        </p:nvSpPr>
        <p:spPr>
          <a:xfrm>
            <a:off x="334805" y="584732"/>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Light" pitchFamily="2" charset="77"/>
                <a:ea typeface="Geneva" charset="0"/>
                <a:sym typeface="Arial" charset="0"/>
              </a:rPr>
              <a:t>1.500.000 €</a:t>
            </a:r>
          </a:p>
        </p:txBody>
      </p:sp>
    </p:spTree>
    <p:extLst>
      <p:ext uri="{BB962C8B-B14F-4D97-AF65-F5344CB8AC3E}">
        <p14:creationId xmlns:p14="http://schemas.microsoft.com/office/powerpoint/2010/main" val="3826444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DED052AB-A3DF-8F6A-D16F-B8D66495A853}"/>
              </a:ext>
            </a:extLst>
          </p:cNvPr>
          <p:cNvPicPr>
            <a:picLocks noChangeAspect="1"/>
          </p:cNvPicPr>
          <p:nvPr/>
        </p:nvPicPr>
        <p:blipFill>
          <a:blip r:embed="rId2"/>
          <a:stretch>
            <a:fillRect/>
          </a:stretch>
        </p:blipFill>
        <p:spPr>
          <a:xfrm>
            <a:off x="3198293" y="518973"/>
            <a:ext cx="2747413" cy="3993662"/>
          </a:xfrm>
          <a:prstGeom prst="rect">
            <a:avLst/>
          </a:prstGeom>
        </p:spPr>
      </p:pic>
    </p:spTree>
    <p:extLst>
      <p:ext uri="{BB962C8B-B14F-4D97-AF65-F5344CB8AC3E}">
        <p14:creationId xmlns:p14="http://schemas.microsoft.com/office/powerpoint/2010/main" val="3805272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43883CDE-9644-4A52-BE8E-9860A7B03651}"/>
              </a:ext>
            </a:extLst>
          </p:cNvPr>
          <p:cNvPicPr>
            <a:picLocks noChangeAspect="1"/>
          </p:cNvPicPr>
          <p:nvPr/>
        </p:nvPicPr>
        <p:blipFill>
          <a:blip r:embed="rId2"/>
          <a:stretch>
            <a:fillRect/>
          </a:stretch>
        </p:blipFill>
        <p:spPr>
          <a:xfrm rot="169064">
            <a:off x="5033842" y="-450850"/>
            <a:ext cx="3637049" cy="5143500"/>
          </a:xfrm>
          <a:prstGeom prst="rect">
            <a:avLst/>
          </a:prstGeom>
          <a:effectLst>
            <a:outerShdw blurRad="50800" dist="38100" dir="2700000" algn="tl" rotWithShape="0">
              <a:prstClr val="black">
                <a:alpha val="12000"/>
              </a:prstClr>
            </a:outerShdw>
          </a:effectLst>
        </p:spPr>
      </p:pic>
      <p:pic>
        <p:nvPicPr>
          <p:cNvPr id="7" name="Grafik 6">
            <a:extLst>
              <a:ext uri="{FF2B5EF4-FFF2-40B4-BE49-F238E27FC236}">
                <a16:creationId xmlns:a16="http://schemas.microsoft.com/office/drawing/2014/main" id="{883BA87A-085B-4849-9EA1-FC1D9EC78020}"/>
              </a:ext>
            </a:extLst>
          </p:cNvPr>
          <p:cNvPicPr>
            <a:picLocks noChangeAspect="1"/>
          </p:cNvPicPr>
          <p:nvPr/>
        </p:nvPicPr>
        <p:blipFill>
          <a:blip r:embed="rId3"/>
          <a:stretch>
            <a:fillRect/>
          </a:stretch>
        </p:blipFill>
        <p:spPr>
          <a:xfrm rot="528268">
            <a:off x="4317072" y="2341103"/>
            <a:ext cx="3228801" cy="4566001"/>
          </a:xfrm>
          <a:prstGeom prst="rect">
            <a:avLst/>
          </a:prstGeom>
          <a:effectLst>
            <a:outerShdw blurRad="304800" dist="190500" dir="6060000" algn="tl" rotWithShape="0">
              <a:prstClr val="black">
                <a:alpha val="16000"/>
              </a:prstClr>
            </a:outerShdw>
          </a:effectLst>
        </p:spPr>
      </p:pic>
      <p:sp>
        <p:nvSpPr>
          <p:cNvPr id="14" name="Textplatzhalter 13">
            <a:extLst>
              <a:ext uri="{FF2B5EF4-FFF2-40B4-BE49-F238E27FC236}">
                <a16:creationId xmlns:a16="http://schemas.microsoft.com/office/drawing/2014/main" id="{F7E52C20-FB28-421A-A8F8-8790164D741B}"/>
              </a:ext>
            </a:extLst>
          </p:cNvPr>
          <p:cNvSpPr>
            <a:spLocks noGrp="1"/>
          </p:cNvSpPr>
          <p:nvPr>
            <p:ph type="body" sz="quarter" idx="15"/>
          </p:nvPr>
        </p:nvSpPr>
        <p:spPr/>
        <p:txBody>
          <a:bodyPr/>
          <a:lstStyle/>
          <a:p>
            <a:r>
              <a:rPr lang="de-DE" dirty="0"/>
              <a:t>Stundenentwurf</a:t>
            </a:r>
            <a:endParaRPr lang="en-US" dirty="0"/>
          </a:p>
        </p:txBody>
      </p:sp>
      <p:sp>
        <p:nvSpPr>
          <p:cNvPr id="15" name="Textplatzhalter 14">
            <a:extLst>
              <a:ext uri="{FF2B5EF4-FFF2-40B4-BE49-F238E27FC236}">
                <a16:creationId xmlns:a16="http://schemas.microsoft.com/office/drawing/2014/main" id="{86BD8A6C-01D1-46D5-91BC-B0FF5C6C1146}"/>
              </a:ext>
            </a:extLst>
          </p:cNvPr>
          <p:cNvSpPr>
            <a:spLocks noGrp="1"/>
          </p:cNvSpPr>
          <p:nvPr>
            <p:ph type="body" sz="quarter" idx="16"/>
          </p:nvPr>
        </p:nvSpPr>
        <p:spPr/>
        <p:txBody>
          <a:bodyPr/>
          <a:lstStyle/>
          <a:p>
            <a:r>
              <a:rPr lang="de-DE" dirty="0"/>
              <a:t>Für </a:t>
            </a:r>
            <a:r>
              <a:rPr lang="de-DE" dirty="0" err="1"/>
              <a:t>Teenkreis</a:t>
            </a:r>
            <a:r>
              <a:rPr lang="de-DE" dirty="0"/>
              <a:t> oder Jugendkreis</a:t>
            </a:r>
            <a:endParaRPr lang="en-US" dirty="0"/>
          </a:p>
        </p:txBody>
      </p:sp>
      <p:sp>
        <p:nvSpPr>
          <p:cNvPr id="16" name="Textplatzhalter 15">
            <a:extLst>
              <a:ext uri="{FF2B5EF4-FFF2-40B4-BE49-F238E27FC236}">
                <a16:creationId xmlns:a16="http://schemas.microsoft.com/office/drawing/2014/main" id="{BBD4D128-5ED8-4E23-B636-F91677081088}"/>
              </a:ext>
            </a:extLst>
          </p:cNvPr>
          <p:cNvSpPr>
            <a:spLocks noGrp="1"/>
          </p:cNvSpPr>
          <p:nvPr>
            <p:ph type="body" sz="quarter" idx="17"/>
          </p:nvPr>
        </p:nvSpPr>
        <p:spPr/>
        <p:txBody>
          <a:bodyPr/>
          <a:lstStyle/>
          <a:p>
            <a:r>
              <a:rPr lang="en-US" dirty="0" err="1"/>
              <a:t>Thema</a:t>
            </a:r>
            <a:r>
              <a:rPr lang="en-US" dirty="0"/>
              <a:t>: </a:t>
            </a:r>
            <a:r>
              <a:rPr lang="en-US" dirty="0" err="1"/>
              <a:t>Meine</a:t>
            </a:r>
            <a:r>
              <a:rPr lang="en-US" dirty="0"/>
              <a:t> </a:t>
            </a:r>
            <a:r>
              <a:rPr lang="en-US" dirty="0" err="1"/>
              <a:t>Ressource</a:t>
            </a:r>
            <a:r>
              <a:rPr lang="en-US" dirty="0"/>
              <a:t> Geld</a:t>
            </a:r>
          </a:p>
        </p:txBody>
      </p:sp>
      <p:pic>
        <p:nvPicPr>
          <p:cNvPr id="21" name="Grafik 20">
            <a:extLst>
              <a:ext uri="{FF2B5EF4-FFF2-40B4-BE49-F238E27FC236}">
                <a16:creationId xmlns:a16="http://schemas.microsoft.com/office/drawing/2014/main" id="{BBECDE55-2AA6-4DC4-B04E-91C8208B10B6}"/>
              </a:ext>
            </a:extLst>
          </p:cNvPr>
          <p:cNvPicPr>
            <a:picLocks noChangeAspect="1"/>
          </p:cNvPicPr>
          <p:nvPr/>
        </p:nvPicPr>
        <p:blipFill>
          <a:blip r:embed="rId4"/>
          <a:stretch>
            <a:fillRect/>
          </a:stretch>
        </p:blipFill>
        <p:spPr>
          <a:xfrm rot="21359159">
            <a:off x="7227257" y="3569361"/>
            <a:ext cx="1953674" cy="1386226"/>
          </a:xfrm>
          <a:prstGeom prst="rect">
            <a:avLst/>
          </a:prstGeom>
          <a:effectLst>
            <a:outerShdw blurRad="228600" dist="25400" dir="2700000" algn="tl" rotWithShape="0">
              <a:prstClr val="black">
                <a:alpha val="27000"/>
              </a:prstClr>
            </a:outerShdw>
          </a:effectLst>
        </p:spPr>
      </p:pic>
    </p:spTree>
    <p:extLst>
      <p:ext uri="{BB962C8B-B14F-4D97-AF65-F5344CB8AC3E}">
        <p14:creationId xmlns:p14="http://schemas.microsoft.com/office/powerpoint/2010/main" val="158667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7FB99A5-E639-4AFC-8B4A-13506AD0C65B}"/>
              </a:ext>
            </a:extLst>
          </p:cNvPr>
          <p:cNvSpPr>
            <a:spLocks noGrp="1"/>
          </p:cNvSpPr>
          <p:nvPr>
            <p:ph type="body" sz="quarter" idx="16"/>
          </p:nvPr>
        </p:nvSpPr>
        <p:spPr>
          <a:xfrm>
            <a:off x="338137" y="973030"/>
            <a:ext cx="4185937" cy="636242"/>
          </a:xfrm>
        </p:spPr>
        <p:txBody>
          <a:bodyPr/>
          <a:lstStyle/>
          <a:p>
            <a:pPr algn="ctr"/>
            <a:r>
              <a:rPr lang="de-DE" sz="4800" dirty="0">
                <a:solidFill>
                  <a:srgbClr val="95C459"/>
                </a:solidFill>
              </a:rPr>
              <a:t>2500</a:t>
            </a:r>
            <a:endParaRPr lang="en-US" sz="4800" dirty="0">
              <a:solidFill>
                <a:srgbClr val="95C459"/>
              </a:solidFill>
            </a:endParaRPr>
          </a:p>
        </p:txBody>
      </p:sp>
      <p:sp>
        <p:nvSpPr>
          <p:cNvPr id="4" name="Textplatzhalter 3">
            <a:extLst>
              <a:ext uri="{FF2B5EF4-FFF2-40B4-BE49-F238E27FC236}">
                <a16:creationId xmlns:a16="http://schemas.microsoft.com/office/drawing/2014/main" id="{C7B5DF27-23CF-4601-BB6A-9B7B0E9DBBB6}"/>
              </a:ext>
            </a:extLst>
          </p:cNvPr>
          <p:cNvSpPr>
            <a:spLocks noGrp="1"/>
          </p:cNvSpPr>
          <p:nvPr>
            <p:ph type="body" sz="quarter" idx="17"/>
          </p:nvPr>
        </p:nvSpPr>
        <p:spPr>
          <a:xfrm>
            <a:off x="338137" y="1655168"/>
            <a:ext cx="4185937" cy="297457"/>
          </a:xfrm>
        </p:spPr>
        <p:txBody>
          <a:bodyPr/>
          <a:lstStyle/>
          <a:p>
            <a:pPr algn="ctr"/>
            <a:r>
              <a:rPr lang="de-DE" dirty="0"/>
              <a:t>Samentüten verteilt</a:t>
            </a:r>
            <a:endParaRPr lang="en-US" dirty="0"/>
          </a:p>
        </p:txBody>
      </p:sp>
      <p:sp>
        <p:nvSpPr>
          <p:cNvPr id="6" name="Textplatzhalter 5">
            <a:extLst>
              <a:ext uri="{FF2B5EF4-FFF2-40B4-BE49-F238E27FC236}">
                <a16:creationId xmlns:a16="http://schemas.microsoft.com/office/drawing/2014/main" id="{48E6C4C3-357D-46B7-AA1A-3344C07394C0}"/>
              </a:ext>
            </a:extLst>
          </p:cNvPr>
          <p:cNvSpPr>
            <a:spLocks noGrp="1"/>
          </p:cNvSpPr>
          <p:nvPr>
            <p:ph type="body" sz="quarter" idx="19"/>
          </p:nvPr>
        </p:nvSpPr>
        <p:spPr>
          <a:xfrm>
            <a:off x="338138" y="2695586"/>
            <a:ext cx="4185936" cy="644017"/>
          </a:xfrm>
        </p:spPr>
        <p:txBody>
          <a:bodyPr/>
          <a:lstStyle/>
          <a:p>
            <a:pPr algn="ctr"/>
            <a:r>
              <a:rPr lang="de-DE" sz="4800" dirty="0">
                <a:solidFill>
                  <a:srgbClr val="95C459"/>
                </a:solidFill>
              </a:rPr>
              <a:t>335</a:t>
            </a:r>
            <a:endParaRPr lang="en-US" sz="4800" dirty="0">
              <a:solidFill>
                <a:srgbClr val="95C459"/>
              </a:solidFill>
            </a:endParaRPr>
          </a:p>
        </p:txBody>
      </p:sp>
      <p:sp>
        <p:nvSpPr>
          <p:cNvPr id="7" name="Textplatzhalter 6">
            <a:extLst>
              <a:ext uri="{FF2B5EF4-FFF2-40B4-BE49-F238E27FC236}">
                <a16:creationId xmlns:a16="http://schemas.microsoft.com/office/drawing/2014/main" id="{188D98DF-59D4-47B5-A02C-470C3E9EE5E1}"/>
              </a:ext>
            </a:extLst>
          </p:cNvPr>
          <p:cNvSpPr>
            <a:spLocks noGrp="1"/>
          </p:cNvSpPr>
          <p:nvPr>
            <p:ph type="body" sz="quarter" idx="20"/>
          </p:nvPr>
        </p:nvSpPr>
        <p:spPr>
          <a:xfrm>
            <a:off x="338138" y="3467791"/>
            <a:ext cx="4185936" cy="297457"/>
          </a:xfrm>
        </p:spPr>
        <p:txBody>
          <a:bodyPr/>
          <a:lstStyle/>
          <a:p>
            <a:pPr algn="ctr"/>
            <a:r>
              <a:rPr lang="en-US" dirty="0" err="1"/>
              <a:t>Bäume</a:t>
            </a:r>
            <a:r>
              <a:rPr lang="en-US" dirty="0"/>
              <a:t> </a:t>
            </a:r>
            <a:r>
              <a:rPr lang="en-US" dirty="0" err="1"/>
              <a:t>gepflanzt</a:t>
            </a:r>
            <a:endParaRPr lang="en-US" dirty="0"/>
          </a:p>
        </p:txBody>
      </p:sp>
      <p:sp>
        <p:nvSpPr>
          <p:cNvPr id="9" name="Textplatzhalter 8">
            <a:extLst>
              <a:ext uri="{FF2B5EF4-FFF2-40B4-BE49-F238E27FC236}">
                <a16:creationId xmlns:a16="http://schemas.microsoft.com/office/drawing/2014/main" id="{6B635E5C-7D9D-40A9-8E86-92CC4279BC33}"/>
              </a:ext>
            </a:extLst>
          </p:cNvPr>
          <p:cNvSpPr>
            <a:spLocks noGrp="1"/>
          </p:cNvSpPr>
          <p:nvPr>
            <p:ph type="body" sz="quarter" idx="22"/>
          </p:nvPr>
        </p:nvSpPr>
        <p:spPr>
          <a:xfrm>
            <a:off x="4679784" y="973030"/>
            <a:ext cx="4126078" cy="636242"/>
          </a:xfrm>
        </p:spPr>
        <p:txBody>
          <a:bodyPr/>
          <a:lstStyle/>
          <a:p>
            <a:pPr algn="ctr"/>
            <a:r>
              <a:rPr lang="de-DE" sz="4800" dirty="0">
                <a:solidFill>
                  <a:srgbClr val="95C459"/>
                </a:solidFill>
              </a:rPr>
              <a:t>83</a:t>
            </a:r>
            <a:endParaRPr lang="en-US" sz="4800" dirty="0">
              <a:solidFill>
                <a:srgbClr val="95C459"/>
              </a:solidFill>
            </a:endParaRPr>
          </a:p>
        </p:txBody>
      </p:sp>
      <p:sp>
        <p:nvSpPr>
          <p:cNvPr id="10" name="Textplatzhalter 9">
            <a:extLst>
              <a:ext uri="{FF2B5EF4-FFF2-40B4-BE49-F238E27FC236}">
                <a16:creationId xmlns:a16="http://schemas.microsoft.com/office/drawing/2014/main" id="{FB58A3D4-67B2-4634-BE68-AA97D1106FF0}"/>
              </a:ext>
            </a:extLst>
          </p:cNvPr>
          <p:cNvSpPr>
            <a:spLocks noGrp="1"/>
          </p:cNvSpPr>
          <p:nvPr>
            <p:ph type="body" sz="quarter" idx="23"/>
          </p:nvPr>
        </p:nvSpPr>
        <p:spPr>
          <a:xfrm>
            <a:off x="4679784" y="1655168"/>
            <a:ext cx="4126078" cy="297457"/>
          </a:xfrm>
        </p:spPr>
        <p:txBody>
          <a:bodyPr/>
          <a:lstStyle/>
          <a:p>
            <a:pPr algn="ctr"/>
            <a:r>
              <a:rPr lang="en-US" dirty="0" err="1"/>
              <a:t>Daueraufträge</a:t>
            </a:r>
            <a:r>
              <a:rPr lang="en-US" dirty="0"/>
              <a:t> </a:t>
            </a:r>
            <a:r>
              <a:rPr lang="en-US" dirty="0" err="1"/>
              <a:t>bereits</a:t>
            </a:r>
            <a:r>
              <a:rPr lang="en-US" dirty="0"/>
              <a:t> </a:t>
            </a:r>
            <a:r>
              <a:rPr lang="en-US" dirty="0" err="1"/>
              <a:t>eingerichtet</a:t>
            </a:r>
            <a:endParaRPr lang="en-US" dirty="0"/>
          </a:p>
        </p:txBody>
      </p:sp>
      <p:sp>
        <p:nvSpPr>
          <p:cNvPr id="12" name="Textplatzhalter 11">
            <a:extLst>
              <a:ext uri="{FF2B5EF4-FFF2-40B4-BE49-F238E27FC236}">
                <a16:creationId xmlns:a16="http://schemas.microsoft.com/office/drawing/2014/main" id="{A2CA0CF6-0542-447C-AD9D-520E70423E3D}"/>
              </a:ext>
            </a:extLst>
          </p:cNvPr>
          <p:cNvSpPr>
            <a:spLocks noGrp="1"/>
          </p:cNvSpPr>
          <p:nvPr>
            <p:ph type="body" sz="quarter" idx="25"/>
          </p:nvPr>
        </p:nvSpPr>
        <p:spPr>
          <a:xfrm>
            <a:off x="4679784" y="2695586"/>
            <a:ext cx="4126078" cy="644017"/>
          </a:xfrm>
        </p:spPr>
        <p:txBody>
          <a:bodyPr/>
          <a:lstStyle/>
          <a:p>
            <a:pPr algn="ctr"/>
            <a:r>
              <a:rPr lang="de-DE" sz="4800" dirty="0">
                <a:solidFill>
                  <a:srgbClr val="95C459"/>
                </a:solidFill>
              </a:rPr>
              <a:t>970€</a:t>
            </a:r>
            <a:endParaRPr lang="en-US" sz="4800" dirty="0">
              <a:solidFill>
                <a:srgbClr val="95C459"/>
              </a:solidFill>
            </a:endParaRPr>
          </a:p>
        </p:txBody>
      </p:sp>
      <p:sp>
        <p:nvSpPr>
          <p:cNvPr id="13" name="Textplatzhalter 12">
            <a:extLst>
              <a:ext uri="{FF2B5EF4-FFF2-40B4-BE49-F238E27FC236}">
                <a16:creationId xmlns:a16="http://schemas.microsoft.com/office/drawing/2014/main" id="{EE66FE3D-8164-47B6-AEEA-AC7BF436F57B}"/>
              </a:ext>
            </a:extLst>
          </p:cNvPr>
          <p:cNvSpPr>
            <a:spLocks noGrp="1"/>
          </p:cNvSpPr>
          <p:nvPr>
            <p:ph type="body" sz="quarter" idx="26"/>
          </p:nvPr>
        </p:nvSpPr>
        <p:spPr>
          <a:xfrm>
            <a:off x="4679784" y="3467791"/>
            <a:ext cx="4126078" cy="297457"/>
          </a:xfrm>
        </p:spPr>
        <p:txBody>
          <a:bodyPr/>
          <a:lstStyle/>
          <a:p>
            <a:pPr algn="ctr"/>
            <a:r>
              <a:rPr lang="de-DE" dirty="0"/>
              <a:t>Monatlicher Betrag</a:t>
            </a:r>
            <a:endParaRPr lang="en-US" dirty="0"/>
          </a:p>
        </p:txBody>
      </p:sp>
    </p:spTree>
    <p:extLst>
      <p:ext uri="{BB962C8B-B14F-4D97-AF65-F5344CB8AC3E}">
        <p14:creationId xmlns:p14="http://schemas.microsoft.com/office/powerpoint/2010/main" val="266506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300"/>
                                        <p:tgtEl>
                                          <p:spTgt spid="4">
                                            <p:txEl>
                                              <p:pRg st="0" end="0"/>
                                            </p:txEl>
                                          </p:spTgt>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300"/>
                                        <p:tgtEl>
                                          <p:spTgt spid="3">
                                            <p:txEl>
                                              <p:pRg st="0" end="0"/>
                                            </p:txEl>
                                          </p:spTgt>
                                        </p:tgtEl>
                                      </p:cBhvr>
                                    </p:animEffect>
                                  </p:childTnLst>
                                </p:cTn>
                              </p:par>
                              <p:par>
                                <p:cTn id="11" presetID="10" presetClass="entr" presetSubtype="0" fill="hold" grpId="0" nodeType="withEffect">
                                  <p:stCondLst>
                                    <p:cond delay="80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300"/>
                                        <p:tgtEl>
                                          <p:spTgt spid="9">
                                            <p:txEl>
                                              <p:pRg st="0" end="0"/>
                                            </p:txEl>
                                          </p:spTgt>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fade">
                                      <p:cBhvr>
                                        <p:cTn id="16" dur="300"/>
                                        <p:tgtEl>
                                          <p:spTgt spid="10">
                                            <p:txEl>
                                              <p:pRg st="0" end="0"/>
                                            </p:txEl>
                                          </p:spTgt>
                                        </p:tgtEl>
                                      </p:cBhvr>
                                    </p:animEffect>
                                  </p:childTnLst>
                                </p:cTn>
                              </p:par>
                              <p:par>
                                <p:cTn id="17" presetID="10" presetClass="entr" presetSubtype="0" fill="hold" grpId="0" nodeType="withEffect">
                                  <p:stCondLst>
                                    <p:cond delay="120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300"/>
                                        <p:tgtEl>
                                          <p:spTgt spid="6">
                                            <p:txEl>
                                              <p:pRg st="0" end="0"/>
                                            </p:txEl>
                                          </p:spTgt>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300"/>
                                        <p:tgtEl>
                                          <p:spTgt spid="7">
                                            <p:txEl>
                                              <p:pRg st="0" end="0"/>
                                            </p:txEl>
                                          </p:spTgt>
                                        </p:tgtEl>
                                      </p:cBhvr>
                                    </p:animEffect>
                                  </p:childTnLst>
                                </p:cTn>
                              </p:par>
                              <p:par>
                                <p:cTn id="23" presetID="10" presetClass="entr" presetSubtype="0" fill="hold" grpId="0" nodeType="withEffect">
                                  <p:stCondLst>
                                    <p:cond delay="140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fade">
                                      <p:cBhvr>
                                        <p:cTn id="25" dur="300"/>
                                        <p:tgtEl>
                                          <p:spTgt spid="12">
                                            <p:txEl>
                                              <p:pRg st="0" end="0"/>
                                            </p:txEl>
                                          </p:spTgt>
                                        </p:tgtEl>
                                      </p:cBhvr>
                                    </p:animEffect>
                                  </p:childTnLst>
                                </p:cTn>
                              </p:par>
                              <p:par>
                                <p:cTn id="26" presetID="10" presetClass="entr" presetSubtype="0" fill="hold" grpId="0" nodeType="withEffect">
                                  <p:stCondLst>
                                    <p:cond delay="1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3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6" grpId="0" build="p"/>
      <p:bldP spid="7" grpId="0" build="p"/>
      <p:bldP spid="9" grpId="0" build="p"/>
      <p:bldP spid="10" grpId="0" build="p"/>
      <p:bldP spid="12" grpId="0" build="p"/>
      <p:bldP spid="1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B8B225D-D297-4765-BA18-4C007603A23A}"/>
              </a:ext>
            </a:extLst>
          </p:cNvPr>
          <p:cNvPicPr>
            <a:picLocks noChangeAspect="1"/>
          </p:cNvPicPr>
          <p:nvPr/>
        </p:nvPicPr>
        <p:blipFill>
          <a:blip r:embed="rId3"/>
          <a:stretch>
            <a:fillRect/>
          </a:stretch>
        </p:blipFill>
        <p:spPr>
          <a:xfrm rot="21027092">
            <a:off x="5110707" y="502920"/>
            <a:ext cx="2124562" cy="4137660"/>
          </a:xfrm>
          <a:prstGeom prst="rect">
            <a:avLst/>
          </a:prstGeom>
        </p:spPr>
      </p:pic>
      <p:pic>
        <p:nvPicPr>
          <p:cNvPr id="3" name="Grafik 2">
            <a:extLst>
              <a:ext uri="{FF2B5EF4-FFF2-40B4-BE49-F238E27FC236}">
                <a16:creationId xmlns:a16="http://schemas.microsoft.com/office/drawing/2014/main" id="{E5512CEA-8C7E-4B34-B085-3D696E1B1C7D}"/>
              </a:ext>
            </a:extLst>
          </p:cNvPr>
          <p:cNvPicPr>
            <a:picLocks noChangeAspect="1"/>
          </p:cNvPicPr>
          <p:nvPr/>
        </p:nvPicPr>
        <p:blipFill>
          <a:blip r:embed="rId4"/>
          <a:stretch>
            <a:fillRect/>
          </a:stretch>
        </p:blipFill>
        <p:spPr>
          <a:xfrm rot="21259100">
            <a:off x="3590879" y="650248"/>
            <a:ext cx="3879119" cy="2909339"/>
          </a:xfrm>
          <a:prstGeom prst="rect">
            <a:avLst/>
          </a:prstGeom>
        </p:spPr>
      </p:pic>
      <p:pic>
        <p:nvPicPr>
          <p:cNvPr id="5" name="Grafik 4">
            <a:extLst>
              <a:ext uri="{FF2B5EF4-FFF2-40B4-BE49-F238E27FC236}">
                <a16:creationId xmlns:a16="http://schemas.microsoft.com/office/drawing/2014/main" id="{30AA78E4-89E0-4160-903B-15345293B6F9}"/>
              </a:ext>
            </a:extLst>
          </p:cNvPr>
          <p:cNvPicPr>
            <a:picLocks noChangeAspect="1"/>
          </p:cNvPicPr>
          <p:nvPr/>
        </p:nvPicPr>
        <p:blipFill>
          <a:blip r:embed="rId5"/>
          <a:stretch>
            <a:fillRect/>
          </a:stretch>
        </p:blipFill>
        <p:spPr>
          <a:xfrm rot="298723">
            <a:off x="6931582" y="1111388"/>
            <a:ext cx="2537455" cy="3383273"/>
          </a:xfrm>
          <a:prstGeom prst="rect">
            <a:avLst/>
          </a:prstGeom>
        </p:spPr>
      </p:pic>
      <p:pic>
        <p:nvPicPr>
          <p:cNvPr id="10" name="Grafik 9">
            <a:extLst>
              <a:ext uri="{FF2B5EF4-FFF2-40B4-BE49-F238E27FC236}">
                <a16:creationId xmlns:a16="http://schemas.microsoft.com/office/drawing/2014/main" id="{8DFA98BF-7DBD-4F87-B00B-F0595774A753}"/>
              </a:ext>
            </a:extLst>
          </p:cNvPr>
          <p:cNvPicPr>
            <a:picLocks noChangeAspect="1"/>
          </p:cNvPicPr>
          <p:nvPr/>
        </p:nvPicPr>
        <p:blipFill rotWithShape="1">
          <a:blip r:embed="rId6"/>
          <a:srcRect r="1072"/>
          <a:stretch/>
        </p:blipFill>
        <p:spPr>
          <a:xfrm rot="369083">
            <a:off x="3504265" y="2525392"/>
            <a:ext cx="5830992" cy="2774422"/>
          </a:xfrm>
          <a:prstGeom prst="rect">
            <a:avLst/>
          </a:prstGeom>
        </p:spPr>
      </p:pic>
      <p:sp>
        <p:nvSpPr>
          <p:cNvPr id="46" name="Ellipse 45">
            <a:extLst>
              <a:ext uri="{FF2B5EF4-FFF2-40B4-BE49-F238E27FC236}">
                <a16:creationId xmlns:a16="http://schemas.microsoft.com/office/drawing/2014/main" id="{135915BE-3B47-43E4-9D62-6143AB2AA1B1}"/>
              </a:ext>
            </a:extLst>
          </p:cNvPr>
          <p:cNvSpPr/>
          <p:nvPr/>
        </p:nvSpPr>
        <p:spPr>
          <a:xfrm>
            <a:off x="2151260" y="-3484475"/>
            <a:ext cx="9474134" cy="12045105"/>
          </a:xfrm>
          <a:prstGeom prst="ellipse">
            <a:avLst/>
          </a:prstGeom>
          <a:gradFill flip="none" rotWithShape="1">
            <a:gsLst>
              <a:gs pos="50000">
                <a:srgbClr val="F7F1EC">
                  <a:alpha val="69804"/>
                </a:srgbClr>
              </a:gs>
              <a:gs pos="0">
                <a:srgbClr val="F7F1EC"/>
              </a:gs>
              <a:gs pos="100000">
                <a:srgbClr val="F7F1EC">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fik 10">
            <a:extLst>
              <a:ext uri="{FF2B5EF4-FFF2-40B4-BE49-F238E27FC236}">
                <a16:creationId xmlns:a16="http://schemas.microsoft.com/office/drawing/2014/main" id="{C1D281C0-1458-43AD-A011-170C8E1DE8BE}"/>
              </a:ext>
            </a:extLst>
          </p:cNvPr>
          <p:cNvPicPr>
            <a:picLocks noChangeAspect="1"/>
          </p:cNvPicPr>
          <p:nvPr/>
        </p:nvPicPr>
        <p:blipFill>
          <a:blip r:embed="rId7"/>
          <a:stretch>
            <a:fillRect/>
          </a:stretch>
        </p:blipFill>
        <p:spPr>
          <a:xfrm>
            <a:off x="364777" y="228600"/>
            <a:ext cx="4547297" cy="4287574"/>
          </a:xfrm>
          <a:prstGeom prst="rect">
            <a:avLst/>
          </a:prstGeom>
          <a:effectLst>
            <a:outerShdw blurRad="215900" dir="2100000" sx="102000" sy="102000" algn="ctr" rotWithShape="0">
              <a:prstClr val="black">
                <a:alpha val="8000"/>
              </a:prstClr>
            </a:outerShdw>
          </a:effectLst>
        </p:spPr>
      </p:pic>
      <p:grpSp>
        <p:nvGrpSpPr>
          <p:cNvPr id="15" name="Gruppieren 14">
            <a:extLst>
              <a:ext uri="{FF2B5EF4-FFF2-40B4-BE49-F238E27FC236}">
                <a16:creationId xmlns:a16="http://schemas.microsoft.com/office/drawing/2014/main" id="{ACF7A42B-1CA9-4FEA-A6A5-0CB20E330106}"/>
              </a:ext>
            </a:extLst>
          </p:cNvPr>
          <p:cNvGrpSpPr/>
          <p:nvPr/>
        </p:nvGrpSpPr>
        <p:grpSpPr>
          <a:xfrm>
            <a:off x="3372405" y="1197929"/>
            <a:ext cx="586581" cy="457517"/>
            <a:chOff x="3415268" y="1197929"/>
            <a:chExt cx="586581" cy="457517"/>
          </a:xfrm>
        </p:grpSpPr>
        <p:sp>
          <p:nvSpPr>
            <p:cNvPr id="13" name="Rechteck: abgerundete Ecken 12">
              <a:extLst>
                <a:ext uri="{FF2B5EF4-FFF2-40B4-BE49-F238E27FC236}">
                  <a16:creationId xmlns:a16="http://schemas.microsoft.com/office/drawing/2014/main" id="{A5A2DD11-1FA1-4018-A119-FC83A7D96964}"/>
                </a:ext>
              </a:extLst>
            </p:cNvPr>
            <p:cNvSpPr/>
            <p:nvPr/>
          </p:nvSpPr>
          <p:spPr>
            <a:xfrm>
              <a:off x="3415268" y="1197929"/>
              <a:ext cx="586581" cy="350837"/>
            </a:xfrm>
            <a:prstGeom prst="roundRec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latin typeface="Montserrat" panose="00000500000000000000" pitchFamily="50" charset="0"/>
                </a:rPr>
                <a:t>135</a:t>
              </a:r>
              <a:endParaRPr lang="en-US" sz="1600" b="1" dirty="0">
                <a:latin typeface="Montserrat" panose="00000500000000000000" pitchFamily="50" charset="0"/>
              </a:endParaRPr>
            </a:p>
          </p:txBody>
        </p:sp>
        <p:sp>
          <p:nvSpPr>
            <p:cNvPr id="14" name="Gleichschenkliges Dreieck 13">
              <a:extLst>
                <a:ext uri="{FF2B5EF4-FFF2-40B4-BE49-F238E27FC236}">
                  <a16:creationId xmlns:a16="http://schemas.microsoft.com/office/drawing/2014/main" id="{73B42159-D778-49CE-8A7A-D72E25960E54}"/>
                </a:ext>
              </a:extLst>
            </p:cNvPr>
            <p:cNvSpPr/>
            <p:nvPr/>
          </p:nvSpPr>
          <p:spPr>
            <a:xfrm rot="10800000">
              <a:off x="3604260" y="1548766"/>
              <a:ext cx="213360" cy="106680"/>
            </a:xfrm>
            <a:prstGeom prst="triangle">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uppieren 15">
            <a:extLst>
              <a:ext uri="{FF2B5EF4-FFF2-40B4-BE49-F238E27FC236}">
                <a16:creationId xmlns:a16="http://schemas.microsoft.com/office/drawing/2014/main" id="{EB566A40-4F6D-4480-ADC9-9DAFC6988A2F}"/>
              </a:ext>
            </a:extLst>
          </p:cNvPr>
          <p:cNvGrpSpPr/>
          <p:nvPr/>
        </p:nvGrpSpPr>
        <p:grpSpPr>
          <a:xfrm>
            <a:off x="1275155" y="2114233"/>
            <a:ext cx="586581" cy="457517"/>
            <a:chOff x="3415268" y="1197929"/>
            <a:chExt cx="586581" cy="457517"/>
          </a:xfrm>
        </p:grpSpPr>
        <p:sp>
          <p:nvSpPr>
            <p:cNvPr id="17" name="Rechteck: abgerundete Ecken 16">
              <a:extLst>
                <a:ext uri="{FF2B5EF4-FFF2-40B4-BE49-F238E27FC236}">
                  <a16:creationId xmlns:a16="http://schemas.microsoft.com/office/drawing/2014/main" id="{4ACDE6FB-6C8A-4C02-A007-B83C2C72A795}"/>
                </a:ext>
              </a:extLst>
            </p:cNvPr>
            <p:cNvSpPr/>
            <p:nvPr/>
          </p:nvSpPr>
          <p:spPr>
            <a:xfrm>
              <a:off x="3415268" y="1197929"/>
              <a:ext cx="586581" cy="350837"/>
            </a:xfrm>
            <a:prstGeom prst="roundRec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latin typeface="Montserrat" panose="00000500000000000000" pitchFamily="50" charset="0"/>
                </a:rPr>
                <a:t>50</a:t>
              </a:r>
              <a:endParaRPr lang="en-US" sz="1600" b="1" dirty="0">
                <a:latin typeface="Montserrat" panose="00000500000000000000" pitchFamily="50" charset="0"/>
              </a:endParaRPr>
            </a:p>
          </p:txBody>
        </p:sp>
        <p:sp>
          <p:nvSpPr>
            <p:cNvPr id="18" name="Gleichschenkliges Dreieck 17">
              <a:extLst>
                <a:ext uri="{FF2B5EF4-FFF2-40B4-BE49-F238E27FC236}">
                  <a16:creationId xmlns:a16="http://schemas.microsoft.com/office/drawing/2014/main" id="{859B266A-ABE2-45B1-A9E4-9F34058A2B7A}"/>
                </a:ext>
              </a:extLst>
            </p:cNvPr>
            <p:cNvSpPr/>
            <p:nvPr/>
          </p:nvSpPr>
          <p:spPr>
            <a:xfrm rot="10800000">
              <a:off x="3604260" y="1548766"/>
              <a:ext cx="213360" cy="106680"/>
            </a:xfrm>
            <a:prstGeom prst="triangle">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uppieren 18">
            <a:extLst>
              <a:ext uri="{FF2B5EF4-FFF2-40B4-BE49-F238E27FC236}">
                <a16:creationId xmlns:a16="http://schemas.microsoft.com/office/drawing/2014/main" id="{E3A30B4E-70AE-4E14-8091-9C6576335FF5}"/>
              </a:ext>
            </a:extLst>
          </p:cNvPr>
          <p:cNvGrpSpPr/>
          <p:nvPr/>
        </p:nvGrpSpPr>
        <p:grpSpPr>
          <a:xfrm>
            <a:off x="1391276" y="2571750"/>
            <a:ext cx="586581" cy="457200"/>
            <a:chOff x="3415268" y="1091566"/>
            <a:chExt cx="586581" cy="457200"/>
          </a:xfrm>
        </p:grpSpPr>
        <p:sp>
          <p:nvSpPr>
            <p:cNvPr id="20" name="Rechteck: abgerundete Ecken 19">
              <a:extLst>
                <a:ext uri="{FF2B5EF4-FFF2-40B4-BE49-F238E27FC236}">
                  <a16:creationId xmlns:a16="http://schemas.microsoft.com/office/drawing/2014/main" id="{F4CA5CBC-B045-4F36-953D-26A8821BE30D}"/>
                </a:ext>
              </a:extLst>
            </p:cNvPr>
            <p:cNvSpPr/>
            <p:nvPr/>
          </p:nvSpPr>
          <p:spPr>
            <a:xfrm>
              <a:off x="3415268" y="1197929"/>
              <a:ext cx="586581" cy="350837"/>
            </a:xfrm>
            <a:prstGeom prst="roundRec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580" b="1" dirty="0">
                  <a:latin typeface="Montserrat" panose="00000500000000000000" pitchFamily="50" charset="0"/>
                </a:rPr>
                <a:t>150</a:t>
              </a:r>
              <a:endParaRPr lang="en-US" sz="1580" b="1" dirty="0">
                <a:latin typeface="Montserrat" panose="00000500000000000000" pitchFamily="50" charset="0"/>
              </a:endParaRPr>
            </a:p>
          </p:txBody>
        </p:sp>
        <p:sp>
          <p:nvSpPr>
            <p:cNvPr id="21" name="Gleichschenkliges Dreieck 20">
              <a:extLst>
                <a:ext uri="{FF2B5EF4-FFF2-40B4-BE49-F238E27FC236}">
                  <a16:creationId xmlns:a16="http://schemas.microsoft.com/office/drawing/2014/main" id="{C1335AD7-305C-487F-BA5C-AAED849C43B8}"/>
                </a:ext>
              </a:extLst>
            </p:cNvPr>
            <p:cNvSpPr/>
            <p:nvPr/>
          </p:nvSpPr>
          <p:spPr>
            <a:xfrm>
              <a:off x="3604260" y="1091566"/>
              <a:ext cx="213360" cy="106680"/>
            </a:xfrm>
            <a:prstGeom prst="triangle">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platzhalter 26">
            <a:extLst>
              <a:ext uri="{FF2B5EF4-FFF2-40B4-BE49-F238E27FC236}">
                <a16:creationId xmlns:a16="http://schemas.microsoft.com/office/drawing/2014/main" id="{EDAD99BE-0CF2-4BA1-B425-A0AE29922342}"/>
              </a:ext>
            </a:extLst>
          </p:cNvPr>
          <p:cNvSpPr txBox="1">
            <a:spLocks/>
          </p:cNvSpPr>
          <p:nvPr/>
        </p:nvSpPr>
        <p:spPr>
          <a:xfrm>
            <a:off x="5393699" y="2735643"/>
            <a:ext cx="2989260" cy="496729"/>
          </a:xfrm>
          <a:prstGeom prst="rect">
            <a:avLst/>
          </a:prstGeom>
        </p:spPr>
        <p:txBody>
          <a:bodyPr vert="horz" lIns="0" tIns="0" rIns="0" bIns="0" rtlCol="0">
            <a:noAutofit/>
          </a:bodyPr>
          <a:lstStyle>
            <a:lvl1pPr marL="0" indent="0" algn="r" defTabSz="685800" rtl="0" eaLnBrk="1" latinLnBrk="0" hangingPunct="1">
              <a:lnSpc>
                <a:spcPct val="90000"/>
              </a:lnSpc>
              <a:spcBef>
                <a:spcPts val="750"/>
              </a:spcBef>
              <a:spcAft>
                <a:spcPts val="600"/>
              </a:spcAft>
              <a:buFontTx/>
              <a:buNone/>
              <a:defRPr sz="1800" b="1" i="0" kern="1200">
                <a:solidFill>
                  <a:schemeClr val="tx1"/>
                </a:solidFill>
                <a:latin typeface="Montserra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sz="1400" dirty="0"/>
              <a:t>KV Franken</a:t>
            </a:r>
            <a:endParaRPr lang="en-US" sz="1400" dirty="0"/>
          </a:p>
        </p:txBody>
      </p:sp>
      <p:sp>
        <p:nvSpPr>
          <p:cNvPr id="34" name="Textplatzhalter 27">
            <a:extLst>
              <a:ext uri="{FF2B5EF4-FFF2-40B4-BE49-F238E27FC236}">
                <a16:creationId xmlns:a16="http://schemas.microsoft.com/office/drawing/2014/main" id="{247ABAAD-B413-47AA-8B7B-D23E5C8582CB}"/>
              </a:ext>
            </a:extLst>
          </p:cNvPr>
          <p:cNvSpPr txBox="1">
            <a:spLocks/>
          </p:cNvSpPr>
          <p:nvPr/>
        </p:nvSpPr>
        <p:spPr>
          <a:xfrm>
            <a:off x="5393698" y="1982456"/>
            <a:ext cx="2989261" cy="496729"/>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chemeClr val="tx1"/>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sz="1200" spc="300" dirty="0"/>
              <a:t>NOVEMBER 2021</a:t>
            </a:r>
            <a:endParaRPr lang="en-US" sz="1200" spc="300" dirty="0"/>
          </a:p>
        </p:txBody>
      </p:sp>
      <p:sp>
        <p:nvSpPr>
          <p:cNvPr id="35" name="Textplatzhalter 26">
            <a:extLst>
              <a:ext uri="{FF2B5EF4-FFF2-40B4-BE49-F238E27FC236}">
                <a16:creationId xmlns:a16="http://schemas.microsoft.com/office/drawing/2014/main" id="{E1EDFDF2-AADC-4A24-BC97-8CFF84728C50}"/>
              </a:ext>
            </a:extLst>
          </p:cNvPr>
          <p:cNvSpPr txBox="1">
            <a:spLocks/>
          </p:cNvSpPr>
          <p:nvPr/>
        </p:nvSpPr>
        <p:spPr>
          <a:xfrm>
            <a:off x="5393698" y="2289714"/>
            <a:ext cx="2989260" cy="496729"/>
          </a:xfrm>
          <a:prstGeom prst="rect">
            <a:avLst/>
          </a:prstGeom>
        </p:spPr>
        <p:txBody>
          <a:bodyPr vert="horz" lIns="0" tIns="0" rIns="0" bIns="0" rtlCol="0">
            <a:noAutofit/>
          </a:bodyPr>
          <a:lstStyle>
            <a:lvl1pPr marL="0" indent="0" algn="r" defTabSz="685800" rtl="0" eaLnBrk="1" latinLnBrk="0" hangingPunct="1">
              <a:lnSpc>
                <a:spcPct val="90000"/>
              </a:lnSpc>
              <a:spcBef>
                <a:spcPts val="750"/>
              </a:spcBef>
              <a:spcAft>
                <a:spcPts val="600"/>
              </a:spcAft>
              <a:buFontTx/>
              <a:buNone/>
              <a:defRPr sz="1800" b="1" i="0" kern="1200">
                <a:solidFill>
                  <a:schemeClr val="tx1"/>
                </a:solidFill>
                <a:latin typeface="Montserra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sz="2800" dirty="0">
                <a:solidFill>
                  <a:srgbClr val="95C459"/>
                </a:solidFill>
              </a:rPr>
              <a:t>135 Bäume</a:t>
            </a:r>
            <a:endParaRPr lang="en-US" sz="2800" dirty="0">
              <a:solidFill>
                <a:srgbClr val="95C459"/>
              </a:solidFill>
            </a:endParaRPr>
          </a:p>
        </p:txBody>
      </p:sp>
      <p:sp>
        <p:nvSpPr>
          <p:cNvPr id="40" name="Textplatzhalter 26">
            <a:extLst>
              <a:ext uri="{FF2B5EF4-FFF2-40B4-BE49-F238E27FC236}">
                <a16:creationId xmlns:a16="http://schemas.microsoft.com/office/drawing/2014/main" id="{43B3312D-A9FC-40F4-A9A2-E4C02C3CDA78}"/>
              </a:ext>
            </a:extLst>
          </p:cNvPr>
          <p:cNvSpPr txBox="1">
            <a:spLocks/>
          </p:cNvSpPr>
          <p:nvPr/>
        </p:nvSpPr>
        <p:spPr>
          <a:xfrm>
            <a:off x="5393698" y="1218562"/>
            <a:ext cx="2989260" cy="496729"/>
          </a:xfrm>
          <a:prstGeom prst="rect">
            <a:avLst/>
          </a:prstGeom>
        </p:spPr>
        <p:txBody>
          <a:bodyPr vert="horz" lIns="0" tIns="0" rIns="0" bIns="0" rtlCol="0">
            <a:noAutofit/>
          </a:bodyPr>
          <a:lstStyle>
            <a:lvl1pPr marL="0" indent="0" algn="r" defTabSz="685800" rtl="0" eaLnBrk="1" latinLnBrk="0" hangingPunct="1">
              <a:lnSpc>
                <a:spcPct val="90000"/>
              </a:lnSpc>
              <a:spcBef>
                <a:spcPts val="750"/>
              </a:spcBef>
              <a:spcAft>
                <a:spcPts val="600"/>
              </a:spcAft>
              <a:buFontTx/>
              <a:buNone/>
              <a:defRPr sz="1800" b="1" i="0" kern="1200">
                <a:solidFill>
                  <a:schemeClr val="tx1"/>
                </a:solidFill>
                <a:latin typeface="Montserra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sz="1400" dirty="0"/>
              <a:t>KV Freudenstadt + Nordschwarzwald</a:t>
            </a:r>
            <a:endParaRPr lang="en-US" sz="1400" dirty="0"/>
          </a:p>
        </p:txBody>
      </p:sp>
      <p:sp>
        <p:nvSpPr>
          <p:cNvPr id="41" name="Textplatzhalter 27">
            <a:extLst>
              <a:ext uri="{FF2B5EF4-FFF2-40B4-BE49-F238E27FC236}">
                <a16:creationId xmlns:a16="http://schemas.microsoft.com/office/drawing/2014/main" id="{07481C9B-3AF3-410F-9558-CFBD71D6538D}"/>
              </a:ext>
            </a:extLst>
          </p:cNvPr>
          <p:cNvSpPr txBox="1">
            <a:spLocks/>
          </p:cNvSpPr>
          <p:nvPr/>
        </p:nvSpPr>
        <p:spPr>
          <a:xfrm>
            <a:off x="5393697" y="465375"/>
            <a:ext cx="2989261" cy="496729"/>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chemeClr val="tx1"/>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sz="1200" spc="300" dirty="0"/>
              <a:t>OKTOBER 2021</a:t>
            </a:r>
            <a:endParaRPr lang="en-US" sz="1200" spc="300" dirty="0"/>
          </a:p>
        </p:txBody>
      </p:sp>
      <p:sp>
        <p:nvSpPr>
          <p:cNvPr id="42" name="Textplatzhalter 26">
            <a:extLst>
              <a:ext uri="{FF2B5EF4-FFF2-40B4-BE49-F238E27FC236}">
                <a16:creationId xmlns:a16="http://schemas.microsoft.com/office/drawing/2014/main" id="{639908EC-300A-4D03-A967-47E03216BCE2}"/>
              </a:ext>
            </a:extLst>
          </p:cNvPr>
          <p:cNvSpPr txBox="1">
            <a:spLocks/>
          </p:cNvSpPr>
          <p:nvPr/>
        </p:nvSpPr>
        <p:spPr>
          <a:xfrm>
            <a:off x="5393697" y="772633"/>
            <a:ext cx="2989260" cy="496729"/>
          </a:xfrm>
          <a:prstGeom prst="rect">
            <a:avLst/>
          </a:prstGeom>
        </p:spPr>
        <p:txBody>
          <a:bodyPr vert="horz" lIns="0" tIns="0" rIns="0" bIns="0" rtlCol="0">
            <a:noAutofit/>
          </a:bodyPr>
          <a:lstStyle>
            <a:lvl1pPr marL="0" indent="0" algn="r" defTabSz="685800" rtl="0" eaLnBrk="1" latinLnBrk="0" hangingPunct="1">
              <a:lnSpc>
                <a:spcPct val="90000"/>
              </a:lnSpc>
              <a:spcBef>
                <a:spcPts val="750"/>
              </a:spcBef>
              <a:spcAft>
                <a:spcPts val="600"/>
              </a:spcAft>
              <a:buFontTx/>
              <a:buNone/>
              <a:defRPr sz="1800" b="1" i="0" kern="1200">
                <a:solidFill>
                  <a:schemeClr val="tx1"/>
                </a:solidFill>
                <a:latin typeface="Montserra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sz="2800" dirty="0">
                <a:solidFill>
                  <a:srgbClr val="95C459"/>
                </a:solidFill>
              </a:rPr>
              <a:t>50 Bäume</a:t>
            </a:r>
            <a:endParaRPr lang="en-US" sz="2800" dirty="0">
              <a:solidFill>
                <a:srgbClr val="95C459"/>
              </a:solidFill>
            </a:endParaRPr>
          </a:p>
        </p:txBody>
      </p:sp>
      <p:sp>
        <p:nvSpPr>
          <p:cNvPr id="43" name="Textplatzhalter 26">
            <a:extLst>
              <a:ext uri="{FF2B5EF4-FFF2-40B4-BE49-F238E27FC236}">
                <a16:creationId xmlns:a16="http://schemas.microsoft.com/office/drawing/2014/main" id="{2680C2EB-C957-4256-B19F-6D713D4B19F2}"/>
              </a:ext>
            </a:extLst>
          </p:cNvPr>
          <p:cNvSpPr txBox="1">
            <a:spLocks/>
          </p:cNvSpPr>
          <p:nvPr/>
        </p:nvSpPr>
        <p:spPr>
          <a:xfrm>
            <a:off x="5393700" y="4110168"/>
            <a:ext cx="2989260" cy="496729"/>
          </a:xfrm>
          <a:prstGeom prst="rect">
            <a:avLst/>
          </a:prstGeom>
        </p:spPr>
        <p:txBody>
          <a:bodyPr vert="horz" lIns="0" tIns="0" rIns="0" bIns="0" rtlCol="0">
            <a:noAutofit/>
          </a:bodyPr>
          <a:lstStyle>
            <a:lvl1pPr marL="0" indent="0" algn="r" defTabSz="685800" rtl="0" eaLnBrk="1" latinLnBrk="0" hangingPunct="1">
              <a:lnSpc>
                <a:spcPct val="90000"/>
              </a:lnSpc>
              <a:spcBef>
                <a:spcPts val="750"/>
              </a:spcBef>
              <a:spcAft>
                <a:spcPts val="600"/>
              </a:spcAft>
              <a:buFontTx/>
              <a:buNone/>
              <a:defRPr sz="1800" b="1" i="0" kern="1200">
                <a:solidFill>
                  <a:schemeClr val="tx1"/>
                </a:solidFill>
                <a:latin typeface="Montserra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sz="1400" dirty="0"/>
              <a:t>KV Freudenstadt</a:t>
            </a:r>
            <a:endParaRPr lang="en-US" sz="1400" dirty="0"/>
          </a:p>
        </p:txBody>
      </p:sp>
      <p:sp>
        <p:nvSpPr>
          <p:cNvPr id="44" name="Textplatzhalter 27">
            <a:extLst>
              <a:ext uri="{FF2B5EF4-FFF2-40B4-BE49-F238E27FC236}">
                <a16:creationId xmlns:a16="http://schemas.microsoft.com/office/drawing/2014/main" id="{1CEF9389-592D-4F5F-A1D9-0EEF65FD0D1D}"/>
              </a:ext>
            </a:extLst>
          </p:cNvPr>
          <p:cNvSpPr txBox="1">
            <a:spLocks/>
          </p:cNvSpPr>
          <p:nvPr/>
        </p:nvSpPr>
        <p:spPr>
          <a:xfrm>
            <a:off x="5393699" y="3356981"/>
            <a:ext cx="2989261" cy="496729"/>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chemeClr val="tx1"/>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sz="1200" spc="300" dirty="0"/>
              <a:t>APRIL 2022</a:t>
            </a:r>
            <a:endParaRPr lang="en-US" sz="1200" spc="300" dirty="0"/>
          </a:p>
        </p:txBody>
      </p:sp>
      <p:sp>
        <p:nvSpPr>
          <p:cNvPr id="45" name="Textplatzhalter 26">
            <a:extLst>
              <a:ext uri="{FF2B5EF4-FFF2-40B4-BE49-F238E27FC236}">
                <a16:creationId xmlns:a16="http://schemas.microsoft.com/office/drawing/2014/main" id="{398994E3-CFD8-4AF8-8BA9-597EE1C4876E}"/>
              </a:ext>
            </a:extLst>
          </p:cNvPr>
          <p:cNvSpPr txBox="1">
            <a:spLocks/>
          </p:cNvSpPr>
          <p:nvPr/>
        </p:nvSpPr>
        <p:spPr>
          <a:xfrm>
            <a:off x="5393699" y="3664239"/>
            <a:ext cx="2989260" cy="496729"/>
          </a:xfrm>
          <a:prstGeom prst="rect">
            <a:avLst/>
          </a:prstGeom>
        </p:spPr>
        <p:txBody>
          <a:bodyPr vert="horz" lIns="0" tIns="0" rIns="0" bIns="0" rtlCol="0">
            <a:noAutofit/>
          </a:bodyPr>
          <a:lstStyle>
            <a:lvl1pPr marL="0" indent="0" algn="r" defTabSz="685800" rtl="0" eaLnBrk="1" latinLnBrk="0" hangingPunct="1">
              <a:lnSpc>
                <a:spcPct val="90000"/>
              </a:lnSpc>
              <a:spcBef>
                <a:spcPts val="750"/>
              </a:spcBef>
              <a:spcAft>
                <a:spcPts val="600"/>
              </a:spcAft>
              <a:buFontTx/>
              <a:buNone/>
              <a:defRPr sz="1800" b="1" i="0" kern="1200">
                <a:solidFill>
                  <a:schemeClr val="tx1"/>
                </a:solidFill>
                <a:latin typeface="Montserra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sz="2800" dirty="0">
                <a:solidFill>
                  <a:srgbClr val="95C459"/>
                </a:solidFill>
              </a:rPr>
              <a:t>150 Bäume</a:t>
            </a:r>
            <a:endParaRPr lang="en-US" sz="2800" dirty="0">
              <a:solidFill>
                <a:srgbClr val="95C459"/>
              </a:solidFill>
            </a:endParaRPr>
          </a:p>
        </p:txBody>
      </p:sp>
    </p:spTree>
    <p:extLst>
      <p:ext uri="{BB962C8B-B14F-4D97-AF65-F5344CB8AC3E}">
        <p14:creationId xmlns:p14="http://schemas.microsoft.com/office/powerpoint/2010/main" val="200701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
                                        <p:tgtEl>
                                          <p:spTgt spid="16"/>
                                        </p:tgtEl>
                                      </p:cBhvr>
                                    </p:animEffect>
                                  </p:childTnLst>
                                </p:cTn>
                              </p:par>
                            </p:childTnLst>
                          </p:cTn>
                        </p:par>
                        <p:par>
                          <p:cTn id="8" fill="hold">
                            <p:stCondLst>
                              <p:cond delay="400"/>
                            </p:stCondLst>
                            <p:childTnLst>
                              <p:par>
                                <p:cTn id="9" presetID="10" presetClass="entr" presetSubtype="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200"/>
                                        <p:tgtEl>
                                          <p:spTgt spid="41"/>
                                        </p:tgtEl>
                                      </p:cBhvr>
                                    </p:animEffect>
                                  </p:childTnLst>
                                </p:cTn>
                              </p:par>
                            </p:childTnLst>
                          </p:cTn>
                        </p:par>
                        <p:par>
                          <p:cTn id="12" fill="hold">
                            <p:stCondLst>
                              <p:cond delay="600"/>
                            </p:stCondLst>
                            <p:childTnLst>
                              <p:par>
                                <p:cTn id="13" presetID="10" presetClass="entr" presetSubtype="0" fill="hold" grpId="0"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200"/>
                                        <p:tgtEl>
                                          <p:spTgt spid="42"/>
                                        </p:tgtEl>
                                      </p:cBhvr>
                                    </p:animEffect>
                                  </p:childTnLst>
                                </p:cTn>
                              </p:par>
                            </p:childTnLst>
                          </p:cTn>
                        </p:par>
                        <p:par>
                          <p:cTn id="16" fill="hold">
                            <p:stCondLst>
                              <p:cond delay="800"/>
                            </p:stCondLst>
                            <p:childTnLst>
                              <p:par>
                                <p:cTn id="17" presetID="10" presetClass="entr" presetSubtype="0" fill="hold" grpId="0"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200"/>
                                        <p:tgtEl>
                                          <p:spTgt spid="40"/>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200"/>
                                        <p:tgtEl>
                                          <p:spTgt spid="15"/>
                                        </p:tgtEl>
                                      </p:cBhvr>
                                    </p:animEffect>
                                  </p:childTnLst>
                                </p:cTn>
                              </p:par>
                            </p:childTnLst>
                          </p:cTn>
                        </p:par>
                        <p:par>
                          <p:cTn id="33" fill="hold">
                            <p:stCondLst>
                              <p:cond delay="700"/>
                            </p:stCondLst>
                            <p:childTnLst>
                              <p:par>
                                <p:cTn id="34" presetID="10" presetClass="entr" presetSubtype="0" fill="hold" grpId="0"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200"/>
                                        <p:tgtEl>
                                          <p:spTgt spid="34"/>
                                        </p:tgtEl>
                                      </p:cBhvr>
                                    </p:animEffect>
                                  </p:childTnLst>
                                </p:cTn>
                              </p:par>
                            </p:childTnLst>
                          </p:cTn>
                        </p:par>
                        <p:par>
                          <p:cTn id="37" fill="hold">
                            <p:stCondLst>
                              <p:cond delay="900"/>
                            </p:stCondLst>
                            <p:childTnLst>
                              <p:par>
                                <p:cTn id="38" presetID="10" presetClass="entr" presetSubtype="0" fill="hold" grpId="0" nodeType="after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200"/>
                                        <p:tgtEl>
                                          <p:spTgt spid="35"/>
                                        </p:tgtEl>
                                      </p:cBhvr>
                                    </p:animEffect>
                                  </p:childTnLst>
                                </p:cTn>
                              </p:par>
                            </p:childTnLst>
                          </p:cTn>
                        </p:par>
                        <p:par>
                          <p:cTn id="41" fill="hold">
                            <p:stCondLst>
                              <p:cond delay="1100"/>
                            </p:stCondLst>
                            <p:childTnLst>
                              <p:par>
                                <p:cTn id="42" presetID="10" presetClass="entr" presetSubtype="0" fill="hold" grpId="0"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200"/>
                                        <p:tgtEl>
                                          <p:spTgt spid="33"/>
                                        </p:tgtEl>
                                      </p:cBhvr>
                                    </p:animEffect>
                                  </p:childTnLst>
                                </p:cTn>
                              </p:par>
                            </p:childTnLst>
                          </p:cTn>
                        </p:par>
                        <p:par>
                          <p:cTn id="45" fill="hold">
                            <p:stCondLst>
                              <p:cond delay="1300"/>
                            </p:stCondLst>
                            <p:childTnLst>
                              <p:par>
                                <p:cTn id="46" presetID="10" presetClass="entr" presetSubtype="0" fill="hold"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200"/>
                                        <p:tgtEl>
                                          <p:spTgt spid="19"/>
                                        </p:tgtEl>
                                      </p:cBhvr>
                                    </p:animEffect>
                                  </p:childTnLst>
                                </p:cTn>
                              </p:par>
                            </p:childTnLst>
                          </p:cTn>
                        </p:par>
                        <p:par>
                          <p:cTn id="58" fill="hold">
                            <p:stCondLst>
                              <p:cond delay="700"/>
                            </p:stCondLst>
                            <p:childTnLst>
                              <p:par>
                                <p:cTn id="59" presetID="10" presetClass="entr" presetSubtype="0" fill="hold" grpId="0"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200"/>
                                        <p:tgtEl>
                                          <p:spTgt spid="44"/>
                                        </p:tgtEl>
                                      </p:cBhvr>
                                    </p:animEffect>
                                  </p:childTnLst>
                                </p:cTn>
                              </p:par>
                            </p:childTnLst>
                          </p:cTn>
                        </p:par>
                        <p:par>
                          <p:cTn id="62" fill="hold">
                            <p:stCondLst>
                              <p:cond delay="900"/>
                            </p:stCondLst>
                            <p:childTnLst>
                              <p:par>
                                <p:cTn id="63" presetID="10" presetClass="entr" presetSubtype="0" fill="hold" grpId="0" nodeType="after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fade">
                                      <p:cBhvr>
                                        <p:cTn id="65" dur="200"/>
                                        <p:tgtEl>
                                          <p:spTgt spid="45"/>
                                        </p:tgtEl>
                                      </p:cBhvr>
                                    </p:animEffect>
                                  </p:childTnLst>
                                </p:cTn>
                              </p:par>
                            </p:childTnLst>
                          </p:cTn>
                        </p:par>
                        <p:par>
                          <p:cTn id="66" fill="hold">
                            <p:stCondLst>
                              <p:cond delay="1100"/>
                            </p:stCondLst>
                            <p:childTnLst>
                              <p:par>
                                <p:cTn id="67" presetID="10" presetClass="entr" presetSubtype="0" fill="hold" grpId="0" nodeType="after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200"/>
                                        <p:tgtEl>
                                          <p:spTgt spid="43"/>
                                        </p:tgtEl>
                                      </p:cBhvr>
                                    </p:animEffect>
                                  </p:childTnLst>
                                </p:cTn>
                              </p:par>
                            </p:childTnLst>
                          </p:cTn>
                        </p:par>
                        <p:par>
                          <p:cTn id="70" fill="hold">
                            <p:stCondLst>
                              <p:cond delay="1300"/>
                            </p:stCondLst>
                            <p:childTnLst>
                              <p:par>
                                <p:cTn id="71" presetID="10" presetClass="entr" presetSubtype="0" fill="hold" nodeType="after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fade">
                                      <p:cBhvr>
                                        <p:cTn id="73" dur="500"/>
                                        <p:tgtEl>
                                          <p:spTgt spid="5"/>
                                        </p:tgtEl>
                                      </p:cBhvr>
                                    </p:animEffect>
                                  </p:childTnLst>
                                </p:cTn>
                              </p:par>
                              <p:par>
                                <p:cTn id="74" presetID="10" presetClass="entr" presetSubtype="0" fill="hold" nodeType="withEffect">
                                  <p:stCondLst>
                                    <p:cond delay="200"/>
                                  </p:stCondLst>
                                  <p:childTnLst>
                                    <p:set>
                                      <p:cBhvr>
                                        <p:cTn id="75" dur="1" fill="hold">
                                          <p:stCondLst>
                                            <p:cond delay="0"/>
                                          </p:stCondLst>
                                        </p:cTn>
                                        <p:tgtEl>
                                          <p:spTgt spid="3"/>
                                        </p:tgtEl>
                                        <p:attrNameLst>
                                          <p:attrName>style.visibility</p:attrName>
                                        </p:attrNameLst>
                                      </p:cBhvr>
                                      <p:to>
                                        <p:strVal val="visible"/>
                                      </p:to>
                                    </p:set>
                                    <p:animEffect transition="in" filter="fade">
                                      <p:cBhvr>
                                        <p:cTn id="7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40" grpId="0"/>
      <p:bldP spid="41" grpId="0"/>
      <p:bldP spid="42" grpId="0"/>
      <p:bldP spid="43" grpId="0"/>
      <p:bldP spid="44" grpId="0"/>
      <p:bldP spid="4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16800D95-F813-43A2-ADE7-3833993CB84C}"/>
              </a:ext>
            </a:extLst>
          </p:cNvPr>
          <p:cNvSpPr>
            <a:spLocks noGrp="1"/>
          </p:cNvSpPr>
          <p:nvPr>
            <p:ph type="body" sz="quarter" idx="15"/>
          </p:nvPr>
        </p:nvSpPr>
        <p:spPr/>
        <p:txBody>
          <a:bodyPr/>
          <a:lstStyle/>
          <a:p>
            <a:r>
              <a:rPr lang="de-DE"/>
              <a:t>Fläche gesucht</a:t>
            </a:r>
            <a:endParaRPr lang="en-US" dirty="0"/>
          </a:p>
        </p:txBody>
      </p:sp>
      <p:sp>
        <p:nvSpPr>
          <p:cNvPr id="6" name="Textplatzhalter 5">
            <a:extLst>
              <a:ext uri="{FF2B5EF4-FFF2-40B4-BE49-F238E27FC236}">
                <a16:creationId xmlns:a16="http://schemas.microsoft.com/office/drawing/2014/main" id="{BC890661-8579-417D-A23B-C747E19DE76E}"/>
              </a:ext>
            </a:extLst>
          </p:cNvPr>
          <p:cNvSpPr>
            <a:spLocks noGrp="1"/>
          </p:cNvSpPr>
          <p:nvPr>
            <p:ph type="body" sz="quarter" idx="16"/>
          </p:nvPr>
        </p:nvSpPr>
        <p:spPr>
          <a:xfrm>
            <a:off x="4404048" y="1528223"/>
            <a:ext cx="4401813" cy="297457"/>
          </a:xfrm>
        </p:spPr>
        <p:txBody>
          <a:bodyPr/>
          <a:lstStyle/>
          <a:p>
            <a:r>
              <a:rPr lang="de-DE" dirty="0"/>
              <a:t>WALDFLÄCHE ZUR VERFÜGUNG?</a:t>
            </a:r>
            <a:endParaRPr lang="en-US" dirty="0"/>
          </a:p>
        </p:txBody>
      </p:sp>
      <p:sp>
        <p:nvSpPr>
          <p:cNvPr id="7" name="Textplatzhalter 6">
            <a:extLst>
              <a:ext uri="{FF2B5EF4-FFF2-40B4-BE49-F238E27FC236}">
                <a16:creationId xmlns:a16="http://schemas.microsoft.com/office/drawing/2014/main" id="{06B83F49-71D0-41EA-B538-162147F1C6F0}"/>
              </a:ext>
            </a:extLst>
          </p:cNvPr>
          <p:cNvSpPr>
            <a:spLocks noGrp="1"/>
          </p:cNvSpPr>
          <p:nvPr>
            <p:ph type="body" sz="quarter" idx="17"/>
          </p:nvPr>
        </p:nvSpPr>
        <p:spPr>
          <a:xfrm>
            <a:off x="5414610" y="2079767"/>
            <a:ext cx="3391252" cy="1945914"/>
          </a:xfrm>
        </p:spPr>
        <p:txBody>
          <a:bodyPr/>
          <a:lstStyle/>
          <a:p>
            <a:r>
              <a:rPr lang="de-DE" dirty="0"/>
              <a:t>Nimm mit uns Kontakt auf und sei dabei, die nächsten Bäume zu pflanzen!</a:t>
            </a:r>
          </a:p>
          <a:p>
            <a:r>
              <a:rPr lang="de-DE" dirty="0"/>
              <a:t>patrickveihelmann@swdec.de</a:t>
            </a:r>
            <a:endParaRPr lang="en-US" dirty="0"/>
          </a:p>
        </p:txBody>
      </p:sp>
      <p:pic>
        <p:nvPicPr>
          <p:cNvPr id="48" name="Grafik 47">
            <a:extLst>
              <a:ext uri="{FF2B5EF4-FFF2-40B4-BE49-F238E27FC236}">
                <a16:creationId xmlns:a16="http://schemas.microsoft.com/office/drawing/2014/main" id="{DF93D5DA-AA50-463A-AD5D-92E47ADF2155}"/>
              </a:ext>
            </a:extLst>
          </p:cNvPr>
          <p:cNvPicPr>
            <a:picLocks noChangeAspect="1"/>
          </p:cNvPicPr>
          <p:nvPr/>
        </p:nvPicPr>
        <p:blipFill>
          <a:blip r:embed="rId2"/>
          <a:stretch>
            <a:fillRect/>
          </a:stretch>
        </p:blipFill>
        <p:spPr>
          <a:xfrm>
            <a:off x="364777" y="228600"/>
            <a:ext cx="4547297" cy="4287574"/>
          </a:xfrm>
          <a:prstGeom prst="rect">
            <a:avLst/>
          </a:prstGeom>
          <a:effectLst>
            <a:outerShdw blurRad="215900" dir="2100000" sx="102000" sy="102000" algn="ctr" rotWithShape="0">
              <a:prstClr val="black">
                <a:alpha val="8000"/>
              </a:prstClr>
            </a:outerShdw>
          </a:effectLst>
        </p:spPr>
      </p:pic>
      <p:grpSp>
        <p:nvGrpSpPr>
          <p:cNvPr id="49" name="Gruppieren 48">
            <a:extLst>
              <a:ext uri="{FF2B5EF4-FFF2-40B4-BE49-F238E27FC236}">
                <a16:creationId xmlns:a16="http://schemas.microsoft.com/office/drawing/2014/main" id="{5770AEA9-CE1E-44A8-9DD0-BFA3B0CA9587}"/>
              </a:ext>
            </a:extLst>
          </p:cNvPr>
          <p:cNvGrpSpPr/>
          <p:nvPr/>
        </p:nvGrpSpPr>
        <p:grpSpPr>
          <a:xfrm>
            <a:off x="3372405" y="1197929"/>
            <a:ext cx="586581" cy="457517"/>
            <a:chOff x="3415268" y="1197929"/>
            <a:chExt cx="586581" cy="457517"/>
          </a:xfrm>
          <a:solidFill>
            <a:schemeClr val="accent2"/>
          </a:solidFill>
        </p:grpSpPr>
        <p:sp>
          <p:nvSpPr>
            <p:cNvPr id="50" name="Rechteck: abgerundete Ecken 49">
              <a:extLst>
                <a:ext uri="{FF2B5EF4-FFF2-40B4-BE49-F238E27FC236}">
                  <a16:creationId xmlns:a16="http://schemas.microsoft.com/office/drawing/2014/main" id="{245DA372-321A-4E9B-8837-4798BC4E56B1}"/>
                </a:ext>
              </a:extLst>
            </p:cNvPr>
            <p:cNvSpPr/>
            <p:nvPr/>
          </p:nvSpPr>
          <p:spPr>
            <a:xfrm>
              <a:off x="3415268" y="1197929"/>
              <a:ext cx="586581" cy="350837"/>
            </a:xfrm>
            <a:prstGeom prst="roundRect">
              <a:avLst/>
            </a:prstGeom>
            <a:solidFill>
              <a:srgbClr val="B4B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latin typeface="Montserrat" panose="00000500000000000000" pitchFamily="50" charset="0"/>
                </a:rPr>
                <a:t>135</a:t>
              </a:r>
              <a:endParaRPr lang="en-US" sz="1600" b="1" dirty="0">
                <a:latin typeface="Montserrat" panose="00000500000000000000" pitchFamily="50" charset="0"/>
              </a:endParaRPr>
            </a:p>
          </p:txBody>
        </p:sp>
        <p:sp>
          <p:nvSpPr>
            <p:cNvPr id="51" name="Gleichschenkliges Dreieck 50">
              <a:extLst>
                <a:ext uri="{FF2B5EF4-FFF2-40B4-BE49-F238E27FC236}">
                  <a16:creationId xmlns:a16="http://schemas.microsoft.com/office/drawing/2014/main" id="{4B5D7772-5C37-4766-BBD6-E3D92F42675C}"/>
                </a:ext>
              </a:extLst>
            </p:cNvPr>
            <p:cNvSpPr/>
            <p:nvPr/>
          </p:nvSpPr>
          <p:spPr>
            <a:xfrm rot="10800000">
              <a:off x="3604260" y="1548766"/>
              <a:ext cx="213360" cy="106680"/>
            </a:xfrm>
            <a:prstGeom prst="triangle">
              <a:avLst/>
            </a:prstGeom>
            <a:solidFill>
              <a:srgbClr val="B4B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uppieren 51">
            <a:extLst>
              <a:ext uri="{FF2B5EF4-FFF2-40B4-BE49-F238E27FC236}">
                <a16:creationId xmlns:a16="http://schemas.microsoft.com/office/drawing/2014/main" id="{9C048879-B98D-4F4F-8E97-3BF346938190}"/>
              </a:ext>
            </a:extLst>
          </p:cNvPr>
          <p:cNvGrpSpPr/>
          <p:nvPr/>
        </p:nvGrpSpPr>
        <p:grpSpPr>
          <a:xfrm>
            <a:off x="1275155" y="2114233"/>
            <a:ext cx="586581" cy="457517"/>
            <a:chOff x="3415268" y="1197929"/>
            <a:chExt cx="586581" cy="457517"/>
          </a:xfrm>
          <a:solidFill>
            <a:schemeClr val="accent2"/>
          </a:solidFill>
        </p:grpSpPr>
        <p:sp>
          <p:nvSpPr>
            <p:cNvPr id="53" name="Rechteck: abgerundete Ecken 52">
              <a:extLst>
                <a:ext uri="{FF2B5EF4-FFF2-40B4-BE49-F238E27FC236}">
                  <a16:creationId xmlns:a16="http://schemas.microsoft.com/office/drawing/2014/main" id="{9B39C4C3-6DE3-475D-8880-28FA5036AB29}"/>
                </a:ext>
              </a:extLst>
            </p:cNvPr>
            <p:cNvSpPr/>
            <p:nvPr/>
          </p:nvSpPr>
          <p:spPr>
            <a:xfrm>
              <a:off x="3415268" y="1197929"/>
              <a:ext cx="586581" cy="350837"/>
            </a:xfrm>
            <a:prstGeom prst="roundRect">
              <a:avLst/>
            </a:prstGeom>
            <a:solidFill>
              <a:srgbClr val="B4B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latin typeface="Montserrat" panose="00000500000000000000" pitchFamily="50" charset="0"/>
                </a:rPr>
                <a:t>50</a:t>
              </a:r>
              <a:endParaRPr lang="en-US" sz="1600" b="1" dirty="0">
                <a:latin typeface="Montserrat" panose="00000500000000000000" pitchFamily="50" charset="0"/>
              </a:endParaRPr>
            </a:p>
          </p:txBody>
        </p:sp>
        <p:sp>
          <p:nvSpPr>
            <p:cNvPr id="54" name="Gleichschenkliges Dreieck 53">
              <a:extLst>
                <a:ext uri="{FF2B5EF4-FFF2-40B4-BE49-F238E27FC236}">
                  <a16:creationId xmlns:a16="http://schemas.microsoft.com/office/drawing/2014/main" id="{DB6A76B5-BBB2-476F-9849-C0EC8A8BE30D}"/>
                </a:ext>
              </a:extLst>
            </p:cNvPr>
            <p:cNvSpPr/>
            <p:nvPr/>
          </p:nvSpPr>
          <p:spPr>
            <a:xfrm rot="10800000">
              <a:off x="3604260" y="1548766"/>
              <a:ext cx="213360" cy="106680"/>
            </a:xfrm>
            <a:prstGeom prst="triangle">
              <a:avLst/>
            </a:prstGeom>
            <a:solidFill>
              <a:srgbClr val="B4B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uppieren 54">
            <a:extLst>
              <a:ext uri="{FF2B5EF4-FFF2-40B4-BE49-F238E27FC236}">
                <a16:creationId xmlns:a16="http://schemas.microsoft.com/office/drawing/2014/main" id="{32DE9880-9507-4998-A270-EE2083C95EF4}"/>
              </a:ext>
            </a:extLst>
          </p:cNvPr>
          <p:cNvGrpSpPr/>
          <p:nvPr/>
        </p:nvGrpSpPr>
        <p:grpSpPr>
          <a:xfrm>
            <a:off x="1391276" y="2571750"/>
            <a:ext cx="586581" cy="457200"/>
            <a:chOff x="3415268" y="1091566"/>
            <a:chExt cx="586581" cy="457200"/>
          </a:xfrm>
          <a:solidFill>
            <a:schemeClr val="accent2"/>
          </a:solidFill>
        </p:grpSpPr>
        <p:sp>
          <p:nvSpPr>
            <p:cNvPr id="56" name="Rechteck: abgerundete Ecken 55">
              <a:extLst>
                <a:ext uri="{FF2B5EF4-FFF2-40B4-BE49-F238E27FC236}">
                  <a16:creationId xmlns:a16="http://schemas.microsoft.com/office/drawing/2014/main" id="{D7F37313-439F-403C-956E-640D41355DB4}"/>
                </a:ext>
              </a:extLst>
            </p:cNvPr>
            <p:cNvSpPr/>
            <p:nvPr/>
          </p:nvSpPr>
          <p:spPr>
            <a:xfrm>
              <a:off x="3415268" y="1197929"/>
              <a:ext cx="586581" cy="350837"/>
            </a:xfrm>
            <a:prstGeom prst="roundRect">
              <a:avLst/>
            </a:prstGeom>
            <a:solidFill>
              <a:srgbClr val="B4B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580" b="1" dirty="0">
                  <a:latin typeface="Montserrat" panose="00000500000000000000" pitchFamily="50" charset="0"/>
                </a:rPr>
                <a:t>150</a:t>
              </a:r>
              <a:endParaRPr lang="en-US" sz="1580" b="1" dirty="0">
                <a:latin typeface="Montserrat" panose="00000500000000000000" pitchFamily="50" charset="0"/>
              </a:endParaRPr>
            </a:p>
          </p:txBody>
        </p:sp>
        <p:sp>
          <p:nvSpPr>
            <p:cNvPr id="57" name="Gleichschenkliges Dreieck 56">
              <a:extLst>
                <a:ext uri="{FF2B5EF4-FFF2-40B4-BE49-F238E27FC236}">
                  <a16:creationId xmlns:a16="http://schemas.microsoft.com/office/drawing/2014/main" id="{CF404401-9A7C-4B70-9FE5-3C5FF4C63356}"/>
                </a:ext>
              </a:extLst>
            </p:cNvPr>
            <p:cNvSpPr/>
            <p:nvPr/>
          </p:nvSpPr>
          <p:spPr>
            <a:xfrm>
              <a:off x="3604260" y="1091566"/>
              <a:ext cx="213360" cy="106680"/>
            </a:xfrm>
            <a:prstGeom prst="triangle">
              <a:avLst/>
            </a:prstGeom>
            <a:solidFill>
              <a:srgbClr val="B4B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uppieren 57">
            <a:extLst>
              <a:ext uri="{FF2B5EF4-FFF2-40B4-BE49-F238E27FC236}">
                <a16:creationId xmlns:a16="http://schemas.microsoft.com/office/drawing/2014/main" id="{A8035D8F-732A-4790-8215-56768CC115D1}"/>
              </a:ext>
            </a:extLst>
          </p:cNvPr>
          <p:cNvGrpSpPr/>
          <p:nvPr/>
        </p:nvGrpSpPr>
        <p:grpSpPr>
          <a:xfrm>
            <a:off x="1275154" y="1084526"/>
            <a:ext cx="586581" cy="457517"/>
            <a:chOff x="3415268" y="1197929"/>
            <a:chExt cx="586581" cy="457517"/>
          </a:xfrm>
          <a:solidFill>
            <a:srgbClr val="95C459"/>
          </a:solidFill>
        </p:grpSpPr>
        <p:sp>
          <p:nvSpPr>
            <p:cNvPr id="59" name="Rechteck: abgerundete Ecken 58">
              <a:extLst>
                <a:ext uri="{FF2B5EF4-FFF2-40B4-BE49-F238E27FC236}">
                  <a16:creationId xmlns:a16="http://schemas.microsoft.com/office/drawing/2014/main" id="{ACF2A0A4-BF0C-4CE4-BBD9-E7AC2DA3F472}"/>
                </a:ext>
              </a:extLst>
            </p:cNvPr>
            <p:cNvSpPr/>
            <p:nvPr/>
          </p:nvSpPr>
          <p:spPr>
            <a:xfrm>
              <a:off x="3415268" y="1197929"/>
              <a:ext cx="586581" cy="350837"/>
            </a:xfrm>
            <a:prstGeom prst="roundRec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latin typeface="Montserrat" panose="00000500000000000000" pitchFamily="50" charset="0"/>
                </a:rPr>
                <a:t>?</a:t>
              </a:r>
              <a:endParaRPr lang="en-US" sz="1600" b="1" dirty="0">
                <a:latin typeface="Montserrat" panose="00000500000000000000" pitchFamily="50" charset="0"/>
              </a:endParaRPr>
            </a:p>
          </p:txBody>
        </p:sp>
        <p:sp>
          <p:nvSpPr>
            <p:cNvPr id="60" name="Gleichschenkliges Dreieck 59">
              <a:extLst>
                <a:ext uri="{FF2B5EF4-FFF2-40B4-BE49-F238E27FC236}">
                  <a16:creationId xmlns:a16="http://schemas.microsoft.com/office/drawing/2014/main" id="{FAC367BC-8150-457B-93F5-7680A315892D}"/>
                </a:ext>
              </a:extLst>
            </p:cNvPr>
            <p:cNvSpPr/>
            <p:nvPr/>
          </p:nvSpPr>
          <p:spPr>
            <a:xfrm rot="10800000">
              <a:off x="3604260" y="1548766"/>
              <a:ext cx="213360" cy="106680"/>
            </a:xfrm>
            <a:prstGeom prst="triangle">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uppieren 60">
            <a:extLst>
              <a:ext uri="{FF2B5EF4-FFF2-40B4-BE49-F238E27FC236}">
                <a16:creationId xmlns:a16="http://schemas.microsoft.com/office/drawing/2014/main" id="{B45A339A-29EA-407B-B773-360316E74785}"/>
              </a:ext>
            </a:extLst>
          </p:cNvPr>
          <p:cNvGrpSpPr/>
          <p:nvPr/>
        </p:nvGrpSpPr>
        <p:grpSpPr>
          <a:xfrm>
            <a:off x="2078810" y="1656716"/>
            <a:ext cx="586581" cy="457517"/>
            <a:chOff x="3415268" y="1197929"/>
            <a:chExt cx="586581" cy="457517"/>
          </a:xfrm>
          <a:solidFill>
            <a:srgbClr val="95C459"/>
          </a:solidFill>
        </p:grpSpPr>
        <p:sp>
          <p:nvSpPr>
            <p:cNvPr id="62" name="Rechteck: abgerundete Ecken 61">
              <a:extLst>
                <a:ext uri="{FF2B5EF4-FFF2-40B4-BE49-F238E27FC236}">
                  <a16:creationId xmlns:a16="http://schemas.microsoft.com/office/drawing/2014/main" id="{F408CB01-49CF-4CA4-94EF-FB2D4236829C}"/>
                </a:ext>
              </a:extLst>
            </p:cNvPr>
            <p:cNvSpPr/>
            <p:nvPr/>
          </p:nvSpPr>
          <p:spPr>
            <a:xfrm>
              <a:off x="3415268" y="1197929"/>
              <a:ext cx="586581" cy="350837"/>
            </a:xfrm>
            <a:prstGeom prst="roundRec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latin typeface="Montserrat" panose="00000500000000000000" pitchFamily="50" charset="0"/>
                </a:rPr>
                <a:t>?</a:t>
              </a:r>
              <a:endParaRPr lang="en-US" sz="1600" b="1" dirty="0">
                <a:latin typeface="Montserrat" panose="00000500000000000000" pitchFamily="50" charset="0"/>
              </a:endParaRPr>
            </a:p>
          </p:txBody>
        </p:sp>
        <p:sp>
          <p:nvSpPr>
            <p:cNvPr id="63" name="Gleichschenkliges Dreieck 62">
              <a:extLst>
                <a:ext uri="{FF2B5EF4-FFF2-40B4-BE49-F238E27FC236}">
                  <a16:creationId xmlns:a16="http://schemas.microsoft.com/office/drawing/2014/main" id="{D67AF30B-56F8-4F18-B16B-663B1E01E40C}"/>
                </a:ext>
              </a:extLst>
            </p:cNvPr>
            <p:cNvSpPr/>
            <p:nvPr/>
          </p:nvSpPr>
          <p:spPr>
            <a:xfrm rot="10800000">
              <a:off x="3604260" y="1548766"/>
              <a:ext cx="213360" cy="106680"/>
            </a:xfrm>
            <a:prstGeom prst="triangle">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uppieren 63">
            <a:extLst>
              <a:ext uri="{FF2B5EF4-FFF2-40B4-BE49-F238E27FC236}">
                <a16:creationId xmlns:a16="http://schemas.microsoft.com/office/drawing/2014/main" id="{C2D53386-1A1B-4ED1-B5CB-DAE07525B379}"/>
              </a:ext>
            </a:extLst>
          </p:cNvPr>
          <p:cNvGrpSpPr/>
          <p:nvPr/>
        </p:nvGrpSpPr>
        <p:grpSpPr>
          <a:xfrm>
            <a:off x="2372100" y="795022"/>
            <a:ext cx="586581" cy="457517"/>
            <a:chOff x="3415268" y="1197929"/>
            <a:chExt cx="586581" cy="457517"/>
          </a:xfrm>
          <a:solidFill>
            <a:srgbClr val="95C459"/>
          </a:solidFill>
        </p:grpSpPr>
        <p:sp>
          <p:nvSpPr>
            <p:cNvPr id="65" name="Rechteck: abgerundete Ecken 64">
              <a:extLst>
                <a:ext uri="{FF2B5EF4-FFF2-40B4-BE49-F238E27FC236}">
                  <a16:creationId xmlns:a16="http://schemas.microsoft.com/office/drawing/2014/main" id="{0EADA473-584D-45A5-B574-E09DE40DE0C3}"/>
                </a:ext>
              </a:extLst>
            </p:cNvPr>
            <p:cNvSpPr/>
            <p:nvPr/>
          </p:nvSpPr>
          <p:spPr>
            <a:xfrm>
              <a:off x="3415268" y="1197929"/>
              <a:ext cx="586581" cy="350837"/>
            </a:xfrm>
            <a:prstGeom prst="roundRec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latin typeface="Montserrat" panose="00000500000000000000" pitchFamily="50" charset="0"/>
                </a:rPr>
                <a:t>?</a:t>
              </a:r>
              <a:endParaRPr lang="en-US" sz="1600" b="1" dirty="0">
                <a:latin typeface="Montserrat" panose="00000500000000000000" pitchFamily="50" charset="0"/>
              </a:endParaRPr>
            </a:p>
          </p:txBody>
        </p:sp>
        <p:sp>
          <p:nvSpPr>
            <p:cNvPr id="66" name="Gleichschenkliges Dreieck 65">
              <a:extLst>
                <a:ext uri="{FF2B5EF4-FFF2-40B4-BE49-F238E27FC236}">
                  <a16:creationId xmlns:a16="http://schemas.microsoft.com/office/drawing/2014/main" id="{F9D3C1EE-04B5-4D09-AE8C-7273B10876C4}"/>
                </a:ext>
              </a:extLst>
            </p:cNvPr>
            <p:cNvSpPr/>
            <p:nvPr/>
          </p:nvSpPr>
          <p:spPr>
            <a:xfrm rot="10800000">
              <a:off x="3604260" y="1548766"/>
              <a:ext cx="213360" cy="106680"/>
            </a:xfrm>
            <a:prstGeom prst="triangle">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uppieren 66">
            <a:extLst>
              <a:ext uri="{FF2B5EF4-FFF2-40B4-BE49-F238E27FC236}">
                <a16:creationId xmlns:a16="http://schemas.microsoft.com/office/drawing/2014/main" id="{ED0EB703-7C57-45E3-AEF6-3D32118B07B5}"/>
              </a:ext>
            </a:extLst>
          </p:cNvPr>
          <p:cNvGrpSpPr/>
          <p:nvPr/>
        </p:nvGrpSpPr>
        <p:grpSpPr>
          <a:xfrm>
            <a:off x="959775" y="3160486"/>
            <a:ext cx="586581" cy="457517"/>
            <a:chOff x="3415268" y="1197929"/>
            <a:chExt cx="586581" cy="457517"/>
          </a:xfrm>
          <a:solidFill>
            <a:srgbClr val="95C459"/>
          </a:solidFill>
        </p:grpSpPr>
        <p:sp>
          <p:nvSpPr>
            <p:cNvPr id="68" name="Rechteck: abgerundete Ecken 67">
              <a:extLst>
                <a:ext uri="{FF2B5EF4-FFF2-40B4-BE49-F238E27FC236}">
                  <a16:creationId xmlns:a16="http://schemas.microsoft.com/office/drawing/2014/main" id="{34992866-E019-4EF9-AD16-6ADB8B01C79D}"/>
                </a:ext>
              </a:extLst>
            </p:cNvPr>
            <p:cNvSpPr/>
            <p:nvPr/>
          </p:nvSpPr>
          <p:spPr>
            <a:xfrm>
              <a:off x="3415268" y="1197929"/>
              <a:ext cx="586581" cy="350837"/>
            </a:xfrm>
            <a:prstGeom prst="roundRec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latin typeface="Montserrat" panose="00000500000000000000" pitchFamily="50" charset="0"/>
                </a:rPr>
                <a:t>?</a:t>
              </a:r>
              <a:endParaRPr lang="en-US" sz="1600" b="1" dirty="0">
                <a:latin typeface="Montserrat" panose="00000500000000000000" pitchFamily="50" charset="0"/>
              </a:endParaRPr>
            </a:p>
          </p:txBody>
        </p:sp>
        <p:sp>
          <p:nvSpPr>
            <p:cNvPr id="69" name="Gleichschenkliges Dreieck 68">
              <a:extLst>
                <a:ext uri="{FF2B5EF4-FFF2-40B4-BE49-F238E27FC236}">
                  <a16:creationId xmlns:a16="http://schemas.microsoft.com/office/drawing/2014/main" id="{CAD55D71-70F6-43F0-AD71-DA7B28A3FA3C}"/>
                </a:ext>
              </a:extLst>
            </p:cNvPr>
            <p:cNvSpPr/>
            <p:nvPr/>
          </p:nvSpPr>
          <p:spPr>
            <a:xfrm rot="10800000">
              <a:off x="3604260" y="1548766"/>
              <a:ext cx="213360" cy="106680"/>
            </a:xfrm>
            <a:prstGeom prst="triangle">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uppieren 69">
            <a:extLst>
              <a:ext uri="{FF2B5EF4-FFF2-40B4-BE49-F238E27FC236}">
                <a16:creationId xmlns:a16="http://schemas.microsoft.com/office/drawing/2014/main" id="{311C7FCC-8AE2-4BFD-A67D-DE5CF915D827}"/>
              </a:ext>
            </a:extLst>
          </p:cNvPr>
          <p:cNvGrpSpPr/>
          <p:nvPr/>
        </p:nvGrpSpPr>
        <p:grpSpPr>
          <a:xfrm>
            <a:off x="2523547" y="2279045"/>
            <a:ext cx="586581" cy="457517"/>
            <a:chOff x="3415268" y="1197929"/>
            <a:chExt cx="586581" cy="457517"/>
          </a:xfrm>
          <a:solidFill>
            <a:srgbClr val="95C459"/>
          </a:solidFill>
        </p:grpSpPr>
        <p:sp>
          <p:nvSpPr>
            <p:cNvPr id="71" name="Rechteck: abgerundete Ecken 70">
              <a:extLst>
                <a:ext uri="{FF2B5EF4-FFF2-40B4-BE49-F238E27FC236}">
                  <a16:creationId xmlns:a16="http://schemas.microsoft.com/office/drawing/2014/main" id="{3DD23806-5A96-4C87-8158-58A89BD00353}"/>
                </a:ext>
              </a:extLst>
            </p:cNvPr>
            <p:cNvSpPr/>
            <p:nvPr/>
          </p:nvSpPr>
          <p:spPr>
            <a:xfrm>
              <a:off x="3415268" y="1197929"/>
              <a:ext cx="586581" cy="350837"/>
            </a:xfrm>
            <a:prstGeom prst="roundRec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latin typeface="Montserrat" panose="00000500000000000000" pitchFamily="50" charset="0"/>
                </a:rPr>
                <a:t>?</a:t>
              </a:r>
              <a:endParaRPr lang="en-US" sz="1600" b="1" dirty="0">
                <a:latin typeface="Montserrat" panose="00000500000000000000" pitchFamily="50" charset="0"/>
              </a:endParaRPr>
            </a:p>
          </p:txBody>
        </p:sp>
        <p:sp>
          <p:nvSpPr>
            <p:cNvPr id="72" name="Gleichschenkliges Dreieck 71">
              <a:extLst>
                <a:ext uri="{FF2B5EF4-FFF2-40B4-BE49-F238E27FC236}">
                  <a16:creationId xmlns:a16="http://schemas.microsoft.com/office/drawing/2014/main" id="{03176262-ACAF-4476-889B-4A09316CD877}"/>
                </a:ext>
              </a:extLst>
            </p:cNvPr>
            <p:cNvSpPr/>
            <p:nvPr/>
          </p:nvSpPr>
          <p:spPr>
            <a:xfrm rot="10800000">
              <a:off x="3604260" y="1548766"/>
              <a:ext cx="213360" cy="106680"/>
            </a:xfrm>
            <a:prstGeom prst="triangle">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uppieren 72">
            <a:extLst>
              <a:ext uri="{FF2B5EF4-FFF2-40B4-BE49-F238E27FC236}">
                <a16:creationId xmlns:a16="http://schemas.microsoft.com/office/drawing/2014/main" id="{4E9B5C83-E208-4378-A3B6-8DA6F146B130}"/>
              </a:ext>
            </a:extLst>
          </p:cNvPr>
          <p:cNvGrpSpPr/>
          <p:nvPr/>
        </p:nvGrpSpPr>
        <p:grpSpPr>
          <a:xfrm>
            <a:off x="2048892" y="2978152"/>
            <a:ext cx="586581" cy="457517"/>
            <a:chOff x="3415268" y="1197929"/>
            <a:chExt cx="586581" cy="457517"/>
          </a:xfrm>
          <a:solidFill>
            <a:srgbClr val="95C459"/>
          </a:solidFill>
        </p:grpSpPr>
        <p:sp>
          <p:nvSpPr>
            <p:cNvPr id="74" name="Rechteck: abgerundete Ecken 73">
              <a:extLst>
                <a:ext uri="{FF2B5EF4-FFF2-40B4-BE49-F238E27FC236}">
                  <a16:creationId xmlns:a16="http://schemas.microsoft.com/office/drawing/2014/main" id="{F3D1D4BD-4502-4F0A-95B7-EAA081D9E76F}"/>
                </a:ext>
              </a:extLst>
            </p:cNvPr>
            <p:cNvSpPr/>
            <p:nvPr/>
          </p:nvSpPr>
          <p:spPr>
            <a:xfrm>
              <a:off x="3415268" y="1197929"/>
              <a:ext cx="586581" cy="350837"/>
            </a:xfrm>
            <a:prstGeom prst="roundRec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latin typeface="Montserrat" panose="00000500000000000000" pitchFamily="50" charset="0"/>
                </a:rPr>
                <a:t>?</a:t>
              </a:r>
              <a:endParaRPr lang="en-US" sz="1600" b="1" dirty="0">
                <a:latin typeface="Montserrat" panose="00000500000000000000" pitchFamily="50" charset="0"/>
              </a:endParaRPr>
            </a:p>
          </p:txBody>
        </p:sp>
        <p:sp>
          <p:nvSpPr>
            <p:cNvPr id="75" name="Gleichschenkliges Dreieck 74">
              <a:extLst>
                <a:ext uri="{FF2B5EF4-FFF2-40B4-BE49-F238E27FC236}">
                  <a16:creationId xmlns:a16="http://schemas.microsoft.com/office/drawing/2014/main" id="{718C9AE1-5B79-42FD-97F9-E49AB6ABD346}"/>
                </a:ext>
              </a:extLst>
            </p:cNvPr>
            <p:cNvSpPr/>
            <p:nvPr/>
          </p:nvSpPr>
          <p:spPr>
            <a:xfrm rot="10800000">
              <a:off x="3604260" y="1548766"/>
              <a:ext cx="213360" cy="106680"/>
            </a:xfrm>
            <a:prstGeom prst="triangle">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3" name="Bildplatzhalter 7">
            <a:extLst>
              <a:ext uri="{FF2B5EF4-FFF2-40B4-BE49-F238E27FC236}">
                <a16:creationId xmlns:a16="http://schemas.microsoft.com/office/drawing/2014/main" id="{8A1660EF-B7E6-4A21-96DD-2D9CF4136AE0}"/>
              </a:ext>
            </a:extLst>
          </p:cNvPr>
          <p:cNvPicPr>
            <a:picLocks noGrp="1" noChangeAspect="1"/>
          </p:cNvPicPr>
          <p:nvPr>
            <p:ph type="pic" sz="quarter" idx="14"/>
          </p:nvPr>
        </p:nvPicPr>
        <p:blipFill rotWithShape="1">
          <a:blip r:embed="rId3"/>
          <a:srcRect l="24990" r="10616"/>
          <a:stretch/>
        </p:blipFill>
        <p:spPr>
          <a:xfrm>
            <a:off x="3732902" y="2349755"/>
            <a:ext cx="1919222" cy="1676950"/>
          </a:xfrm>
        </p:spPr>
      </p:pic>
      <p:pic>
        <p:nvPicPr>
          <p:cNvPr id="84" name="Bildplatzhalter 15">
            <a:extLst>
              <a:ext uri="{FF2B5EF4-FFF2-40B4-BE49-F238E27FC236}">
                <a16:creationId xmlns:a16="http://schemas.microsoft.com/office/drawing/2014/main" id="{BE93C5C2-0050-4CA1-B5EA-F23441D82638}"/>
              </a:ext>
            </a:extLst>
          </p:cNvPr>
          <p:cNvPicPr>
            <a:picLocks noChangeAspect="1"/>
          </p:cNvPicPr>
          <p:nvPr/>
        </p:nvPicPr>
        <p:blipFill>
          <a:blip r:embed="rId4"/>
          <a:srcRect l="11837" r="11837"/>
          <a:stretch>
            <a:fillRect/>
          </a:stretch>
        </p:blipFill>
        <p:spPr>
          <a:xfrm>
            <a:off x="5258492" y="3237950"/>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p:spPr>
      </p:pic>
      <p:pic>
        <p:nvPicPr>
          <p:cNvPr id="85" name="Bildplatzhalter 9">
            <a:extLst>
              <a:ext uri="{FF2B5EF4-FFF2-40B4-BE49-F238E27FC236}">
                <a16:creationId xmlns:a16="http://schemas.microsoft.com/office/drawing/2014/main" id="{D2F5FA3B-BEE0-4D00-B703-1D95E7CA9B7C}"/>
              </a:ext>
            </a:extLst>
          </p:cNvPr>
          <p:cNvPicPr>
            <a:picLocks noChangeAspect="1"/>
          </p:cNvPicPr>
          <p:nvPr/>
        </p:nvPicPr>
        <p:blipFill rotWithShape="1">
          <a:blip r:embed="rId5"/>
          <a:srcRect l="574" t="1" r="-1" b="-15793"/>
          <a:stretch/>
        </p:blipFill>
        <p:spPr>
          <a:xfrm>
            <a:off x="3732902" y="4137460"/>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p:spPr>
      </p:pic>
    </p:spTree>
    <p:extLst>
      <p:ext uri="{BB962C8B-B14F-4D97-AF65-F5344CB8AC3E}">
        <p14:creationId xmlns:p14="http://schemas.microsoft.com/office/powerpoint/2010/main" val="313130115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300" fill="hold"/>
                                        <p:tgtEl>
                                          <p:spTgt spid="58"/>
                                        </p:tgtEl>
                                        <p:attrNameLst>
                                          <p:attrName>ppt_w</p:attrName>
                                        </p:attrNameLst>
                                      </p:cBhvr>
                                      <p:tavLst>
                                        <p:tav tm="0">
                                          <p:val>
                                            <p:fltVal val="0"/>
                                          </p:val>
                                        </p:tav>
                                        <p:tav tm="100000">
                                          <p:val>
                                            <p:strVal val="#ppt_w"/>
                                          </p:val>
                                        </p:tav>
                                      </p:tavLst>
                                    </p:anim>
                                    <p:anim calcmode="lin" valueType="num">
                                      <p:cBhvr>
                                        <p:cTn id="8" dur="300" fill="hold"/>
                                        <p:tgtEl>
                                          <p:spTgt spid="58"/>
                                        </p:tgtEl>
                                        <p:attrNameLst>
                                          <p:attrName>ppt_h</p:attrName>
                                        </p:attrNameLst>
                                      </p:cBhvr>
                                      <p:tavLst>
                                        <p:tav tm="0">
                                          <p:val>
                                            <p:fltVal val="0"/>
                                          </p:val>
                                        </p:tav>
                                        <p:tav tm="100000">
                                          <p:val>
                                            <p:strVal val="#ppt_h"/>
                                          </p:val>
                                        </p:tav>
                                      </p:tavLst>
                                    </p:anim>
                                    <p:animEffect transition="in" filter="fade">
                                      <p:cBhvr>
                                        <p:cTn id="9" dur="300"/>
                                        <p:tgtEl>
                                          <p:spTgt spid="58"/>
                                        </p:tgtEl>
                                      </p:cBhvr>
                                    </p:animEffect>
                                  </p:childTnLst>
                                </p:cTn>
                              </p:par>
                              <p:par>
                                <p:cTn id="10" presetID="53" presetClass="entr" presetSubtype="16" fill="hold" nodeType="withEffect">
                                  <p:stCondLst>
                                    <p:cond delay="200"/>
                                  </p:stCondLst>
                                  <p:childTnLst>
                                    <p:set>
                                      <p:cBhvr>
                                        <p:cTn id="11" dur="1" fill="hold">
                                          <p:stCondLst>
                                            <p:cond delay="0"/>
                                          </p:stCondLst>
                                        </p:cTn>
                                        <p:tgtEl>
                                          <p:spTgt spid="61"/>
                                        </p:tgtEl>
                                        <p:attrNameLst>
                                          <p:attrName>style.visibility</p:attrName>
                                        </p:attrNameLst>
                                      </p:cBhvr>
                                      <p:to>
                                        <p:strVal val="visible"/>
                                      </p:to>
                                    </p:set>
                                    <p:anim calcmode="lin" valueType="num">
                                      <p:cBhvr>
                                        <p:cTn id="12" dur="300" fill="hold"/>
                                        <p:tgtEl>
                                          <p:spTgt spid="61"/>
                                        </p:tgtEl>
                                        <p:attrNameLst>
                                          <p:attrName>ppt_w</p:attrName>
                                        </p:attrNameLst>
                                      </p:cBhvr>
                                      <p:tavLst>
                                        <p:tav tm="0">
                                          <p:val>
                                            <p:fltVal val="0"/>
                                          </p:val>
                                        </p:tav>
                                        <p:tav tm="100000">
                                          <p:val>
                                            <p:strVal val="#ppt_w"/>
                                          </p:val>
                                        </p:tav>
                                      </p:tavLst>
                                    </p:anim>
                                    <p:anim calcmode="lin" valueType="num">
                                      <p:cBhvr>
                                        <p:cTn id="13" dur="300" fill="hold"/>
                                        <p:tgtEl>
                                          <p:spTgt spid="61"/>
                                        </p:tgtEl>
                                        <p:attrNameLst>
                                          <p:attrName>ppt_h</p:attrName>
                                        </p:attrNameLst>
                                      </p:cBhvr>
                                      <p:tavLst>
                                        <p:tav tm="0">
                                          <p:val>
                                            <p:fltVal val="0"/>
                                          </p:val>
                                        </p:tav>
                                        <p:tav tm="100000">
                                          <p:val>
                                            <p:strVal val="#ppt_h"/>
                                          </p:val>
                                        </p:tav>
                                      </p:tavLst>
                                    </p:anim>
                                    <p:animEffect transition="in" filter="fade">
                                      <p:cBhvr>
                                        <p:cTn id="14" dur="300"/>
                                        <p:tgtEl>
                                          <p:spTgt spid="61"/>
                                        </p:tgtEl>
                                      </p:cBhvr>
                                    </p:animEffect>
                                  </p:childTnLst>
                                </p:cTn>
                              </p:par>
                              <p:par>
                                <p:cTn id="15" presetID="53" presetClass="entr" presetSubtype="16" fill="hold" nodeType="withEffect">
                                  <p:stCondLst>
                                    <p:cond delay="400"/>
                                  </p:stCondLst>
                                  <p:childTnLst>
                                    <p:set>
                                      <p:cBhvr>
                                        <p:cTn id="16" dur="1" fill="hold">
                                          <p:stCondLst>
                                            <p:cond delay="0"/>
                                          </p:stCondLst>
                                        </p:cTn>
                                        <p:tgtEl>
                                          <p:spTgt spid="64"/>
                                        </p:tgtEl>
                                        <p:attrNameLst>
                                          <p:attrName>style.visibility</p:attrName>
                                        </p:attrNameLst>
                                      </p:cBhvr>
                                      <p:to>
                                        <p:strVal val="visible"/>
                                      </p:to>
                                    </p:set>
                                    <p:anim calcmode="lin" valueType="num">
                                      <p:cBhvr>
                                        <p:cTn id="17" dur="300" fill="hold"/>
                                        <p:tgtEl>
                                          <p:spTgt spid="64"/>
                                        </p:tgtEl>
                                        <p:attrNameLst>
                                          <p:attrName>ppt_w</p:attrName>
                                        </p:attrNameLst>
                                      </p:cBhvr>
                                      <p:tavLst>
                                        <p:tav tm="0">
                                          <p:val>
                                            <p:fltVal val="0"/>
                                          </p:val>
                                        </p:tav>
                                        <p:tav tm="100000">
                                          <p:val>
                                            <p:strVal val="#ppt_w"/>
                                          </p:val>
                                        </p:tav>
                                      </p:tavLst>
                                    </p:anim>
                                    <p:anim calcmode="lin" valueType="num">
                                      <p:cBhvr>
                                        <p:cTn id="18" dur="300" fill="hold"/>
                                        <p:tgtEl>
                                          <p:spTgt spid="64"/>
                                        </p:tgtEl>
                                        <p:attrNameLst>
                                          <p:attrName>ppt_h</p:attrName>
                                        </p:attrNameLst>
                                      </p:cBhvr>
                                      <p:tavLst>
                                        <p:tav tm="0">
                                          <p:val>
                                            <p:fltVal val="0"/>
                                          </p:val>
                                        </p:tav>
                                        <p:tav tm="100000">
                                          <p:val>
                                            <p:strVal val="#ppt_h"/>
                                          </p:val>
                                        </p:tav>
                                      </p:tavLst>
                                    </p:anim>
                                    <p:animEffect transition="in" filter="fade">
                                      <p:cBhvr>
                                        <p:cTn id="19" dur="300"/>
                                        <p:tgtEl>
                                          <p:spTgt spid="64"/>
                                        </p:tgtEl>
                                      </p:cBhvr>
                                    </p:animEffect>
                                  </p:childTnLst>
                                </p:cTn>
                              </p:par>
                              <p:par>
                                <p:cTn id="20" presetID="53" presetClass="entr" presetSubtype="16" fill="hold" nodeType="withEffect">
                                  <p:stCondLst>
                                    <p:cond delay="500"/>
                                  </p:stCondLst>
                                  <p:childTnLst>
                                    <p:set>
                                      <p:cBhvr>
                                        <p:cTn id="21" dur="1" fill="hold">
                                          <p:stCondLst>
                                            <p:cond delay="0"/>
                                          </p:stCondLst>
                                        </p:cTn>
                                        <p:tgtEl>
                                          <p:spTgt spid="67"/>
                                        </p:tgtEl>
                                        <p:attrNameLst>
                                          <p:attrName>style.visibility</p:attrName>
                                        </p:attrNameLst>
                                      </p:cBhvr>
                                      <p:to>
                                        <p:strVal val="visible"/>
                                      </p:to>
                                    </p:set>
                                    <p:anim calcmode="lin" valueType="num">
                                      <p:cBhvr>
                                        <p:cTn id="22" dur="300" fill="hold"/>
                                        <p:tgtEl>
                                          <p:spTgt spid="67"/>
                                        </p:tgtEl>
                                        <p:attrNameLst>
                                          <p:attrName>ppt_w</p:attrName>
                                        </p:attrNameLst>
                                      </p:cBhvr>
                                      <p:tavLst>
                                        <p:tav tm="0">
                                          <p:val>
                                            <p:fltVal val="0"/>
                                          </p:val>
                                        </p:tav>
                                        <p:tav tm="100000">
                                          <p:val>
                                            <p:strVal val="#ppt_w"/>
                                          </p:val>
                                        </p:tav>
                                      </p:tavLst>
                                    </p:anim>
                                    <p:anim calcmode="lin" valueType="num">
                                      <p:cBhvr>
                                        <p:cTn id="23" dur="300" fill="hold"/>
                                        <p:tgtEl>
                                          <p:spTgt spid="67"/>
                                        </p:tgtEl>
                                        <p:attrNameLst>
                                          <p:attrName>ppt_h</p:attrName>
                                        </p:attrNameLst>
                                      </p:cBhvr>
                                      <p:tavLst>
                                        <p:tav tm="0">
                                          <p:val>
                                            <p:fltVal val="0"/>
                                          </p:val>
                                        </p:tav>
                                        <p:tav tm="100000">
                                          <p:val>
                                            <p:strVal val="#ppt_h"/>
                                          </p:val>
                                        </p:tav>
                                      </p:tavLst>
                                    </p:anim>
                                    <p:animEffect transition="in" filter="fade">
                                      <p:cBhvr>
                                        <p:cTn id="24" dur="300"/>
                                        <p:tgtEl>
                                          <p:spTgt spid="67"/>
                                        </p:tgtEl>
                                      </p:cBhvr>
                                    </p:animEffect>
                                  </p:childTnLst>
                                </p:cTn>
                              </p:par>
                              <p:par>
                                <p:cTn id="25" presetID="53" presetClass="entr" presetSubtype="16" fill="hold" nodeType="withEffect">
                                  <p:stCondLst>
                                    <p:cond delay="600"/>
                                  </p:stCondLst>
                                  <p:childTnLst>
                                    <p:set>
                                      <p:cBhvr>
                                        <p:cTn id="26" dur="1" fill="hold">
                                          <p:stCondLst>
                                            <p:cond delay="0"/>
                                          </p:stCondLst>
                                        </p:cTn>
                                        <p:tgtEl>
                                          <p:spTgt spid="70"/>
                                        </p:tgtEl>
                                        <p:attrNameLst>
                                          <p:attrName>style.visibility</p:attrName>
                                        </p:attrNameLst>
                                      </p:cBhvr>
                                      <p:to>
                                        <p:strVal val="visible"/>
                                      </p:to>
                                    </p:set>
                                    <p:anim calcmode="lin" valueType="num">
                                      <p:cBhvr>
                                        <p:cTn id="27" dur="300" fill="hold"/>
                                        <p:tgtEl>
                                          <p:spTgt spid="70"/>
                                        </p:tgtEl>
                                        <p:attrNameLst>
                                          <p:attrName>ppt_w</p:attrName>
                                        </p:attrNameLst>
                                      </p:cBhvr>
                                      <p:tavLst>
                                        <p:tav tm="0">
                                          <p:val>
                                            <p:fltVal val="0"/>
                                          </p:val>
                                        </p:tav>
                                        <p:tav tm="100000">
                                          <p:val>
                                            <p:strVal val="#ppt_w"/>
                                          </p:val>
                                        </p:tav>
                                      </p:tavLst>
                                    </p:anim>
                                    <p:anim calcmode="lin" valueType="num">
                                      <p:cBhvr>
                                        <p:cTn id="28" dur="300" fill="hold"/>
                                        <p:tgtEl>
                                          <p:spTgt spid="70"/>
                                        </p:tgtEl>
                                        <p:attrNameLst>
                                          <p:attrName>ppt_h</p:attrName>
                                        </p:attrNameLst>
                                      </p:cBhvr>
                                      <p:tavLst>
                                        <p:tav tm="0">
                                          <p:val>
                                            <p:fltVal val="0"/>
                                          </p:val>
                                        </p:tav>
                                        <p:tav tm="100000">
                                          <p:val>
                                            <p:strVal val="#ppt_h"/>
                                          </p:val>
                                        </p:tav>
                                      </p:tavLst>
                                    </p:anim>
                                    <p:animEffect transition="in" filter="fade">
                                      <p:cBhvr>
                                        <p:cTn id="29" dur="300"/>
                                        <p:tgtEl>
                                          <p:spTgt spid="70"/>
                                        </p:tgtEl>
                                      </p:cBhvr>
                                    </p:animEffect>
                                  </p:childTnLst>
                                </p:cTn>
                              </p:par>
                              <p:par>
                                <p:cTn id="30" presetID="53" presetClass="entr" presetSubtype="16" fill="hold" nodeType="withEffect">
                                  <p:stCondLst>
                                    <p:cond delay="700"/>
                                  </p:stCondLst>
                                  <p:childTnLst>
                                    <p:set>
                                      <p:cBhvr>
                                        <p:cTn id="31" dur="1" fill="hold">
                                          <p:stCondLst>
                                            <p:cond delay="0"/>
                                          </p:stCondLst>
                                        </p:cTn>
                                        <p:tgtEl>
                                          <p:spTgt spid="73"/>
                                        </p:tgtEl>
                                        <p:attrNameLst>
                                          <p:attrName>style.visibility</p:attrName>
                                        </p:attrNameLst>
                                      </p:cBhvr>
                                      <p:to>
                                        <p:strVal val="visible"/>
                                      </p:to>
                                    </p:set>
                                    <p:anim calcmode="lin" valueType="num">
                                      <p:cBhvr>
                                        <p:cTn id="32" dur="300" fill="hold"/>
                                        <p:tgtEl>
                                          <p:spTgt spid="73"/>
                                        </p:tgtEl>
                                        <p:attrNameLst>
                                          <p:attrName>ppt_w</p:attrName>
                                        </p:attrNameLst>
                                      </p:cBhvr>
                                      <p:tavLst>
                                        <p:tav tm="0">
                                          <p:val>
                                            <p:fltVal val="0"/>
                                          </p:val>
                                        </p:tav>
                                        <p:tav tm="100000">
                                          <p:val>
                                            <p:strVal val="#ppt_w"/>
                                          </p:val>
                                        </p:tav>
                                      </p:tavLst>
                                    </p:anim>
                                    <p:anim calcmode="lin" valueType="num">
                                      <p:cBhvr>
                                        <p:cTn id="33" dur="300" fill="hold"/>
                                        <p:tgtEl>
                                          <p:spTgt spid="73"/>
                                        </p:tgtEl>
                                        <p:attrNameLst>
                                          <p:attrName>ppt_h</p:attrName>
                                        </p:attrNameLst>
                                      </p:cBhvr>
                                      <p:tavLst>
                                        <p:tav tm="0">
                                          <p:val>
                                            <p:fltVal val="0"/>
                                          </p:val>
                                        </p:tav>
                                        <p:tav tm="100000">
                                          <p:val>
                                            <p:strVal val="#ppt_h"/>
                                          </p:val>
                                        </p:tav>
                                      </p:tavLst>
                                    </p:anim>
                                    <p:animEffect transition="in" filter="fade">
                                      <p:cBhvr>
                                        <p:cTn id="34" dur="3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a:extLst>
              <a:ext uri="{FF2B5EF4-FFF2-40B4-BE49-F238E27FC236}">
                <a16:creationId xmlns:a16="http://schemas.microsoft.com/office/drawing/2014/main" id="{489FFB9E-DF30-43D8-8D41-84D75538C723}"/>
              </a:ext>
            </a:extLst>
          </p:cNvPr>
          <p:cNvPicPr>
            <a:picLocks noGrp="1" noChangeAspect="1"/>
          </p:cNvPicPr>
          <p:nvPr>
            <p:ph type="pic" sz="quarter" idx="14"/>
          </p:nvPr>
        </p:nvPicPr>
        <p:blipFill rotWithShape="1">
          <a:blip r:embed="rId2"/>
          <a:srcRect l="-1905" t="-15604" r="13699"/>
          <a:stretch/>
        </p:blipFill>
        <p:spPr>
          <a:xfrm>
            <a:off x="-1473200" y="-668421"/>
            <a:ext cx="5644801" cy="4932234"/>
          </a:xfrm>
        </p:spPr>
      </p:pic>
      <p:sp>
        <p:nvSpPr>
          <p:cNvPr id="3" name="Textplatzhalter 2">
            <a:extLst>
              <a:ext uri="{FF2B5EF4-FFF2-40B4-BE49-F238E27FC236}">
                <a16:creationId xmlns:a16="http://schemas.microsoft.com/office/drawing/2014/main" id="{F01C49B5-3383-F843-A184-3C20F1390248}"/>
              </a:ext>
            </a:extLst>
          </p:cNvPr>
          <p:cNvSpPr>
            <a:spLocks noGrp="1"/>
          </p:cNvSpPr>
          <p:nvPr>
            <p:ph type="body" sz="quarter" idx="15"/>
          </p:nvPr>
        </p:nvSpPr>
        <p:spPr/>
        <p:txBody>
          <a:bodyPr/>
          <a:lstStyle/>
          <a:p>
            <a:r>
              <a:rPr lang="de-DE" dirty="0"/>
              <a:t>Dein Dauerauftrag</a:t>
            </a:r>
          </a:p>
        </p:txBody>
      </p:sp>
      <p:sp>
        <p:nvSpPr>
          <p:cNvPr id="6" name="Textplatzhalter 3">
            <a:extLst>
              <a:ext uri="{FF2B5EF4-FFF2-40B4-BE49-F238E27FC236}">
                <a16:creationId xmlns:a16="http://schemas.microsoft.com/office/drawing/2014/main" id="{C978C6B5-6F93-984C-8039-2A0B2A723AEB}"/>
              </a:ext>
            </a:extLst>
          </p:cNvPr>
          <p:cNvSpPr>
            <a:spLocks noGrp="1"/>
          </p:cNvSpPr>
          <p:nvPr>
            <p:ph type="body" sz="quarter" idx="16"/>
          </p:nvPr>
        </p:nvSpPr>
        <p:spPr/>
        <p:txBody>
          <a:bodyPr/>
          <a:lstStyle/>
          <a:p>
            <a:r>
              <a:rPr lang="de-DE" dirty="0"/>
              <a:t>WERDE TEIL VON ETWAS GROSSEM!</a:t>
            </a:r>
          </a:p>
        </p:txBody>
      </p:sp>
      <p:sp>
        <p:nvSpPr>
          <p:cNvPr id="5" name="Textplatzhalter 4">
            <a:extLst>
              <a:ext uri="{FF2B5EF4-FFF2-40B4-BE49-F238E27FC236}">
                <a16:creationId xmlns:a16="http://schemas.microsoft.com/office/drawing/2014/main" id="{70BD8252-CB9B-AE42-952C-066215F448B1}"/>
              </a:ext>
            </a:extLst>
          </p:cNvPr>
          <p:cNvSpPr>
            <a:spLocks noGrp="1"/>
          </p:cNvSpPr>
          <p:nvPr>
            <p:ph type="body" sz="quarter" idx="17"/>
          </p:nvPr>
        </p:nvSpPr>
        <p:spPr/>
        <p:txBody>
          <a:bodyPr/>
          <a:lstStyle/>
          <a:p>
            <a:r>
              <a:rPr lang="de-DE" dirty="0"/>
              <a:t>Mit einem Dauerauftrag von </a:t>
            </a:r>
            <a:r>
              <a:rPr lang="de-DE" b="1" dirty="0">
                <a:latin typeface="Montserrat" pitchFamily="2" charset="77"/>
              </a:rPr>
              <a:t>5 € pro Monat </a:t>
            </a:r>
            <a:r>
              <a:rPr lang="de-DE" dirty="0"/>
              <a:t>ermöglichst du, dass Kinder und Jugendliche im Glauben wachsen! </a:t>
            </a:r>
          </a:p>
          <a:p>
            <a:r>
              <a:rPr lang="de-DE" dirty="0" err="1"/>
              <a:t>www.PLANTIFIVE.de</a:t>
            </a:r>
            <a:endParaRPr lang="de-DE" dirty="0"/>
          </a:p>
        </p:txBody>
      </p:sp>
      <p:pic>
        <p:nvPicPr>
          <p:cNvPr id="10" name="Grafik 9">
            <a:extLst>
              <a:ext uri="{FF2B5EF4-FFF2-40B4-BE49-F238E27FC236}">
                <a16:creationId xmlns:a16="http://schemas.microsoft.com/office/drawing/2014/main" id="{3B60A7C8-A96E-4C2E-8A05-1390331A15F1}"/>
              </a:ext>
            </a:extLst>
          </p:cNvPr>
          <p:cNvPicPr>
            <a:picLocks noChangeAspect="1"/>
          </p:cNvPicPr>
          <p:nvPr/>
        </p:nvPicPr>
        <p:blipFill>
          <a:blip r:embed="rId3"/>
          <a:stretch>
            <a:fillRect/>
          </a:stretch>
        </p:blipFill>
        <p:spPr>
          <a:xfrm>
            <a:off x="4527756" y="3290856"/>
            <a:ext cx="1393943" cy="1393943"/>
          </a:xfrm>
          <a:prstGeom prst="rect">
            <a:avLst/>
          </a:prstGeom>
        </p:spPr>
      </p:pic>
    </p:spTree>
    <p:extLst>
      <p:ext uri="{BB962C8B-B14F-4D97-AF65-F5344CB8AC3E}">
        <p14:creationId xmlns:p14="http://schemas.microsoft.com/office/powerpoint/2010/main" val="18293400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Bildplatzhalter 27">
            <a:extLst>
              <a:ext uri="{FF2B5EF4-FFF2-40B4-BE49-F238E27FC236}">
                <a16:creationId xmlns:a16="http://schemas.microsoft.com/office/drawing/2014/main" id="{814C12D3-6A5D-3546-8A34-E969998EF0B2}"/>
              </a:ext>
            </a:extLst>
          </p:cNvPr>
          <p:cNvPicPr>
            <a:picLocks noGrp="1" noChangeAspect="1"/>
          </p:cNvPicPr>
          <p:nvPr>
            <p:ph type="pic" sz="quarter" idx="14"/>
          </p:nvPr>
        </p:nvPicPr>
        <p:blipFill rotWithShape="1">
          <a:blip r:embed="rId2"/>
          <a:srcRect l="39337" t="-10580" r="8872" b="32511"/>
          <a:stretch/>
        </p:blipFill>
        <p:spPr>
          <a:xfrm>
            <a:off x="-1473200" y="-668421"/>
            <a:ext cx="5644801" cy="4932234"/>
          </a:xfrm>
        </p:spPr>
      </p:pic>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p:txBody>
          <a:bodyPr/>
          <a:lstStyle/>
          <a:p>
            <a:r>
              <a:rPr lang="de-DE" dirty="0"/>
              <a:t>Jetzt einfach </a:t>
            </a:r>
            <a:br>
              <a:rPr lang="de-DE" dirty="0"/>
            </a:br>
            <a:r>
              <a:rPr lang="de-DE" dirty="0"/>
              <a:t>online spenden</a:t>
            </a:r>
          </a:p>
        </p:txBody>
      </p:sp>
      <p:pic>
        <p:nvPicPr>
          <p:cNvPr id="21" name="Grafik 20">
            <a:extLst>
              <a:ext uri="{FF2B5EF4-FFF2-40B4-BE49-F238E27FC236}">
                <a16:creationId xmlns:a16="http://schemas.microsoft.com/office/drawing/2014/main" id="{6B5F0C65-DE11-DF45-82D4-A1751BADD3F0}"/>
              </a:ext>
            </a:extLst>
          </p:cNvPr>
          <p:cNvPicPr>
            <a:picLocks noChangeAspect="1"/>
          </p:cNvPicPr>
          <p:nvPr/>
        </p:nvPicPr>
        <p:blipFill>
          <a:blip r:embed="rId3"/>
          <a:stretch>
            <a:fillRect/>
          </a:stretch>
        </p:blipFill>
        <p:spPr>
          <a:xfrm>
            <a:off x="7836571" y="3097465"/>
            <a:ext cx="863251" cy="868074"/>
          </a:xfrm>
          <a:prstGeom prst="rect">
            <a:avLst/>
          </a:prstGeom>
        </p:spPr>
      </p:pic>
      <p:sp>
        <p:nvSpPr>
          <p:cNvPr id="15" name="Textplatzhalter 4">
            <a:extLst>
              <a:ext uri="{FF2B5EF4-FFF2-40B4-BE49-F238E27FC236}">
                <a16:creationId xmlns:a16="http://schemas.microsoft.com/office/drawing/2014/main" id="{E469DFF6-F329-1E49-B75C-71600D6C0914}"/>
              </a:ext>
            </a:extLst>
          </p:cNvPr>
          <p:cNvSpPr txBox="1">
            <a:spLocks/>
          </p:cNvSpPr>
          <p:nvPr/>
        </p:nvSpPr>
        <p:spPr>
          <a:xfrm>
            <a:off x="6419088" y="2274293"/>
            <a:ext cx="2280734" cy="2194810"/>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dirty="0"/>
              <a:t>unter www.SWDEC.de oder QR-Code scannen</a:t>
            </a:r>
          </a:p>
        </p:txBody>
      </p:sp>
      <p:pic>
        <p:nvPicPr>
          <p:cNvPr id="8" name="Grafik 7">
            <a:extLst>
              <a:ext uri="{FF2B5EF4-FFF2-40B4-BE49-F238E27FC236}">
                <a16:creationId xmlns:a16="http://schemas.microsoft.com/office/drawing/2014/main" id="{875AD1B5-52D0-324F-A4D0-A2F9CD5E8F3B}"/>
              </a:ext>
            </a:extLst>
          </p:cNvPr>
          <p:cNvPicPr>
            <a:picLocks noChangeAspect="1"/>
          </p:cNvPicPr>
          <p:nvPr/>
        </p:nvPicPr>
        <p:blipFill rotWithShape="1">
          <a:blip r:embed="rId4"/>
          <a:srcRect l="8754" t="30621" r="3942" b="12651"/>
          <a:stretch/>
        </p:blipFill>
        <p:spPr>
          <a:xfrm>
            <a:off x="2264106" y="3611247"/>
            <a:ext cx="2028145" cy="1849596"/>
          </a:xfrm>
          <a:prstGeom prst="rect">
            <a:avLst/>
          </a:prstGeom>
        </p:spPr>
      </p:pic>
      <p:pic>
        <p:nvPicPr>
          <p:cNvPr id="29" name="Grafik 28">
            <a:extLst>
              <a:ext uri="{FF2B5EF4-FFF2-40B4-BE49-F238E27FC236}">
                <a16:creationId xmlns:a16="http://schemas.microsoft.com/office/drawing/2014/main" id="{AAD4FB18-0F8D-5B48-8962-A4F84ABF97D3}"/>
              </a:ext>
            </a:extLst>
          </p:cNvPr>
          <p:cNvPicPr/>
          <p:nvPr/>
        </p:nvPicPr>
        <p:blipFill>
          <a:blip r:embed="rId5"/>
          <a:stretch>
            <a:fillRect/>
          </a:stretch>
        </p:blipFill>
        <p:spPr>
          <a:xfrm rot="18410379" flipH="1" flipV="1">
            <a:off x="1457008" y="358896"/>
            <a:ext cx="1276654" cy="1041583"/>
          </a:xfrm>
          <a:prstGeom prst="rect">
            <a:avLst/>
          </a:prstGeom>
        </p:spPr>
      </p:pic>
    </p:spTree>
    <p:extLst>
      <p:ext uri="{BB962C8B-B14F-4D97-AF65-F5344CB8AC3E}">
        <p14:creationId xmlns:p14="http://schemas.microsoft.com/office/powerpoint/2010/main" val="17530086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p:txBody>
          <a:bodyPr/>
          <a:lstStyle/>
          <a:p>
            <a:r>
              <a:rPr lang="de-DE" dirty="0"/>
              <a:t>Unterstütze uns</a:t>
            </a:r>
          </a:p>
        </p:txBody>
      </p:sp>
      <p:sp>
        <p:nvSpPr>
          <p:cNvPr id="4" name="Textplatzhalter 3">
            <a:extLst>
              <a:ext uri="{FF2B5EF4-FFF2-40B4-BE49-F238E27FC236}">
                <a16:creationId xmlns:a16="http://schemas.microsoft.com/office/drawing/2014/main" id="{A9D23F81-B0BE-BA46-974F-F32380B519B3}"/>
              </a:ext>
            </a:extLst>
          </p:cNvPr>
          <p:cNvSpPr>
            <a:spLocks noGrp="1"/>
          </p:cNvSpPr>
          <p:nvPr>
            <p:ph type="body" sz="quarter" idx="16"/>
          </p:nvPr>
        </p:nvSpPr>
        <p:spPr/>
        <p:txBody>
          <a:bodyPr/>
          <a:lstStyle/>
          <a:p>
            <a:r>
              <a:rPr lang="de-DE" dirty="0"/>
              <a:t>AUF VERSCHIEDENEN WEGEN</a:t>
            </a:r>
          </a:p>
        </p:txBody>
      </p:sp>
      <p:pic>
        <p:nvPicPr>
          <p:cNvPr id="9" name="Bildplatzhalter 8">
            <a:extLst>
              <a:ext uri="{FF2B5EF4-FFF2-40B4-BE49-F238E27FC236}">
                <a16:creationId xmlns:a16="http://schemas.microsoft.com/office/drawing/2014/main" id="{0B4A5F30-2728-824D-85A2-5A302A38242D}"/>
              </a:ext>
            </a:extLst>
          </p:cNvPr>
          <p:cNvPicPr>
            <a:picLocks noGrp="1" noChangeAspect="1"/>
          </p:cNvPicPr>
          <p:nvPr>
            <p:ph type="pic" sz="quarter" idx="14"/>
          </p:nvPr>
        </p:nvPicPr>
        <p:blipFill rotWithShape="1">
          <a:blip r:embed="rId2"/>
          <a:srcRect l="-16723" t="-15621" r="28675" b="-1"/>
          <a:stretch/>
        </p:blipFill>
        <p:spPr>
          <a:xfrm>
            <a:off x="-1473200" y="-668421"/>
            <a:ext cx="5644801" cy="4932234"/>
          </a:xfrm>
          <a:noFill/>
        </p:spPr>
      </p:pic>
      <p:pic>
        <p:nvPicPr>
          <p:cNvPr id="8" name="Grafik 7">
            <a:extLst>
              <a:ext uri="{FF2B5EF4-FFF2-40B4-BE49-F238E27FC236}">
                <a16:creationId xmlns:a16="http://schemas.microsoft.com/office/drawing/2014/main" id="{875AD1B5-52D0-324F-A4D0-A2F9CD5E8F3B}"/>
              </a:ext>
            </a:extLst>
          </p:cNvPr>
          <p:cNvPicPr>
            <a:picLocks noChangeAspect="1"/>
          </p:cNvPicPr>
          <p:nvPr/>
        </p:nvPicPr>
        <p:blipFill rotWithShape="1">
          <a:blip r:embed="rId3"/>
          <a:srcRect l="8754" t="30621" r="3942" b="12651"/>
          <a:stretch/>
        </p:blipFill>
        <p:spPr>
          <a:xfrm>
            <a:off x="2264106" y="3611247"/>
            <a:ext cx="2028145" cy="1849596"/>
          </a:xfrm>
          <a:prstGeom prst="rect">
            <a:avLst/>
          </a:prstGeom>
        </p:spPr>
      </p:pic>
      <p:sp>
        <p:nvSpPr>
          <p:cNvPr id="14" name="Textplatzhalter 4">
            <a:extLst>
              <a:ext uri="{FF2B5EF4-FFF2-40B4-BE49-F238E27FC236}">
                <a16:creationId xmlns:a16="http://schemas.microsoft.com/office/drawing/2014/main" id="{C40554C1-54DD-DB4D-B10F-21F7BD557239}"/>
              </a:ext>
            </a:extLst>
          </p:cNvPr>
          <p:cNvSpPr>
            <a:spLocks noGrp="1"/>
          </p:cNvSpPr>
          <p:nvPr>
            <p:ph type="body" sz="quarter" idx="17"/>
          </p:nvPr>
        </p:nvSpPr>
        <p:spPr>
          <a:xfrm>
            <a:off x="5590571" y="3365275"/>
            <a:ext cx="900450" cy="445638"/>
          </a:xfrm>
        </p:spPr>
        <p:txBody>
          <a:bodyPr/>
          <a:lstStyle/>
          <a:p>
            <a:pPr algn="ctr"/>
            <a:r>
              <a:rPr lang="de-DE" dirty="0">
                <a:latin typeface="Montserrat" pitchFamily="2" charset="77"/>
              </a:rPr>
              <a:t>Online-Spende</a:t>
            </a:r>
            <a:endParaRPr lang="de-DE" dirty="0"/>
          </a:p>
        </p:txBody>
      </p:sp>
      <p:sp>
        <p:nvSpPr>
          <p:cNvPr id="16" name="Textplatzhalter 4">
            <a:extLst>
              <a:ext uri="{FF2B5EF4-FFF2-40B4-BE49-F238E27FC236}">
                <a16:creationId xmlns:a16="http://schemas.microsoft.com/office/drawing/2014/main" id="{B5DCED8E-5EA8-7E44-AACE-3AF4837395E1}"/>
              </a:ext>
            </a:extLst>
          </p:cNvPr>
          <p:cNvSpPr txBox="1">
            <a:spLocks/>
          </p:cNvSpPr>
          <p:nvPr/>
        </p:nvSpPr>
        <p:spPr>
          <a:xfrm>
            <a:off x="6770724" y="3356198"/>
            <a:ext cx="868072" cy="445638"/>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dirty="0">
                <a:latin typeface="Montserrat" pitchFamily="2" charset="77"/>
              </a:rPr>
              <a:t>Bildungs-spender</a:t>
            </a:r>
            <a:endParaRPr lang="de-DE" dirty="0"/>
          </a:p>
        </p:txBody>
      </p:sp>
      <p:sp>
        <p:nvSpPr>
          <p:cNvPr id="19" name="Textplatzhalter 4">
            <a:extLst>
              <a:ext uri="{FF2B5EF4-FFF2-40B4-BE49-F238E27FC236}">
                <a16:creationId xmlns:a16="http://schemas.microsoft.com/office/drawing/2014/main" id="{7D9CCAB6-F4E2-2440-9E7F-76C1B0B5289F}"/>
              </a:ext>
            </a:extLst>
          </p:cNvPr>
          <p:cNvSpPr txBox="1">
            <a:spLocks/>
          </p:cNvSpPr>
          <p:nvPr/>
        </p:nvSpPr>
        <p:spPr>
          <a:xfrm>
            <a:off x="7937789" y="3353492"/>
            <a:ext cx="868072" cy="445638"/>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dirty="0" err="1">
                <a:latin typeface="Montserrat" pitchFamily="2" charset="77"/>
              </a:rPr>
              <a:t>amazon</a:t>
            </a:r>
            <a:r>
              <a:rPr lang="de-DE" dirty="0">
                <a:latin typeface="Montserrat" pitchFamily="2" charset="77"/>
              </a:rPr>
              <a:t> </a:t>
            </a:r>
            <a:r>
              <a:rPr lang="de-DE" dirty="0" err="1">
                <a:latin typeface="Montserrat" pitchFamily="2" charset="77"/>
              </a:rPr>
              <a:t>smile</a:t>
            </a:r>
            <a:endParaRPr lang="de-DE" dirty="0"/>
          </a:p>
        </p:txBody>
      </p:sp>
      <p:pic>
        <p:nvPicPr>
          <p:cNvPr id="21" name="Grafik 20">
            <a:extLst>
              <a:ext uri="{FF2B5EF4-FFF2-40B4-BE49-F238E27FC236}">
                <a16:creationId xmlns:a16="http://schemas.microsoft.com/office/drawing/2014/main" id="{6B5F0C65-DE11-DF45-82D4-A1751BADD3F0}"/>
              </a:ext>
            </a:extLst>
          </p:cNvPr>
          <p:cNvPicPr>
            <a:picLocks noChangeAspect="1"/>
          </p:cNvPicPr>
          <p:nvPr/>
        </p:nvPicPr>
        <p:blipFill>
          <a:blip r:embed="rId4"/>
          <a:stretch>
            <a:fillRect/>
          </a:stretch>
        </p:blipFill>
        <p:spPr>
          <a:xfrm>
            <a:off x="5603659" y="2384233"/>
            <a:ext cx="863251" cy="868074"/>
          </a:xfrm>
          <a:prstGeom prst="rect">
            <a:avLst/>
          </a:prstGeom>
        </p:spPr>
      </p:pic>
      <p:pic>
        <p:nvPicPr>
          <p:cNvPr id="23" name="Grafik 22">
            <a:extLst>
              <a:ext uri="{FF2B5EF4-FFF2-40B4-BE49-F238E27FC236}">
                <a16:creationId xmlns:a16="http://schemas.microsoft.com/office/drawing/2014/main" id="{617F7056-02E1-0B4D-8046-54AB035FF02F}"/>
              </a:ext>
            </a:extLst>
          </p:cNvPr>
          <p:cNvPicPr>
            <a:picLocks noChangeAspect="1"/>
          </p:cNvPicPr>
          <p:nvPr/>
        </p:nvPicPr>
        <p:blipFill>
          <a:blip r:embed="rId5"/>
          <a:stretch>
            <a:fillRect/>
          </a:stretch>
        </p:blipFill>
        <p:spPr>
          <a:xfrm>
            <a:off x="6770724" y="2384232"/>
            <a:ext cx="868073" cy="868073"/>
          </a:xfrm>
          <a:prstGeom prst="rect">
            <a:avLst/>
          </a:prstGeom>
        </p:spPr>
      </p:pic>
      <p:pic>
        <p:nvPicPr>
          <p:cNvPr id="25" name="Grafik 24">
            <a:extLst>
              <a:ext uri="{FF2B5EF4-FFF2-40B4-BE49-F238E27FC236}">
                <a16:creationId xmlns:a16="http://schemas.microsoft.com/office/drawing/2014/main" id="{1AAC5080-A4EA-6940-815C-C98AE24B3883}"/>
              </a:ext>
            </a:extLst>
          </p:cNvPr>
          <p:cNvPicPr>
            <a:picLocks noChangeAspect="1"/>
          </p:cNvPicPr>
          <p:nvPr/>
        </p:nvPicPr>
        <p:blipFill>
          <a:blip r:embed="rId6"/>
          <a:stretch>
            <a:fillRect/>
          </a:stretch>
        </p:blipFill>
        <p:spPr>
          <a:xfrm>
            <a:off x="7937789" y="2384232"/>
            <a:ext cx="868072" cy="868072"/>
          </a:xfrm>
          <a:prstGeom prst="rect">
            <a:avLst/>
          </a:prstGeom>
        </p:spPr>
      </p:pic>
    </p:spTree>
    <p:extLst>
      <p:ext uri="{BB962C8B-B14F-4D97-AF65-F5344CB8AC3E}">
        <p14:creationId xmlns:p14="http://schemas.microsoft.com/office/powerpoint/2010/main" val="1221722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a:extLst>
              <a:ext uri="{FF2B5EF4-FFF2-40B4-BE49-F238E27FC236}">
                <a16:creationId xmlns:a16="http://schemas.microsoft.com/office/drawing/2014/main" id="{E26275F9-19DE-054A-BCFA-324292DB70BF}"/>
              </a:ext>
            </a:extLst>
          </p:cNvPr>
          <p:cNvPicPr>
            <a:picLocks noGrp="1" noChangeAspect="1"/>
          </p:cNvPicPr>
          <p:nvPr>
            <p:ph type="pic" sz="quarter" idx="14"/>
          </p:nvPr>
        </p:nvPicPr>
        <p:blipFill rotWithShape="1">
          <a:blip r:embed="rId2"/>
          <a:srcRect l="-16" t="-15647" r="11778"/>
          <a:stretch/>
        </p:blipFill>
        <p:spPr>
          <a:xfrm>
            <a:off x="-1473200" y="-668421"/>
            <a:ext cx="5644801" cy="4932234"/>
          </a:xfrm>
          <a:noFill/>
        </p:spPr>
      </p:pic>
      <p:sp>
        <p:nvSpPr>
          <p:cNvPr id="3" name="Textplatzhalter 2">
            <a:extLst>
              <a:ext uri="{FF2B5EF4-FFF2-40B4-BE49-F238E27FC236}">
                <a16:creationId xmlns:a16="http://schemas.microsoft.com/office/drawing/2014/main" id="{9CC7D5CB-611C-8148-B9EF-83BD35880607}"/>
              </a:ext>
            </a:extLst>
          </p:cNvPr>
          <p:cNvSpPr>
            <a:spLocks noGrp="1"/>
          </p:cNvSpPr>
          <p:nvPr>
            <p:ph type="body" sz="quarter" idx="15"/>
          </p:nvPr>
        </p:nvSpPr>
        <p:spPr/>
        <p:txBody>
          <a:bodyPr/>
          <a:lstStyle/>
          <a:p>
            <a:r>
              <a:rPr lang="de-DE" dirty="0"/>
              <a:t>FSJ-Infotag</a:t>
            </a:r>
          </a:p>
        </p:txBody>
      </p:sp>
      <p:sp>
        <p:nvSpPr>
          <p:cNvPr id="4" name="Textplatzhalter 3">
            <a:extLst>
              <a:ext uri="{FF2B5EF4-FFF2-40B4-BE49-F238E27FC236}">
                <a16:creationId xmlns:a16="http://schemas.microsoft.com/office/drawing/2014/main" id="{20C23D0F-06B5-1F4A-9CFC-06893376BAC1}"/>
              </a:ext>
            </a:extLst>
          </p:cNvPr>
          <p:cNvSpPr>
            <a:spLocks noGrp="1"/>
          </p:cNvSpPr>
          <p:nvPr>
            <p:ph type="body" sz="quarter" idx="16"/>
          </p:nvPr>
        </p:nvSpPr>
        <p:spPr/>
        <p:txBody>
          <a:bodyPr/>
          <a:lstStyle/>
          <a:p>
            <a:r>
              <a:rPr lang="de-DE" dirty="0"/>
              <a:t>21. MAI</a:t>
            </a:r>
          </a:p>
        </p:txBody>
      </p:sp>
      <p:sp>
        <p:nvSpPr>
          <p:cNvPr id="5" name="Textplatzhalter 4">
            <a:extLst>
              <a:ext uri="{FF2B5EF4-FFF2-40B4-BE49-F238E27FC236}">
                <a16:creationId xmlns:a16="http://schemas.microsoft.com/office/drawing/2014/main" id="{C5DF0C0D-FA4B-7A4A-942B-4F7ECAC35EFC}"/>
              </a:ext>
            </a:extLst>
          </p:cNvPr>
          <p:cNvSpPr>
            <a:spLocks noGrp="1"/>
          </p:cNvSpPr>
          <p:nvPr>
            <p:ph type="body" sz="quarter" idx="17"/>
          </p:nvPr>
        </p:nvSpPr>
        <p:spPr/>
        <p:txBody>
          <a:bodyPr/>
          <a:lstStyle/>
          <a:p>
            <a:r>
              <a:rPr lang="de-DE" dirty="0"/>
              <a:t>Willst Du nach der Schule was ganz anderes machen? Brauchst Du nach der Ausbildung oder im Beruf eine Veränderung? Du willst Dich weiterentwickeln? Dann komm zum Infotag und erfahre mehr über ein Jahr im SWD-EC-Verband.</a:t>
            </a:r>
          </a:p>
          <a:p>
            <a:r>
              <a:rPr lang="de-DE" dirty="0"/>
              <a:t>Mehr unter </a:t>
            </a:r>
            <a:r>
              <a:rPr lang="de-DE" dirty="0" err="1"/>
              <a:t>www.SWDEC.de</a:t>
            </a:r>
            <a:endParaRPr lang="de-DE" dirty="0"/>
          </a:p>
        </p:txBody>
      </p:sp>
      <p:pic>
        <p:nvPicPr>
          <p:cNvPr id="6" name="Grafik 5">
            <a:extLst>
              <a:ext uri="{FF2B5EF4-FFF2-40B4-BE49-F238E27FC236}">
                <a16:creationId xmlns:a16="http://schemas.microsoft.com/office/drawing/2014/main" id="{0A0A8523-5174-C645-8E24-F715735DAA87}"/>
              </a:ext>
            </a:extLst>
          </p:cNvPr>
          <p:cNvPicPr>
            <a:picLocks noChangeAspect="1"/>
          </p:cNvPicPr>
          <p:nvPr/>
        </p:nvPicPr>
        <p:blipFill rotWithShape="1">
          <a:blip r:embed="rId3"/>
          <a:srcRect l="8754" t="30621" r="3942" b="12651"/>
          <a:stretch/>
        </p:blipFill>
        <p:spPr>
          <a:xfrm>
            <a:off x="2264106" y="3611247"/>
            <a:ext cx="2028145" cy="1849596"/>
          </a:xfrm>
          <a:prstGeom prst="rect">
            <a:avLst/>
          </a:prstGeom>
        </p:spPr>
      </p:pic>
    </p:spTree>
    <p:extLst>
      <p:ext uri="{BB962C8B-B14F-4D97-AF65-F5344CB8AC3E}">
        <p14:creationId xmlns:p14="http://schemas.microsoft.com/office/powerpoint/2010/main" val="21613198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19863B-1FFA-CE4E-B3A5-5E26B2F6B796}"/>
              </a:ext>
            </a:extLst>
          </p:cNvPr>
          <p:cNvSpPr>
            <a:spLocks noGrp="1"/>
          </p:cNvSpPr>
          <p:nvPr>
            <p:ph type="ctrTitle"/>
          </p:nvPr>
        </p:nvSpPr>
        <p:spPr/>
        <p:txBody>
          <a:bodyPr/>
          <a:lstStyle/>
          <a:p>
            <a:r>
              <a:rPr lang="de-DE" dirty="0"/>
              <a:t>Aktuelle Infos</a:t>
            </a:r>
          </a:p>
        </p:txBody>
      </p:sp>
      <p:sp>
        <p:nvSpPr>
          <p:cNvPr id="3" name="Untertitel 2">
            <a:extLst>
              <a:ext uri="{FF2B5EF4-FFF2-40B4-BE49-F238E27FC236}">
                <a16:creationId xmlns:a16="http://schemas.microsoft.com/office/drawing/2014/main" id="{E55A79EB-20C1-574F-A2B5-B6366E7DCBCC}"/>
              </a:ext>
            </a:extLst>
          </p:cNvPr>
          <p:cNvSpPr>
            <a:spLocks noGrp="1"/>
          </p:cNvSpPr>
          <p:nvPr>
            <p:ph type="subTitle" idx="1"/>
          </p:nvPr>
        </p:nvSpPr>
        <p:spPr/>
        <p:txBody>
          <a:bodyPr/>
          <a:lstStyle/>
          <a:p>
            <a:r>
              <a:rPr lang="de-DE" dirty="0"/>
              <a:t>AUS DER SEELSORGE-ARBEIT ZEITRAUM</a:t>
            </a:r>
          </a:p>
        </p:txBody>
      </p:sp>
    </p:spTree>
    <p:extLst>
      <p:ext uri="{BB962C8B-B14F-4D97-AF65-F5344CB8AC3E}">
        <p14:creationId xmlns:p14="http://schemas.microsoft.com/office/powerpoint/2010/main" val="38614735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p:txBody>
          <a:bodyPr/>
          <a:lstStyle/>
          <a:p>
            <a:r>
              <a:rPr lang="de-DE" dirty="0"/>
              <a:t>Zeitraum zu 2weit</a:t>
            </a:r>
          </a:p>
        </p:txBody>
      </p:sp>
      <p:sp>
        <p:nvSpPr>
          <p:cNvPr id="4" name="Textplatzhalter 3">
            <a:extLst>
              <a:ext uri="{FF2B5EF4-FFF2-40B4-BE49-F238E27FC236}">
                <a16:creationId xmlns:a16="http://schemas.microsoft.com/office/drawing/2014/main" id="{A9D23F81-B0BE-BA46-974F-F32380B519B3}"/>
              </a:ext>
            </a:extLst>
          </p:cNvPr>
          <p:cNvSpPr>
            <a:spLocks noGrp="1"/>
          </p:cNvSpPr>
          <p:nvPr>
            <p:ph type="body" sz="quarter" idx="16"/>
          </p:nvPr>
        </p:nvSpPr>
        <p:spPr/>
        <p:txBody>
          <a:bodyPr/>
          <a:lstStyle/>
          <a:p>
            <a:r>
              <a:rPr lang="de-DE" dirty="0"/>
              <a:t>4. – 8. JANUAR 2023</a:t>
            </a:r>
          </a:p>
        </p:txBody>
      </p:sp>
      <p:sp>
        <p:nvSpPr>
          <p:cNvPr id="5" name="Textplatzhalter 4">
            <a:extLst>
              <a:ext uri="{FF2B5EF4-FFF2-40B4-BE49-F238E27FC236}">
                <a16:creationId xmlns:a16="http://schemas.microsoft.com/office/drawing/2014/main" id="{F3FC55E8-161C-F548-B74A-DB3944147623}"/>
              </a:ext>
            </a:extLst>
          </p:cNvPr>
          <p:cNvSpPr>
            <a:spLocks noGrp="1"/>
          </p:cNvSpPr>
          <p:nvPr>
            <p:ph type="body" sz="quarter" idx="17"/>
          </p:nvPr>
        </p:nvSpPr>
        <p:spPr/>
        <p:txBody>
          <a:bodyPr/>
          <a:lstStyle/>
          <a:p>
            <a:r>
              <a:rPr lang="de-DE" dirty="0"/>
              <a:t>Seminar für Verliebte, </a:t>
            </a:r>
            <a:br>
              <a:rPr lang="de-DE" dirty="0"/>
            </a:br>
            <a:r>
              <a:rPr lang="de-DE" dirty="0"/>
              <a:t>Verlobte und (frisch) Verheiratete. </a:t>
            </a:r>
          </a:p>
          <a:p>
            <a:r>
              <a:rPr lang="de-DE" dirty="0"/>
              <a:t>Anmeldung demnächst unter </a:t>
            </a:r>
            <a:br>
              <a:rPr lang="de-DE" dirty="0"/>
            </a:br>
            <a:r>
              <a:rPr lang="de-DE" dirty="0" err="1"/>
              <a:t>www.zeitraum.swdec.de</a:t>
            </a:r>
            <a:endParaRPr lang="de-DE" dirty="0"/>
          </a:p>
        </p:txBody>
      </p:sp>
      <p:pic>
        <p:nvPicPr>
          <p:cNvPr id="9" name="Bildplatzhalter 8">
            <a:extLst>
              <a:ext uri="{FF2B5EF4-FFF2-40B4-BE49-F238E27FC236}">
                <a16:creationId xmlns:a16="http://schemas.microsoft.com/office/drawing/2014/main" id="{044DBAFE-9021-174D-8943-951479932B80}"/>
              </a:ext>
            </a:extLst>
          </p:cNvPr>
          <p:cNvPicPr>
            <a:picLocks noGrp="1" noChangeAspect="1"/>
          </p:cNvPicPr>
          <p:nvPr>
            <p:ph type="pic" sz="quarter" idx="14"/>
          </p:nvPr>
        </p:nvPicPr>
        <p:blipFill rotWithShape="1">
          <a:blip r:embed="rId2"/>
          <a:srcRect l="14985" t="-4041" r="5630"/>
          <a:stretch/>
        </p:blipFill>
        <p:spPr>
          <a:xfrm>
            <a:off x="-1473200" y="-668421"/>
            <a:ext cx="5644801" cy="4932234"/>
          </a:xfrm>
        </p:spPr>
      </p:pic>
      <p:pic>
        <p:nvPicPr>
          <p:cNvPr id="11" name="Grafik 10">
            <a:extLst>
              <a:ext uri="{FF2B5EF4-FFF2-40B4-BE49-F238E27FC236}">
                <a16:creationId xmlns:a16="http://schemas.microsoft.com/office/drawing/2014/main" id="{9618D0F4-ABE0-BA4B-B6D3-F6B2FAB2B55F}"/>
              </a:ext>
            </a:extLst>
          </p:cNvPr>
          <p:cNvPicPr>
            <a:picLocks noChangeAspect="1"/>
          </p:cNvPicPr>
          <p:nvPr/>
        </p:nvPicPr>
        <p:blipFill rotWithShape="1">
          <a:blip r:embed="rId3"/>
          <a:srcRect l="8754" t="30621" r="3942" b="12651"/>
          <a:stretch/>
        </p:blipFill>
        <p:spPr>
          <a:xfrm>
            <a:off x="2264106" y="3611247"/>
            <a:ext cx="2028145" cy="1849596"/>
          </a:xfrm>
          <a:prstGeom prst="rect">
            <a:avLst/>
          </a:prstGeom>
        </p:spPr>
      </p:pic>
    </p:spTree>
    <p:extLst>
      <p:ext uri="{BB962C8B-B14F-4D97-AF65-F5344CB8AC3E}">
        <p14:creationId xmlns:p14="http://schemas.microsoft.com/office/powerpoint/2010/main" val="17302319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p:txBody>
          <a:bodyPr/>
          <a:lstStyle/>
          <a:p>
            <a:r>
              <a:rPr lang="de-DE" dirty="0"/>
              <a:t>Seelsorge Grundlagen</a:t>
            </a:r>
          </a:p>
        </p:txBody>
      </p:sp>
      <p:sp>
        <p:nvSpPr>
          <p:cNvPr id="4" name="Textplatzhalter 3">
            <a:extLst>
              <a:ext uri="{FF2B5EF4-FFF2-40B4-BE49-F238E27FC236}">
                <a16:creationId xmlns:a16="http://schemas.microsoft.com/office/drawing/2014/main" id="{A9D23F81-B0BE-BA46-974F-F32380B519B3}"/>
              </a:ext>
            </a:extLst>
          </p:cNvPr>
          <p:cNvSpPr>
            <a:spLocks noGrp="1"/>
          </p:cNvSpPr>
          <p:nvPr>
            <p:ph type="body" sz="quarter" idx="16"/>
          </p:nvPr>
        </p:nvSpPr>
        <p:spPr/>
        <p:txBody>
          <a:bodyPr/>
          <a:lstStyle/>
          <a:p>
            <a:r>
              <a:rPr lang="de-DE" dirty="0"/>
              <a:t>4 WOCHENENDEN FÜR DIE BASICS DER SEELSORGE INVESTIEREN</a:t>
            </a:r>
          </a:p>
        </p:txBody>
      </p:sp>
      <p:sp>
        <p:nvSpPr>
          <p:cNvPr id="5" name="Textplatzhalter 4">
            <a:extLst>
              <a:ext uri="{FF2B5EF4-FFF2-40B4-BE49-F238E27FC236}">
                <a16:creationId xmlns:a16="http://schemas.microsoft.com/office/drawing/2014/main" id="{F3FC55E8-161C-F548-B74A-DB3944147623}"/>
              </a:ext>
            </a:extLst>
          </p:cNvPr>
          <p:cNvSpPr>
            <a:spLocks noGrp="1"/>
          </p:cNvSpPr>
          <p:nvPr>
            <p:ph type="body" sz="quarter" idx="17"/>
          </p:nvPr>
        </p:nvSpPr>
        <p:spPr>
          <a:xfrm>
            <a:off x="4404048" y="2636613"/>
            <a:ext cx="4401814" cy="1627200"/>
          </a:xfrm>
        </p:spPr>
        <p:txBody>
          <a:bodyPr/>
          <a:lstStyle/>
          <a:p>
            <a:r>
              <a:rPr lang="de-DE" dirty="0"/>
              <a:t>2. – 4. Dezember 2022</a:t>
            </a:r>
            <a:br>
              <a:rPr lang="de-DE" dirty="0"/>
            </a:br>
            <a:r>
              <a:rPr lang="de-DE" dirty="0"/>
              <a:t>13. – 15. Januar 2023</a:t>
            </a:r>
            <a:br>
              <a:rPr lang="de-DE" dirty="0"/>
            </a:br>
            <a:r>
              <a:rPr lang="de-DE" dirty="0"/>
              <a:t>10. – 12. März 2023</a:t>
            </a:r>
            <a:br>
              <a:rPr lang="de-DE" dirty="0"/>
            </a:br>
            <a:r>
              <a:rPr lang="de-DE" dirty="0"/>
              <a:t>23. – 25. April 2023</a:t>
            </a:r>
          </a:p>
          <a:p>
            <a:r>
              <a:rPr lang="de-DE" dirty="0"/>
              <a:t>Anmeldung demnächst unter </a:t>
            </a:r>
            <a:r>
              <a:rPr lang="de-DE" dirty="0" err="1"/>
              <a:t>www.zeitraum.swdec.de</a:t>
            </a:r>
            <a:endParaRPr lang="de-DE" dirty="0"/>
          </a:p>
        </p:txBody>
      </p:sp>
      <p:pic>
        <p:nvPicPr>
          <p:cNvPr id="8" name="Bildplatzhalter 7">
            <a:extLst>
              <a:ext uri="{FF2B5EF4-FFF2-40B4-BE49-F238E27FC236}">
                <a16:creationId xmlns:a16="http://schemas.microsoft.com/office/drawing/2014/main" id="{F904F68A-A586-4E4B-BA3D-A895B0BF2C96}"/>
              </a:ext>
            </a:extLst>
          </p:cNvPr>
          <p:cNvPicPr>
            <a:picLocks noGrp="1" noChangeAspect="1"/>
          </p:cNvPicPr>
          <p:nvPr>
            <p:ph type="pic" sz="quarter" idx="14"/>
          </p:nvPr>
        </p:nvPicPr>
        <p:blipFill rotWithShape="1">
          <a:blip r:embed="rId2"/>
          <a:srcRect l="-4183" t="-15676" r="16050"/>
          <a:stretch/>
        </p:blipFill>
        <p:spPr>
          <a:xfrm>
            <a:off x="-1473200" y="-668421"/>
            <a:ext cx="5644801" cy="4932234"/>
          </a:xfrm>
        </p:spPr>
      </p:pic>
      <p:pic>
        <p:nvPicPr>
          <p:cNvPr id="11" name="Grafik 10">
            <a:extLst>
              <a:ext uri="{FF2B5EF4-FFF2-40B4-BE49-F238E27FC236}">
                <a16:creationId xmlns:a16="http://schemas.microsoft.com/office/drawing/2014/main" id="{9618D0F4-ABE0-BA4B-B6D3-F6B2FAB2B55F}"/>
              </a:ext>
            </a:extLst>
          </p:cNvPr>
          <p:cNvPicPr>
            <a:picLocks noChangeAspect="1"/>
          </p:cNvPicPr>
          <p:nvPr/>
        </p:nvPicPr>
        <p:blipFill rotWithShape="1">
          <a:blip r:embed="rId3"/>
          <a:srcRect l="8754" t="30621" r="3942" b="12651"/>
          <a:stretch/>
        </p:blipFill>
        <p:spPr>
          <a:xfrm>
            <a:off x="2264106" y="3611247"/>
            <a:ext cx="2028145" cy="1849596"/>
          </a:xfrm>
          <a:prstGeom prst="rect">
            <a:avLst/>
          </a:prstGeom>
        </p:spPr>
      </p:pic>
    </p:spTree>
    <p:extLst>
      <p:ext uri="{BB962C8B-B14F-4D97-AF65-F5344CB8AC3E}">
        <p14:creationId xmlns:p14="http://schemas.microsoft.com/office/powerpoint/2010/main" val="2514141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a:extLst>
              <a:ext uri="{FF2B5EF4-FFF2-40B4-BE49-F238E27FC236}">
                <a16:creationId xmlns:a16="http://schemas.microsoft.com/office/drawing/2014/main" id="{DBDA4F63-60F1-DF44-A488-8C9BE572E2AB}"/>
              </a:ext>
            </a:extLst>
          </p:cNvPr>
          <p:cNvPicPr>
            <a:picLocks noGrp="1" noChangeAspect="1"/>
          </p:cNvPicPr>
          <p:nvPr>
            <p:ph type="pic" sz="quarter" idx="14"/>
          </p:nvPr>
        </p:nvPicPr>
        <p:blipFill rotWithShape="1">
          <a:blip r:embed="rId2"/>
          <a:srcRect t="20861" b="20861"/>
          <a:stretch/>
        </p:blipFill>
        <p:spPr/>
      </p:pic>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p:txBody>
          <a:bodyPr/>
          <a:lstStyle/>
          <a:p>
            <a:r>
              <a:rPr lang="de-DE" dirty="0" err="1"/>
              <a:t>Rauszeit</a:t>
            </a:r>
            <a:endParaRPr lang="de-DE" dirty="0"/>
          </a:p>
        </p:txBody>
      </p:sp>
      <p:sp>
        <p:nvSpPr>
          <p:cNvPr id="4" name="Textplatzhalter 3">
            <a:extLst>
              <a:ext uri="{FF2B5EF4-FFF2-40B4-BE49-F238E27FC236}">
                <a16:creationId xmlns:a16="http://schemas.microsoft.com/office/drawing/2014/main" id="{A9D23F81-B0BE-BA46-974F-F32380B519B3}"/>
              </a:ext>
            </a:extLst>
          </p:cNvPr>
          <p:cNvSpPr>
            <a:spLocks noGrp="1"/>
          </p:cNvSpPr>
          <p:nvPr>
            <p:ph type="body" sz="quarter" idx="16"/>
          </p:nvPr>
        </p:nvSpPr>
        <p:spPr/>
        <p:txBody>
          <a:bodyPr/>
          <a:lstStyle/>
          <a:p>
            <a:r>
              <a:rPr lang="de-DE" dirty="0"/>
              <a:t>GOTT BEGEGNEN</a:t>
            </a:r>
          </a:p>
        </p:txBody>
      </p:sp>
      <p:sp>
        <p:nvSpPr>
          <p:cNvPr id="5" name="Textplatzhalter 4">
            <a:extLst>
              <a:ext uri="{FF2B5EF4-FFF2-40B4-BE49-F238E27FC236}">
                <a16:creationId xmlns:a16="http://schemas.microsoft.com/office/drawing/2014/main" id="{F3FC55E8-161C-F548-B74A-DB3944147623}"/>
              </a:ext>
            </a:extLst>
          </p:cNvPr>
          <p:cNvSpPr>
            <a:spLocks noGrp="1"/>
          </p:cNvSpPr>
          <p:nvPr>
            <p:ph type="body" sz="quarter" idx="17"/>
          </p:nvPr>
        </p:nvSpPr>
        <p:spPr/>
        <p:txBody>
          <a:bodyPr/>
          <a:lstStyle/>
          <a:p>
            <a:r>
              <a:rPr lang="de-DE" dirty="0"/>
              <a:t>[R]AUSZEIT steht für zwei Tage intensiver Gemeinschaft mit Gott. Du trittst heraus </a:t>
            </a:r>
            <a:br>
              <a:rPr lang="de-DE" dirty="0"/>
            </a:br>
            <a:r>
              <a:rPr lang="de-DE" dirty="0"/>
              <a:t>aus deinem Alltag und deiner gewohnten Umgebung, und nimmst dir Zeit, Gott ganz bewusst zu begegnen. Aktuell ist nur das Programm „Selbstversorgt“ möglich!</a:t>
            </a:r>
          </a:p>
          <a:p>
            <a:r>
              <a:rPr lang="de-DE" dirty="0"/>
              <a:t>Mehr Infos unter </a:t>
            </a:r>
            <a:r>
              <a:rPr lang="de-DE" dirty="0" err="1"/>
              <a:t>www.rauszeit.swdec.de</a:t>
            </a:r>
            <a:endParaRPr lang="de-DE" dirty="0"/>
          </a:p>
        </p:txBody>
      </p:sp>
      <p:pic>
        <p:nvPicPr>
          <p:cNvPr id="11" name="Grafik 10">
            <a:extLst>
              <a:ext uri="{FF2B5EF4-FFF2-40B4-BE49-F238E27FC236}">
                <a16:creationId xmlns:a16="http://schemas.microsoft.com/office/drawing/2014/main" id="{9618D0F4-ABE0-BA4B-B6D3-F6B2FAB2B55F}"/>
              </a:ext>
            </a:extLst>
          </p:cNvPr>
          <p:cNvPicPr>
            <a:picLocks noChangeAspect="1"/>
          </p:cNvPicPr>
          <p:nvPr/>
        </p:nvPicPr>
        <p:blipFill rotWithShape="1">
          <a:blip r:embed="rId3"/>
          <a:srcRect l="8754" t="30621" r="3942" b="12651"/>
          <a:stretch/>
        </p:blipFill>
        <p:spPr>
          <a:xfrm>
            <a:off x="2264106" y="3611247"/>
            <a:ext cx="2028145" cy="1849596"/>
          </a:xfrm>
          <a:prstGeom prst="rect">
            <a:avLst/>
          </a:prstGeom>
        </p:spPr>
      </p:pic>
    </p:spTree>
    <p:extLst>
      <p:ext uri="{BB962C8B-B14F-4D97-AF65-F5344CB8AC3E}">
        <p14:creationId xmlns:p14="http://schemas.microsoft.com/office/powerpoint/2010/main" val="34934597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a:extLst>
              <a:ext uri="{FF2B5EF4-FFF2-40B4-BE49-F238E27FC236}">
                <a16:creationId xmlns:a16="http://schemas.microsoft.com/office/drawing/2014/main" id="{59BA91BF-EAD5-2640-85EB-B27C702BF3CA}"/>
              </a:ext>
            </a:extLst>
          </p:cNvPr>
          <p:cNvPicPr>
            <a:picLocks noGrp="1" noChangeAspect="1"/>
          </p:cNvPicPr>
          <p:nvPr>
            <p:ph type="pic" sz="quarter" idx="14"/>
          </p:nvPr>
        </p:nvPicPr>
        <p:blipFill rotWithShape="1">
          <a:blip r:embed="rId2"/>
          <a:srcRect l="11850" r="11850"/>
          <a:stretch/>
        </p:blipFill>
        <p:spPr/>
      </p:pic>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p:txBody>
          <a:bodyPr/>
          <a:lstStyle/>
          <a:p>
            <a:r>
              <a:rPr lang="de-DE" dirty="0"/>
              <a:t>Just Call</a:t>
            </a:r>
          </a:p>
        </p:txBody>
      </p:sp>
      <p:sp>
        <p:nvSpPr>
          <p:cNvPr id="4" name="Textplatzhalter 3">
            <a:extLst>
              <a:ext uri="{FF2B5EF4-FFF2-40B4-BE49-F238E27FC236}">
                <a16:creationId xmlns:a16="http://schemas.microsoft.com/office/drawing/2014/main" id="{A9D23F81-B0BE-BA46-974F-F32380B519B3}"/>
              </a:ext>
            </a:extLst>
          </p:cNvPr>
          <p:cNvSpPr>
            <a:spLocks noGrp="1"/>
          </p:cNvSpPr>
          <p:nvPr>
            <p:ph type="body" sz="quarter" idx="16"/>
          </p:nvPr>
        </p:nvSpPr>
        <p:spPr/>
        <p:txBody>
          <a:bodyPr/>
          <a:lstStyle/>
          <a:p>
            <a:r>
              <a:rPr lang="de-DE" dirty="0"/>
              <a:t>WIR SIND FÜR DICH DA</a:t>
            </a:r>
          </a:p>
        </p:txBody>
      </p:sp>
      <p:sp>
        <p:nvSpPr>
          <p:cNvPr id="5" name="Textplatzhalter 4">
            <a:extLst>
              <a:ext uri="{FF2B5EF4-FFF2-40B4-BE49-F238E27FC236}">
                <a16:creationId xmlns:a16="http://schemas.microsoft.com/office/drawing/2014/main" id="{F3FC55E8-161C-F548-B74A-DB3944147623}"/>
              </a:ext>
            </a:extLst>
          </p:cNvPr>
          <p:cNvSpPr>
            <a:spLocks noGrp="1"/>
          </p:cNvSpPr>
          <p:nvPr>
            <p:ph type="body" sz="quarter" idx="17"/>
          </p:nvPr>
        </p:nvSpPr>
        <p:spPr/>
        <p:txBody>
          <a:bodyPr/>
          <a:lstStyle/>
          <a:p>
            <a:r>
              <a:rPr lang="de-DE" dirty="0"/>
              <a:t>Wochentags von </a:t>
            </a:r>
            <a:br>
              <a:rPr lang="de-DE" dirty="0"/>
            </a:br>
            <a:r>
              <a:rPr lang="de-DE" dirty="0"/>
              <a:t>09:00 – 12:00 Uhr und 14:00 – 17:00 Uhr </a:t>
            </a:r>
            <a:br>
              <a:rPr lang="de-DE" dirty="0"/>
            </a:br>
            <a:r>
              <a:rPr lang="de-DE" dirty="0"/>
              <a:t>unter der Nummer 07083-933 2776</a:t>
            </a:r>
          </a:p>
          <a:p>
            <a:r>
              <a:rPr lang="de-DE" dirty="0"/>
              <a:t>oder per Mail an </a:t>
            </a:r>
            <a:r>
              <a:rPr lang="de-DE" dirty="0" err="1"/>
              <a:t>zeitraum@swdec.de</a:t>
            </a:r>
            <a:endParaRPr lang="de-DE" dirty="0"/>
          </a:p>
        </p:txBody>
      </p:sp>
      <p:pic>
        <p:nvPicPr>
          <p:cNvPr id="11" name="Grafik 10">
            <a:extLst>
              <a:ext uri="{FF2B5EF4-FFF2-40B4-BE49-F238E27FC236}">
                <a16:creationId xmlns:a16="http://schemas.microsoft.com/office/drawing/2014/main" id="{9618D0F4-ABE0-BA4B-B6D3-F6B2FAB2B55F}"/>
              </a:ext>
            </a:extLst>
          </p:cNvPr>
          <p:cNvPicPr>
            <a:picLocks noChangeAspect="1"/>
          </p:cNvPicPr>
          <p:nvPr/>
        </p:nvPicPr>
        <p:blipFill rotWithShape="1">
          <a:blip r:embed="rId3"/>
          <a:srcRect l="8754" t="30621" r="3942" b="12651"/>
          <a:stretch/>
        </p:blipFill>
        <p:spPr>
          <a:xfrm>
            <a:off x="2264106" y="3611247"/>
            <a:ext cx="2028145" cy="1849596"/>
          </a:xfrm>
          <a:prstGeom prst="rect">
            <a:avLst/>
          </a:prstGeom>
        </p:spPr>
      </p:pic>
    </p:spTree>
    <p:extLst>
      <p:ext uri="{BB962C8B-B14F-4D97-AF65-F5344CB8AC3E}">
        <p14:creationId xmlns:p14="http://schemas.microsoft.com/office/powerpoint/2010/main" val="36823951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platzhalter 13">
            <a:extLst>
              <a:ext uri="{FF2B5EF4-FFF2-40B4-BE49-F238E27FC236}">
                <a16:creationId xmlns:a16="http://schemas.microsoft.com/office/drawing/2014/main" id="{CB806CA7-D7BC-B94F-AFB1-55460B3FB7DA}"/>
              </a:ext>
            </a:extLst>
          </p:cNvPr>
          <p:cNvPicPr>
            <a:picLocks noGrp="1" noChangeAspect="1"/>
          </p:cNvPicPr>
          <p:nvPr>
            <p:ph type="pic" sz="quarter" idx="14"/>
          </p:nvPr>
        </p:nvPicPr>
        <p:blipFill rotWithShape="1">
          <a:blip r:embed="rId2"/>
          <a:srcRect l="-23039" t="-15677" r="34763" b="-1"/>
          <a:stretch/>
        </p:blipFill>
        <p:spPr>
          <a:xfrm>
            <a:off x="-1473200" y="-668421"/>
            <a:ext cx="5644801" cy="4932234"/>
          </a:xfrm>
          <a:noFill/>
        </p:spPr>
      </p:pic>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p:txBody>
          <a:bodyPr/>
          <a:lstStyle/>
          <a:p>
            <a:r>
              <a:rPr lang="de-DE" dirty="0"/>
              <a:t>Immer informiert</a:t>
            </a:r>
          </a:p>
        </p:txBody>
      </p:sp>
      <p:sp>
        <p:nvSpPr>
          <p:cNvPr id="4" name="Textplatzhalter 3">
            <a:extLst>
              <a:ext uri="{FF2B5EF4-FFF2-40B4-BE49-F238E27FC236}">
                <a16:creationId xmlns:a16="http://schemas.microsoft.com/office/drawing/2014/main" id="{A9D23F81-B0BE-BA46-974F-F32380B519B3}"/>
              </a:ext>
            </a:extLst>
          </p:cNvPr>
          <p:cNvSpPr>
            <a:spLocks noGrp="1"/>
          </p:cNvSpPr>
          <p:nvPr>
            <p:ph type="body" sz="quarter" idx="16"/>
          </p:nvPr>
        </p:nvSpPr>
        <p:spPr/>
        <p:txBody>
          <a:bodyPr/>
          <a:lstStyle/>
          <a:p>
            <a:r>
              <a:rPr lang="de-DE" dirty="0"/>
              <a:t>FOLGE UNS AUF INSTAGRAM</a:t>
            </a:r>
          </a:p>
        </p:txBody>
      </p:sp>
      <p:sp>
        <p:nvSpPr>
          <p:cNvPr id="25" name="Textplatzhalter 4">
            <a:extLst>
              <a:ext uri="{FF2B5EF4-FFF2-40B4-BE49-F238E27FC236}">
                <a16:creationId xmlns:a16="http://schemas.microsoft.com/office/drawing/2014/main" id="{D4925EA9-872F-3D4B-8641-9D33BFC79C71}"/>
              </a:ext>
            </a:extLst>
          </p:cNvPr>
          <p:cNvSpPr txBox="1">
            <a:spLocks/>
          </p:cNvSpPr>
          <p:nvPr/>
        </p:nvSpPr>
        <p:spPr>
          <a:xfrm>
            <a:off x="6215170" y="4070311"/>
            <a:ext cx="2587607" cy="192690"/>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b="1" dirty="0" err="1">
                <a:latin typeface="Montserrat" pitchFamily="2" charset="77"/>
              </a:rPr>
              <a:t>www.SWDEC.de</a:t>
            </a:r>
            <a:r>
              <a:rPr lang="de-DE" b="1" dirty="0">
                <a:latin typeface="Montserrat" pitchFamily="2" charset="77"/>
              </a:rPr>
              <a:t>/</a:t>
            </a:r>
            <a:r>
              <a:rPr lang="de-DE" b="1" dirty="0" err="1">
                <a:latin typeface="Montserrat" pitchFamily="2" charset="77"/>
              </a:rPr>
              <a:t>seelsorge</a:t>
            </a:r>
            <a:endParaRPr lang="de-DE" b="1" dirty="0">
              <a:latin typeface="Montserrat" pitchFamily="2" charset="77"/>
            </a:endParaRPr>
          </a:p>
        </p:txBody>
      </p:sp>
      <p:pic>
        <p:nvPicPr>
          <p:cNvPr id="6" name="Grafik 5">
            <a:extLst>
              <a:ext uri="{FF2B5EF4-FFF2-40B4-BE49-F238E27FC236}">
                <a16:creationId xmlns:a16="http://schemas.microsoft.com/office/drawing/2014/main" id="{9E2A1E22-DEA5-7F4C-882B-3984DC4423DE}"/>
              </a:ext>
            </a:extLst>
          </p:cNvPr>
          <p:cNvPicPr>
            <a:picLocks noChangeAspect="1"/>
          </p:cNvPicPr>
          <p:nvPr/>
        </p:nvPicPr>
        <p:blipFill>
          <a:blip r:embed="rId3"/>
          <a:stretch>
            <a:fillRect/>
          </a:stretch>
        </p:blipFill>
        <p:spPr>
          <a:xfrm>
            <a:off x="7932821" y="2382349"/>
            <a:ext cx="869956" cy="869956"/>
          </a:xfrm>
          <a:prstGeom prst="rect">
            <a:avLst/>
          </a:prstGeom>
        </p:spPr>
      </p:pic>
      <p:pic>
        <p:nvPicPr>
          <p:cNvPr id="8" name="Grafik 7">
            <a:extLst>
              <a:ext uri="{FF2B5EF4-FFF2-40B4-BE49-F238E27FC236}">
                <a16:creationId xmlns:a16="http://schemas.microsoft.com/office/drawing/2014/main" id="{875AD1B5-52D0-324F-A4D0-A2F9CD5E8F3B}"/>
              </a:ext>
            </a:extLst>
          </p:cNvPr>
          <p:cNvPicPr>
            <a:picLocks noChangeAspect="1"/>
          </p:cNvPicPr>
          <p:nvPr/>
        </p:nvPicPr>
        <p:blipFill rotWithShape="1">
          <a:blip r:embed="rId4"/>
          <a:srcRect l="8754" t="30621" r="3942" b="12651"/>
          <a:stretch/>
        </p:blipFill>
        <p:spPr>
          <a:xfrm>
            <a:off x="2264106" y="3611247"/>
            <a:ext cx="2028145" cy="1849596"/>
          </a:xfrm>
          <a:prstGeom prst="rect">
            <a:avLst/>
          </a:prstGeom>
        </p:spPr>
      </p:pic>
    </p:spTree>
    <p:extLst>
      <p:ext uri="{BB962C8B-B14F-4D97-AF65-F5344CB8AC3E}">
        <p14:creationId xmlns:p14="http://schemas.microsoft.com/office/powerpoint/2010/main" val="6265506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19863B-1FFA-CE4E-B3A5-5E26B2F6B796}"/>
              </a:ext>
            </a:extLst>
          </p:cNvPr>
          <p:cNvSpPr>
            <a:spLocks noGrp="1"/>
          </p:cNvSpPr>
          <p:nvPr>
            <p:ph type="ctrTitle"/>
          </p:nvPr>
        </p:nvSpPr>
        <p:spPr/>
        <p:txBody>
          <a:bodyPr/>
          <a:lstStyle/>
          <a:p>
            <a:r>
              <a:rPr lang="de-DE" dirty="0"/>
              <a:t>Aktuelle Infos</a:t>
            </a:r>
          </a:p>
        </p:txBody>
      </p:sp>
      <p:sp>
        <p:nvSpPr>
          <p:cNvPr id="3" name="Untertitel 2">
            <a:extLst>
              <a:ext uri="{FF2B5EF4-FFF2-40B4-BE49-F238E27FC236}">
                <a16:creationId xmlns:a16="http://schemas.microsoft.com/office/drawing/2014/main" id="{E55A79EB-20C1-574F-A2B5-B6366E7DCBCC}"/>
              </a:ext>
            </a:extLst>
          </p:cNvPr>
          <p:cNvSpPr>
            <a:spLocks noGrp="1"/>
          </p:cNvSpPr>
          <p:nvPr>
            <p:ph type="subTitle" idx="1"/>
          </p:nvPr>
        </p:nvSpPr>
        <p:spPr/>
        <p:txBody>
          <a:bodyPr/>
          <a:lstStyle/>
          <a:p>
            <a:r>
              <a:rPr lang="de-DE" dirty="0"/>
              <a:t>AUS DEM EC-FREIZEIT- UND </a:t>
            </a:r>
            <a:br>
              <a:rPr lang="de-DE" dirty="0"/>
            </a:br>
            <a:r>
              <a:rPr lang="de-DE" dirty="0"/>
              <a:t>SCHULUNGSZENTRUM DOBEL</a:t>
            </a:r>
          </a:p>
        </p:txBody>
      </p:sp>
    </p:spTree>
    <p:extLst>
      <p:ext uri="{BB962C8B-B14F-4D97-AF65-F5344CB8AC3E}">
        <p14:creationId xmlns:p14="http://schemas.microsoft.com/office/powerpoint/2010/main" val="23835538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0b7cf79c-d377-45f1-82bc-9005c91ecad1@EURPRD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2414" y="1204766"/>
            <a:ext cx="3402703" cy="3418066"/>
          </a:xfrm>
          <a:prstGeom prst="rect">
            <a:avLst/>
          </a:prstGeom>
          <a:noFill/>
          <a:ln w="88900" cap="sq">
            <a:noFill/>
            <a:miter lim="800000"/>
          </a:ln>
          <a:effectLst/>
          <a:scene3d>
            <a:camera prst="orthographicFront"/>
            <a:lightRig rig="twoPt" dir="t">
              <a:rot lat="0" lon="0" rev="7200000"/>
            </a:lightRig>
          </a:scene3d>
          <a:sp3d>
            <a:contourClr>
              <a:srgbClr val="FFFFFF"/>
            </a:contourClr>
          </a:sp3d>
        </p:spPr>
      </p:pic>
      <p:pic>
        <p:nvPicPr>
          <p:cNvPr id="8" name="Picture 2" descr="e1e3f7a8-405d-4121-8a15-273784561226@EURPRD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883" y="1204766"/>
            <a:ext cx="4724562" cy="3144786"/>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sp>
        <p:nvSpPr>
          <p:cNvPr id="9" name="Textplatzhalter 1"/>
          <p:cNvSpPr>
            <a:spLocks noGrp="1"/>
          </p:cNvSpPr>
          <p:nvPr>
            <p:ph type="body" sz="quarter" idx="17"/>
          </p:nvPr>
        </p:nvSpPr>
        <p:spPr>
          <a:xfrm>
            <a:off x="6830810" y="520668"/>
            <a:ext cx="1964307" cy="242485"/>
          </a:xfrm>
        </p:spPr>
        <p:txBody>
          <a:bodyPr/>
          <a:lstStyle/>
          <a:p>
            <a:r>
              <a:rPr lang="de-DE" dirty="0"/>
              <a:t>April 2021</a:t>
            </a:r>
          </a:p>
        </p:txBody>
      </p:sp>
      <p:sp>
        <p:nvSpPr>
          <p:cNvPr id="10" name="Textplatzhalter 4">
            <a:extLst>
              <a:ext uri="{FF2B5EF4-FFF2-40B4-BE49-F238E27FC236}">
                <a16:creationId xmlns:a16="http://schemas.microsoft.com/office/drawing/2014/main" id="{FB9C8807-C54F-F3CC-C4CC-AA1558EBCA50}"/>
              </a:ext>
            </a:extLst>
          </p:cNvPr>
          <p:cNvSpPr>
            <a:spLocks noGrp="1"/>
          </p:cNvSpPr>
          <p:nvPr>
            <p:ph type="body" sz="quarter" idx="15"/>
          </p:nvPr>
        </p:nvSpPr>
        <p:spPr>
          <a:xfrm>
            <a:off x="348883" y="458701"/>
            <a:ext cx="4401813" cy="477822"/>
          </a:xfrm>
        </p:spPr>
        <p:txBody>
          <a:bodyPr/>
          <a:lstStyle/>
          <a:p>
            <a:pPr algn="l"/>
            <a:r>
              <a:rPr lang="de-DE" dirty="0"/>
              <a:t>Abriss Kaiserhaus</a:t>
            </a:r>
          </a:p>
        </p:txBody>
      </p:sp>
    </p:spTree>
    <p:extLst>
      <p:ext uri="{BB962C8B-B14F-4D97-AF65-F5344CB8AC3E}">
        <p14:creationId xmlns:p14="http://schemas.microsoft.com/office/powerpoint/2010/main" val="41032416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124749" y="3089245"/>
            <a:ext cx="2436230" cy="1274431"/>
          </a:xfrm>
          <a:prstGeom prst="rect">
            <a:avLst/>
          </a:prstGeom>
        </p:spPr>
      </p:pic>
      <p:pic>
        <p:nvPicPr>
          <p:cNvPr id="4" name="Grafik 3"/>
          <p:cNvPicPr>
            <a:picLocks noChangeAspect="1"/>
          </p:cNvPicPr>
          <p:nvPr/>
        </p:nvPicPr>
        <p:blipFill>
          <a:blip r:embed="rId3"/>
          <a:stretch>
            <a:fillRect/>
          </a:stretch>
        </p:blipFill>
        <p:spPr>
          <a:xfrm>
            <a:off x="353364" y="3091054"/>
            <a:ext cx="2621543" cy="1272622"/>
          </a:xfrm>
          <a:prstGeom prst="rect">
            <a:avLst/>
          </a:prstGeom>
        </p:spPr>
      </p:pic>
      <p:pic>
        <p:nvPicPr>
          <p:cNvPr id="5" name="Grafik 4"/>
          <p:cNvPicPr>
            <a:picLocks noChangeAspect="1"/>
          </p:cNvPicPr>
          <p:nvPr/>
        </p:nvPicPr>
        <p:blipFill>
          <a:blip r:embed="rId4"/>
          <a:stretch>
            <a:fillRect/>
          </a:stretch>
        </p:blipFill>
        <p:spPr>
          <a:xfrm>
            <a:off x="353363" y="1204766"/>
            <a:ext cx="5207615" cy="1759489"/>
          </a:xfrm>
          <a:prstGeom prst="rect">
            <a:avLst/>
          </a:prstGeom>
        </p:spPr>
      </p:pic>
      <p:pic>
        <p:nvPicPr>
          <p:cNvPr id="6" name="Grafik 5"/>
          <p:cNvPicPr>
            <a:picLocks noChangeAspect="1"/>
          </p:cNvPicPr>
          <p:nvPr/>
        </p:nvPicPr>
        <p:blipFill rotWithShape="1">
          <a:blip r:embed="rId5"/>
          <a:srcRect b="6245"/>
          <a:stretch/>
        </p:blipFill>
        <p:spPr>
          <a:xfrm>
            <a:off x="5762694" y="1204766"/>
            <a:ext cx="3027942" cy="3158910"/>
          </a:xfrm>
          <a:prstGeom prst="rect">
            <a:avLst/>
          </a:prstGeom>
        </p:spPr>
      </p:pic>
      <p:sp>
        <p:nvSpPr>
          <p:cNvPr id="10" name="Textplatzhalter 4">
            <a:extLst>
              <a:ext uri="{FF2B5EF4-FFF2-40B4-BE49-F238E27FC236}">
                <a16:creationId xmlns:a16="http://schemas.microsoft.com/office/drawing/2014/main" id="{2768777D-3707-0E05-ECEE-FD84B944DF77}"/>
              </a:ext>
            </a:extLst>
          </p:cNvPr>
          <p:cNvSpPr>
            <a:spLocks noGrp="1"/>
          </p:cNvSpPr>
          <p:nvPr>
            <p:ph type="body" sz="quarter" idx="15"/>
          </p:nvPr>
        </p:nvSpPr>
        <p:spPr>
          <a:xfrm>
            <a:off x="348883" y="458701"/>
            <a:ext cx="5476730" cy="477822"/>
          </a:xfrm>
        </p:spPr>
        <p:txBody>
          <a:bodyPr/>
          <a:lstStyle/>
          <a:p>
            <a:pPr algn="l"/>
            <a:r>
              <a:rPr lang="de-DE" dirty="0"/>
              <a:t>Bodenplatte und Keller</a:t>
            </a:r>
          </a:p>
        </p:txBody>
      </p:sp>
      <p:sp>
        <p:nvSpPr>
          <p:cNvPr id="13" name="Textplatzhalter 1">
            <a:extLst>
              <a:ext uri="{FF2B5EF4-FFF2-40B4-BE49-F238E27FC236}">
                <a16:creationId xmlns:a16="http://schemas.microsoft.com/office/drawing/2014/main" id="{3E629172-5B88-F8C0-2CCD-5234800F592D}"/>
              </a:ext>
            </a:extLst>
          </p:cNvPr>
          <p:cNvSpPr txBox="1">
            <a:spLocks/>
          </p:cNvSpPr>
          <p:nvPr/>
        </p:nvSpPr>
        <p:spPr>
          <a:xfrm>
            <a:off x="6830810" y="520668"/>
            <a:ext cx="1964307" cy="242485"/>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dirty="0"/>
              <a:t>Herbst 2021</a:t>
            </a:r>
          </a:p>
        </p:txBody>
      </p:sp>
    </p:spTree>
    <p:extLst>
      <p:ext uri="{BB962C8B-B14F-4D97-AF65-F5344CB8AC3E}">
        <p14:creationId xmlns:p14="http://schemas.microsoft.com/office/powerpoint/2010/main" val="27378967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a:srcRect t="6372" b="13512"/>
          <a:stretch/>
        </p:blipFill>
        <p:spPr>
          <a:xfrm>
            <a:off x="353363" y="1198607"/>
            <a:ext cx="6109447" cy="3165069"/>
          </a:xfrm>
          <a:prstGeom prst="rect">
            <a:avLst/>
          </a:prstGeom>
        </p:spPr>
      </p:pic>
      <p:pic>
        <p:nvPicPr>
          <p:cNvPr id="6" name="Grafik 5"/>
          <p:cNvPicPr>
            <a:picLocks noChangeAspect="1"/>
          </p:cNvPicPr>
          <p:nvPr/>
        </p:nvPicPr>
        <p:blipFill>
          <a:blip r:embed="rId3"/>
          <a:stretch>
            <a:fillRect/>
          </a:stretch>
        </p:blipFill>
        <p:spPr>
          <a:xfrm>
            <a:off x="6622024" y="1198607"/>
            <a:ext cx="2118052" cy="1538747"/>
          </a:xfrm>
          <a:prstGeom prst="rect">
            <a:avLst/>
          </a:prstGeom>
        </p:spPr>
      </p:pic>
      <p:pic>
        <p:nvPicPr>
          <p:cNvPr id="7" name="Grafik 6"/>
          <p:cNvPicPr>
            <a:picLocks noChangeAspect="1"/>
          </p:cNvPicPr>
          <p:nvPr/>
        </p:nvPicPr>
        <p:blipFill>
          <a:blip r:embed="rId4"/>
          <a:stretch>
            <a:fillRect/>
          </a:stretch>
        </p:blipFill>
        <p:spPr>
          <a:xfrm>
            <a:off x="6622024" y="2836597"/>
            <a:ext cx="2118050" cy="1527079"/>
          </a:xfrm>
          <a:prstGeom prst="rect">
            <a:avLst/>
          </a:prstGeom>
        </p:spPr>
      </p:pic>
      <p:sp>
        <p:nvSpPr>
          <p:cNvPr id="11" name="Textplatzhalter 4">
            <a:extLst>
              <a:ext uri="{FF2B5EF4-FFF2-40B4-BE49-F238E27FC236}">
                <a16:creationId xmlns:a16="http://schemas.microsoft.com/office/drawing/2014/main" id="{B81922C6-F017-0ABD-6093-F2D1C0186665}"/>
              </a:ext>
            </a:extLst>
          </p:cNvPr>
          <p:cNvSpPr>
            <a:spLocks noGrp="1"/>
          </p:cNvSpPr>
          <p:nvPr>
            <p:ph type="body" sz="quarter" idx="15"/>
          </p:nvPr>
        </p:nvSpPr>
        <p:spPr>
          <a:xfrm>
            <a:off x="348883" y="458701"/>
            <a:ext cx="5476730" cy="477822"/>
          </a:xfrm>
        </p:spPr>
        <p:txBody>
          <a:bodyPr/>
          <a:lstStyle/>
          <a:p>
            <a:pPr algn="l"/>
            <a:r>
              <a:rPr lang="de-DE" dirty="0"/>
              <a:t>Richtfest</a:t>
            </a:r>
          </a:p>
        </p:txBody>
      </p:sp>
      <p:sp>
        <p:nvSpPr>
          <p:cNvPr id="14" name="Textplatzhalter 1">
            <a:extLst>
              <a:ext uri="{FF2B5EF4-FFF2-40B4-BE49-F238E27FC236}">
                <a16:creationId xmlns:a16="http://schemas.microsoft.com/office/drawing/2014/main" id="{CC81D0B4-F9A8-81BD-9C25-B0F466697957}"/>
              </a:ext>
            </a:extLst>
          </p:cNvPr>
          <p:cNvSpPr txBox="1">
            <a:spLocks/>
          </p:cNvSpPr>
          <p:nvPr/>
        </p:nvSpPr>
        <p:spPr>
          <a:xfrm>
            <a:off x="6830810" y="520668"/>
            <a:ext cx="1964307" cy="242485"/>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dirty="0"/>
              <a:t>10. März 2022</a:t>
            </a:r>
          </a:p>
        </p:txBody>
      </p:sp>
    </p:spTree>
    <p:extLst>
      <p:ext uri="{BB962C8B-B14F-4D97-AF65-F5344CB8AC3E}">
        <p14:creationId xmlns:p14="http://schemas.microsoft.com/office/powerpoint/2010/main" val="4159652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p:txBody>
          <a:bodyPr/>
          <a:lstStyle/>
          <a:p>
            <a:r>
              <a:rPr lang="de-DE" dirty="0"/>
              <a:t>Supporter-Treffen</a:t>
            </a:r>
          </a:p>
        </p:txBody>
      </p:sp>
      <p:sp>
        <p:nvSpPr>
          <p:cNvPr id="4" name="Textplatzhalter 3">
            <a:extLst>
              <a:ext uri="{FF2B5EF4-FFF2-40B4-BE49-F238E27FC236}">
                <a16:creationId xmlns:a16="http://schemas.microsoft.com/office/drawing/2014/main" id="{A9D23F81-B0BE-BA46-974F-F32380B519B3}"/>
              </a:ext>
            </a:extLst>
          </p:cNvPr>
          <p:cNvSpPr>
            <a:spLocks noGrp="1"/>
          </p:cNvSpPr>
          <p:nvPr>
            <p:ph type="body" sz="quarter" idx="16"/>
          </p:nvPr>
        </p:nvSpPr>
        <p:spPr/>
        <p:txBody>
          <a:bodyPr/>
          <a:lstStyle/>
          <a:p>
            <a:r>
              <a:rPr lang="de-DE" dirty="0"/>
              <a:t>25. MAI</a:t>
            </a:r>
          </a:p>
        </p:txBody>
      </p:sp>
      <p:sp>
        <p:nvSpPr>
          <p:cNvPr id="5" name="Textplatzhalter 4">
            <a:extLst>
              <a:ext uri="{FF2B5EF4-FFF2-40B4-BE49-F238E27FC236}">
                <a16:creationId xmlns:a16="http://schemas.microsoft.com/office/drawing/2014/main" id="{F3FC55E8-161C-F548-B74A-DB3944147623}"/>
              </a:ext>
            </a:extLst>
          </p:cNvPr>
          <p:cNvSpPr>
            <a:spLocks noGrp="1"/>
          </p:cNvSpPr>
          <p:nvPr>
            <p:ph type="body" sz="quarter" idx="17"/>
          </p:nvPr>
        </p:nvSpPr>
        <p:spPr>
          <a:xfrm>
            <a:off x="4292251" y="2234860"/>
            <a:ext cx="4513611" cy="2027220"/>
          </a:xfrm>
        </p:spPr>
        <p:txBody>
          <a:bodyPr/>
          <a:lstStyle/>
          <a:p>
            <a:r>
              <a:rPr lang="de-DE" dirty="0"/>
              <a:t>Nach der coronabedingten Pause freuen wir uns, euch zum EC-Supporter-Treffen begrüßen zu können. Herzliche Einladung an alle jüngeren </a:t>
            </a:r>
            <a:br>
              <a:rPr lang="de-DE" dirty="0"/>
            </a:br>
            <a:r>
              <a:rPr lang="de-DE" dirty="0"/>
              <a:t>EC-Supporter bis 50 Jahren, um 18 Uhr in Dobel dabei zu sein. Wir freuen uns auf euch!</a:t>
            </a:r>
          </a:p>
          <a:p>
            <a:r>
              <a:rPr lang="de-DE" dirty="0"/>
              <a:t>Anmeldung unter </a:t>
            </a:r>
            <a:r>
              <a:rPr lang="de-DE" dirty="0" err="1"/>
              <a:t>www.SWDEC.de</a:t>
            </a:r>
            <a:endParaRPr lang="de-DE" dirty="0"/>
          </a:p>
        </p:txBody>
      </p:sp>
      <p:pic>
        <p:nvPicPr>
          <p:cNvPr id="14" name="Bildplatzhalter 13">
            <a:extLst>
              <a:ext uri="{FF2B5EF4-FFF2-40B4-BE49-F238E27FC236}">
                <a16:creationId xmlns:a16="http://schemas.microsoft.com/office/drawing/2014/main" id="{38B7F94C-F9F0-DC48-8349-AC736A8F67C0}"/>
              </a:ext>
            </a:extLst>
          </p:cNvPr>
          <p:cNvPicPr>
            <a:picLocks noGrp="1" noChangeAspect="1"/>
          </p:cNvPicPr>
          <p:nvPr>
            <p:ph type="pic" sz="quarter" idx="14"/>
          </p:nvPr>
        </p:nvPicPr>
        <p:blipFill rotWithShape="1">
          <a:blip r:embed="rId2"/>
          <a:srcRect l="6492" r="17209"/>
          <a:stretch/>
        </p:blipFill>
        <p:spPr>
          <a:xfrm>
            <a:off x="-1473200" y="-668421"/>
            <a:ext cx="5644801" cy="4932234"/>
          </a:xfrm>
        </p:spPr>
      </p:pic>
      <p:pic>
        <p:nvPicPr>
          <p:cNvPr id="6" name="Grafik 5">
            <a:extLst>
              <a:ext uri="{FF2B5EF4-FFF2-40B4-BE49-F238E27FC236}">
                <a16:creationId xmlns:a16="http://schemas.microsoft.com/office/drawing/2014/main" id="{BE5A5BC2-C86F-884C-A50B-3D46A5BBA9D4}"/>
              </a:ext>
            </a:extLst>
          </p:cNvPr>
          <p:cNvPicPr>
            <a:picLocks noChangeAspect="1"/>
          </p:cNvPicPr>
          <p:nvPr/>
        </p:nvPicPr>
        <p:blipFill rotWithShape="1">
          <a:blip r:embed="rId3"/>
          <a:srcRect l="8754" t="30621" r="3942" b="12651"/>
          <a:stretch/>
        </p:blipFill>
        <p:spPr>
          <a:xfrm>
            <a:off x="2264106" y="3611247"/>
            <a:ext cx="2028145" cy="1849596"/>
          </a:xfrm>
          <a:prstGeom prst="rect">
            <a:avLst/>
          </a:prstGeom>
        </p:spPr>
      </p:pic>
    </p:spTree>
    <p:extLst>
      <p:ext uri="{BB962C8B-B14F-4D97-AF65-F5344CB8AC3E}">
        <p14:creationId xmlns:p14="http://schemas.microsoft.com/office/powerpoint/2010/main" val="11540363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5609465" y="1198607"/>
            <a:ext cx="3175982" cy="3158926"/>
          </a:xfrm>
          <a:prstGeom prst="rect">
            <a:avLst/>
          </a:prstGeom>
        </p:spPr>
      </p:pic>
      <p:pic>
        <p:nvPicPr>
          <p:cNvPr id="4" name="Grafik 3"/>
          <p:cNvPicPr>
            <a:picLocks noChangeAspect="1"/>
          </p:cNvPicPr>
          <p:nvPr/>
        </p:nvPicPr>
        <p:blipFill>
          <a:blip r:embed="rId3"/>
          <a:stretch>
            <a:fillRect/>
          </a:stretch>
        </p:blipFill>
        <p:spPr>
          <a:xfrm>
            <a:off x="2798797" y="2957675"/>
            <a:ext cx="998509" cy="1406001"/>
          </a:xfrm>
          <a:prstGeom prst="rect">
            <a:avLst/>
          </a:prstGeom>
        </p:spPr>
      </p:pic>
      <p:pic>
        <p:nvPicPr>
          <p:cNvPr id="5" name="Grafik 4"/>
          <p:cNvPicPr>
            <a:picLocks noChangeAspect="1"/>
          </p:cNvPicPr>
          <p:nvPr/>
        </p:nvPicPr>
        <p:blipFill rotWithShape="1">
          <a:blip r:embed="rId4"/>
          <a:srcRect b="9616"/>
          <a:stretch/>
        </p:blipFill>
        <p:spPr>
          <a:xfrm>
            <a:off x="342937" y="1198607"/>
            <a:ext cx="2310790" cy="1633083"/>
          </a:xfrm>
          <a:prstGeom prst="rect">
            <a:avLst/>
          </a:prstGeom>
        </p:spPr>
      </p:pic>
      <p:pic>
        <p:nvPicPr>
          <p:cNvPr id="6" name="Grafik 5"/>
          <p:cNvPicPr>
            <a:picLocks noChangeAspect="1"/>
          </p:cNvPicPr>
          <p:nvPr/>
        </p:nvPicPr>
        <p:blipFill rotWithShape="1">
          <a:blip r:embed="rId5"/>
          <a:srcRect t="10004" b="25700"/>
          <a:stretch/>
        </p:blipFill>
        <p:spPr>
          <a:xfrm>
            <a:off x="2798797" y="1198607"/>
            <a:ext cx="2048398" cy="1633083"/>
          </a:xfrm>
          <a:prstGeom prst="rect">
            <a:avLst/>
          </a:prstGeom>
        </p:spPr>
      </p:pic>
      <p:pic>
        <p:nvPicPr>
          <p:cNvPr id="7" name="Grafik 6"/>
          <p:cNvPicPr>
            <a:picLocks noChangeAspect="1"/>
          </p:cNvPicPr>
          <p:nvPr/>
        </p:nvPicPr>
        <p:blipFill>
          <a:blip r:embed="rId6"/>
          <a:stretch>
            <a:fillRect/>
          </a:stretch>
        </p:blipFill>
        <p:spPr>
          <a:xfrm>
            <a:off x="3942376" y="2957674"/>
            <a:ext cx="904819" cy="1406001"/>
          </a:xfrm>
          <a:prstGeom prst="rect">
            <a:avLst/>
          </a:prstGeom>
        </p:spPr>
      </p:pic>
      <p:pic>
        <p:nvPicPr>
          <p:cNvPr id="8" name="Grafik 7"/>
          <p:cNvPicPr>
            <a:picLocks noChangeAspect="1"/>
          </p:cNvPicPr>
          <p:nvPr/>
        </p:nvPicPr>
        <p:blipFill>
          <a:blip r:embed="rId7"/>
          <a:stretch>
            <a:fillRect/>
          </a:stretch>
        </p:blipFill>
        <p:spPr>
          <a:xfrm>
            <a:off x="342937" y="2957675"/>
            <a:ext cx="2310790" cy="1406001"/>
          </a:xfrm>
          <a:prstGeom prst="rect">
            <a:avLst/>
          </a:prstGeom>
        </p:spPr>
      </p:pic>
      <p:sp>
        <p:nvSpPr>
          <p:cNvPr id="12" name="Textplatzhalter 4">
            <a:extLst>
              <a:ext uri="{FF2B5EF4-FFF2-40B4-BE49-F238E27FC236}">
                <a16:creationId xmlns:a16="http://schemas.microsoft.com/office/drawing/2014/main" id="{F78CE1E8-CA9A-308C-8EA4-B1764EAB0FA7}"/>
              </a:ext>
            </a:extLst>
          </p:cNvPr>
          <p:cNvSpPr>
            <a:spLocks noGrp="1"/>
          </p:cNvSpPr>
          <p:nvPr>
            <p:ph type="body" sz="quarter" idx="15"/>
          </p:nvPr>
        </p:nvSpPr>
        <p:spPr>
          <a:xfrm>
            <a:off x="348883" y="458701"/>
            <a:ext cx="5476730" cy="477822"/>
          </a:xfrm>
        </p:spPr>
        <p:txBody>
          <a:bodyPr/>
          <a:lstStyle/>
          <a:p>
            <a:pPr algn="l"/>
            <a:r>
              <a:rPr lang="de-DE" dirty="0"/>
              <a:t>Innenausbau</a:t>
            </a:r>
          </a:p>
        </p:txBody>
      </p:sp>
      <p:sp>
        <p:nvSpPr>
          <p:cNvPr id="15" name="Textplatzhalter 1">
            <a:extLst>
              <a:ext uri="{FF2B5EF4-FFF2-40B4-BE49-F238E27FC236}">
                <a16:creationId xmlns:a16="http://schemas.microsoft.com/office/drawing/2014/main" id="{28FC4203-8FB5-5AB2-F97F-5A96A6BD7A19}"/>
              </a:ext>
            </a:extLst>
          </p:cNvPr>
          <p:cNvSpPr txBox="1">
            <a:spLocks/>
          </p:cNvSpPr>
          <p:nvPr/>
        </p:nvSpPr>
        <p:spPr>
          <a:xfrm>
            <a:off x="6830810" y="520668"/>
            <a:ext cx="1964307" cy="242485"/>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dirty="0"/>
              <a:t>seit März 2022</a:t>
            </a:r>
          </a:p>
        </p:txBody>
      </p:sp>
    </p:spTree>
    <p:extLst>
      <p:ext uri="{BB962C8B-B14F-4D97-AF65-F5344CB8AC3E}">
        <p14:creationId xmlns:p14="http://schemas.microsoft.com/office/powerpoint/2010/main" val="2554263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33DE5D1E-9FD4-BB4D-A6D5-854DCDBFDFBF}"/>
              </a:ext>
            </a:extLst>
          </p:cNvPr>
          <p:cNvPicPr>
            <a:picLocks noChangeAspect="1"/>
          </p:cNvPicPr>
          <p:nvPr/>
        </p:nvPicPr>
        <p:blipFill rotWithShape="1">
          <a:blip r:embed="rId2"/>
          <a:srcRect l="8754" t="30621" r="3942" b="12651"/>
          <a:stretch/>
        </p:blipFill>
        <p:spPr>
          <a:xfrm>
            <a:off x="2427584" y="3548194"/>
            <a:ext cx="2028145" cy="1849596"/>
          </a:xfrm>
          <a:prstGeom prst="rect">
            <a:avLst/>
          </a:prstGeom>
        </p:spPr>
      </p:pic>
      <p:sp>
        <p:nvSpPr>
          <p:cNvPr id="5" name="Textplatzhalter 4">
            <a:extLst>
              <a:ext uri="{FF2B5EF4-FFF2-40B4-BE49-F238E27FC236}">
                <a16:creationId xmlns:a16="http://schemas.microsoft.com/office/drawing/2014/main" id="{86B5993D-EE9F-F34E-9AFA-E95EBC2D7849}"/>
              </a:ext>
            </a:extLst>
          </p:cNvPr>
          <p:cNvSpPr>
            <a:spLocks noGrp="1"/>
          </p:cNvSpPr>
          <p:nvPr>
            <p:ph type="body" sz="quarter" idx="15"/>
          </p:nvPr>
        </p:nvSpPr>
        <p:spPr/>
        <p:txBody>
          <a:bodyPr/>
          <a:lstStyle/>
          <a:p>
            <a:r>
              <a:rPr lang="de-DE" dirty="0"/>
              <a:t>Baueinsätze</a:t>
            </a:r>
          </a:p>
        </p:txBody>
      </p:sp>
      <p:sp>
        <p:nvSpPr>
          <p:cNvPr id="6" name="Textplatzhalter 5">
            <a:extLst>
              <a:ext uri="{FF2B5EF4-FFF2-40B4-BE49-F238E27FC236}">
                <a16:creationId xmlns:a16="http://schemas.microsoft.com/office/drawing/2014/main" id="{A4DA60AE-8FFE-EC42-987E-2E7039136168}"/>
              </a:ext>
            </a:extLst>
          </p:cNvPr>
          <p:cNvSpPr>
            <a:spLocks noGrp="1"/>
          </p:cNvSpPr>
          <p:nvPr>
            <p:ph type="body" sz="quarter" idx="16"/>
          </p:nvPr>
        </p:nvSpPr>
        <p:spPr>
          <a:xfrm>
            <a:off x="348883" y="1169670"/>
            <a:ext cx="4401813" cy="297457"/>
          </a:xfrm>
        </p:spPr>
        <p:txBody>
          <a:bodyPr/>
          <a:lstStyle/>
          <a:p>
            <a:r>
              <a:rPr lang="de-DE" dirty="0"/>
              <a:t>CHALET AM WESTWEG</a:t>
            </a:r>
          </a:p>
        </p:txBody>
      </p:sp>
      <p:pic>
        <p:nvPicPr>
          <p:cNvPr id="7" name="Picture 2" descr="https://lh4.googleusercontent.com/35AiY-g9DCcA0yYo8Q-HQy3Ed6KyYWrrGYr7-EDOjMb4PcCdmF6W95p1rGHvAqvDt9tdFmkJGo8C4FO3YOxfNuUEwo1hSaOVWu6mMWIHI7QYIFRezUTVf9CluaFgk40w8A">
            <a:extLst>
              <a:ext uri="{FF2B5EF4-FFF2-40B4-BE49-F238E27FC236}">
                <a16:creationId xmlns:a16="http://schemas.microsoft.com/office/drawing/2014/main" id="{DC039F04-D9DE-168A-4DD0-BB68682137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9821" y="1169670"/>
            <a:ext cx="5425296" cy="2804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5861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stretch>
            <a:fillRect/>
          </a:stretch>
        </p:blipFill>
        <p:spPr>
          <a:xfrm>
            <a:off x="307957" y="1627626"/>
            <a:ext cx="3120555" cy="1316722"/>
          </a:xfrm>
          <a:prstGeom prst="rect">
            <a:avLst/>
          </a:prstGeom>
        </p:spPr>
      </p:pic>
      <p:pic>
        <p:nvPicPr>
          <p:cNvPr id="6" name="Grafik 5"/>
          <p:cNvPicPr>
            <a:picLocks noChangeAspect="1"/>
          </p:cNvPicPr>
          <p:nvPr/>
        </p:nvPicPr>
        <p:blipFill>
          <a:blip r:embed="rId3"/>
          <a:stretch>
            <a:fillRect/>
          </a:stretch>
        </p:blipFill>
        <p:spPr>
          <a:xfrm>
            <a:off x="307957" y="2944348"/>
            <a:ext cx="4177997" cy="1329363"/>
          </a:xfrm>
          <a:prstGeom prst="rect">
            <a:avLst/>
          </a:prstGeom>
        </p:spPr>
      </p:pic>
      <p:pic>
        <p:nvPicPr>
          <p:cNvPr id="8" name="Grafik 7"/>
          <p:cNvPicPr>
            <a:picLocks noChangeAspect="1"/>
          </p:cNvPicPr>
          <p:nvPr/>
        </p:nvPicPr>
        <p:blipFill>
          <a:blip r:embed="rId4"/>
          <a:stretch>
            <a:fillRect/>
          </a:stretch>
        </p:blipFill>
        <p:spPr>
          <a:xfrm>
            <a:off x="3428512" y="1627626"/>
            <a:ext cx="3077282" cy="1316722"/>
          </a:xfrm>
          <a:prstGeom prst="rect">
            <a:avLst/>
          </a:prstGeom>
        </p:spPr>
      </p:pic>
      <p:pic>
        <p:nvPicPr>
          <p:cNvPr id="9" name="Grafik 8"/>
          <p:cNvPicPr>
            <a:picLocks noChangeAspect="1"/>
          </p:cNvPicPr>
          <p:nvPr/>
        </p:nvPicPr>
        <p:blipFill>
          <a:blip r:embed="rId5"/>
          <a:stretch>
            <a:fillRect/>
          </a:stretch>
        </p:blipFill>
        <p:spPr>
          <a:xfrm>
            <a:off x="4437504" y="2944209"/>
            <a:ext cx="2068290" cy="1316861"/>
          </a:xfrm>
          <a:prstGeom prst="rect">
            <a:avLst/>
          </a:prstGeom>
        </p:spPr>
      </p:pic>
      <p:sp>
        <p:nvSpPr>
          <p:cNvPr id="11" name="Textplatzhalter 4">
            <a:extLst>
              <a:ext uri="{FF2B5EF4-FFF2-40B4-BE49-F238E27FC236}">
                <a16:creationId xmlns:a16="http://schemas.microsoft.com/office/drawing/2014/main" id="{1E7C4809-E7D3-6030-7141-13781361F6C4}"/>
              </a:ext>
            </a:extLst>
          </p:cNvPr>
          <p:cNvSpPr txBox="1">
            <a:spLocks/>
          </p:cNvSpPr>
          <p:nvPr/>
        </p:nvSpPr>
        <p:spPr>
          <a:xfrm>
            <a:off x="348883" y="458701"/>
            <a:ext cx="4401813" cy="418828"/>
          </a:xfrm>
          <a:prstGeom prst="rect">
            <a:avLst/>
          </a:prstGeom>
        </p:spPr>
        <p:txBody>
          <a:bodyPr/>
          <a:lst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de-DE" sz="3400" dirty="0">
                <a:latin typeface="Gloss And Bloom" pitchFamily="2" charset="77"/>
              </a:rPr>
              <a:t>Jetzt Pate werden</a:t>
            </a:r>
          </a:p>
        </p:txBody>
      </p:sp>
      <p:sp>
        <p:nvSpPr>
          <p:cNvPr id="12" name="Textplatzhalter 5">
            <a:extLst>
              <a:ext uri="{FF2B5EF4-FFF2-40B4-BE49-F238E27FC236}">
                <a16:creationId xmlns:a16="http://schemas.microsoft.com/office/drawing/2014/main" id="{2345C700-1FB1-FC38-57C4-C75CB07DC408}"/>
              </a:ext>
            </a:extLst>
          </p:cNvPr>
          <p:cNvSpPr txBox="1">
            <a:spLocks/>
          </p:cNvSpPr>
          <p:nvPr/>
        </p:nvSpPr>
        <p:spPr>
          <a:xfrm>
            <a:off x="348883" y="1169670"/>
            <a:ext cx="4401813" cy="297457"/>
          </a:xfrm>
          <a:prstGeom prst="rect">
            <a:avLst/>
          </a:prstGeom>
        </p:spPr>
        <p:txBody>
          <a:bodyPr lIns="0" tIns="0" rIns="0" bIns="0"/>
          <a:lst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de-DE" sz="1800" b="1" dirty="0">
                <a:latin typeface="Montserrat" pitchFamily="2" charset="77"/>
              </a:rPr>
              <a:t>WWW.CHALET.SWDEC.DE</a:t>
            </a:r>
          </a:p>
        </p:txBody>
      </p:sp>
    </p:spTree>
    <p:extLst>
      <p:ext uri="{BB962C8B-B14F-4D97-AF65-F5344CB8AC3E}">
        <p14:creationId xmlns:p14="http://schemas.microsoft.com/office/powerpoint/2010/main" val="16191600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p:txBody>
          <a:bodyPr/>
          <a:lstStyle/>
          <a:p>
            <a:r>
              <a:rPr lang="de-DE" dirty="0" err="1"/>
              <a:t>Wanted</a:t>
            </a:r>
            <a:endParaRPr lang="de-DE" dirty="0"/>
          </a:p>
        </p:txBody>
      </p:sp>
      <p:sp>
        <p:nvSpPr>
          <p:cNvPr id="2" name="Textplatzhalter 1">
            <a:extLst>
              <a:ext uri="{FF2B5EF4-FFF2-40B4-BE49-F238E27FC236}">
                <a16:creationId xmlns:a16="http://schemas.microsoft.com/office/drawing/2014/main" id="{2FAFFF68-7A55-4D45-986C-90B660A2704B}"/>
              </a:ext>
            </a:extLst>
          </p:cNvPr>
          <p:cNvSpPr>
            <a:spLocks noGrp="1"/>
          </p:cNvSpPr>
          <p:nvPr>
            <p:ph type="body" sz="quarter" idx="17"/>
          </p:nvPr>
        </p:nvSpPr>
        <p:spPr>
          <a:xfrm>
            <a:off x="5571640" y="1357004"/>
            <a:ext cx="3234221" cy="3052263"/>
          </a:xfrm>
        </p:spPr>
        <p:txBody>
          <a:bodyPr/>
          <a:lstStyle/>
          <a:p>
            <a:endParaRPr lang="de-DE" dirty="0"/>
          </a:p>
          <a:p>
            <a:r>
              <a:rPr lang="de-DE" dirty="0"/>
              <a:t>Du möchtest gerne </a:t>
            </a:r>
            <a:br>
              <a:rPr lang="de-DE" dirty="0"/>
            </a:br>
            <a:r>
              <a:rPr lang="de-DE" dirty="0"/>
              <a:t>regelmäßig </a:t>
            </a:r>
            <a:r>
              <a:rPr lang="de-DE" b="1" dirty="0">
                <a:latin typeface="Montserrat" pitchFamily="2" charset="77"/>
              </a:rPr>
              <a:t>Infos zu </a:t>
            </a:r>
            <a:br>
              <a:rPr lang="de-DE" b="1" dirty="0">
                <a:latin typeface="Montserrat" pitchFamily="2" charset="77"/>
              </a:rPr>
            </a:br>
            <a:r>
              <a:rPr lang="de-DE" b="1" dirty="0">
                <a:latin typeface="Montserrat" pitchFamily="2" charset="77"/>
              </a:rPr>
              <a:t>Baueinsätzen</a:t>
            </a:r>
            <a:r>
              <a:rPr lang="de-DE" dirty="0"/>
              <a:t> im Chalet </a:t>
            </a:r>
            <a:br>
              <a:rPr lang="de-DE" dirty="0"/>
            </a:br>
            <a:r>
              <a:rPr lang="de-DE" dirty="0"/>
              <a:t>am </a:t>
            </a:r>
            <a:r>
              <a:rPr lang="de-DE" dirty="0" err="1"/>
              <a:t>Westweg</a:t>
            </a:r>
            <a:r>
              <a:rPr lang="de-DE" dirty="0"/>
              <a:t> bekommen?</a:t>
            </a:r>
          </a:p>
          <a:p>
            <a:endParaRPr lang="de-DE" dirty="0"/>
          </a:p>
          <a:p>
            <a:endParaRPr lang="de-DE" dirty="0"/>
          </a:p>
          <a:p>
            <a:r>
              <a:rPr lang="de-DE" dirty="0"/>
              <a:t>Hier kannst du uns finanziell unterstützen und </a:t>
            </a:r>
            <a:r>
              <a:rPr lang="de-DE" b="1" dirty="0">
                <a:latin typeface="Montserrat" pitchFamily="2" charset="77"/>
              </a:rPr>
              <a:t>Pate für Baumaterial</a:t>
            </a:r>
            <a:r>
              <a:rPr lang="de-DE" dirty="0"/>
              <a:t> werden.</a:t>
            </a:r>
          </a:p>
        </p:txBody>
      </p:sp>
      <p:pic>
        <p:nvPicPr>
          <p:cNvPr id="7" name="Grafik 6">
            <a:extLst>
              <a:ext uri="{FF2B5EF4-FFF2-40B4-BE49-F238E27FC236}">
                <a16:creationId xmlns:a16="http://schemas.microsoft.com/office/drawing/2014/main" id="{309B2D5E-278A-3A4C-A550-3310638F18D2}"/>
              </a:ext>
            </a:extLst>
          </p:cNvPr>
          <p:cNvPicPr>
            <a:picLocks noChangeAspect="1"/>
          </p:cNvPicPr>
          <p:nvPr/>
        </p:nvPicPr>
        <p:blipFill rotWithShape="1">
          <a:blip r:embed="rId2"/>
          <a:srcRect l="64264" t="37612" r="11960" b="4141"/>
          <a:stretch/>
        </p:blipFill>
        <p:spPr>
          <a:xfrm>
            <a:off x="4719799" y="2987890"/>
            <a:ext cx="1480088" cy="1487837"/>
          </a:xfrm>
          <a:prstGeom prst="rect">
            <a:avLst/>
          </a:prstGeom>
        </p:spPr>
      </p:pic>
      <p:pic>
        <p:nvPicPr>
          <p:cNvPr id="11" name="Grafik 10">
            <a:extLst>
              <a:ext uri="{FF2B5EF4-FFF2-40B4-BE49-F238E27FC236}">
                <a16:creationId xmlns:a16="http://schemas.microsoft.com/office/drawing/2014/main" id="{974AAB11-16D5-FE47-B848-F97B8D899412}"/>
              </a:ext>
            </a:extLst>
          </p:cNvPr>
          <p:cNvPicPr>
            <a:picLocks noChangeAspect="1"/>
          </p:cNvPicPr>
          <p:nvPr/>
        </p:nvPicPr>
        <p:blipFill rotWithShape="1">
          <a:blip r:embed="rId2"/>
          <a:srcRect l="9971" t="34940" r="63764"/>
          <a:stretch/>
        </p:blipFill>
        <p:spPr>
          <a:xfrm>
            <a:off x="4686206" y="1357089"/>
            <a:ext cx="1501510" cy="1526131"/>
          </a:xfrm>
          <a:prstGeom prst="rect">
            <a:avLst/>
          </a:prstGeom>
        </p:spPr>
      </p:pic>
      <p:pic>
        <p:nvPicPr>
          <p:cNvPr id="15" name="Bildplatzhalter 14">
            <a:extLst>
              <a:ext uri="{FF2B5EF4-FFF2-40B4-BE49-F238E27FC236}">
                <a16:creationId xmlns:a16="http://schemas.microsoft.com/office/drawing/2014/main" id="{C581F98E-8242-6B47-8310-E0373F856F33}"/>
              </a:ext>
            </a:extLst>
          </p:cNvPr>
          <p:cNvPicPr>
            <a:picLocks noGrp="1" noChangeAspect="1"/>
          </p:cNvPicPr>
          <p:nvPr>
            <p:ph type="pic" sz="quarter" idx="14"/>
          </p:nvPr>
        </p:nvPicPr>
        <p:blipFill rotWithShape="1">
          <a:blip r:embed="rId3"/>
          <a:srcRect l="-2613" t="-15335" r="28466"/>
          <a:stretch/>
        </p:blipFill>
        <p:spPr>
          <a:xfrm>
            <a:off x="-1473200" y="-668421"/>
            <a:ext cx="5644801" cy="4932234"/>
          </a:xfrm>
        </p:spPr>
      </p:pic>
      <p:pic>
        <p:nvPicPr>
          <p:cNvPr id="8" name="Grafik 7">
            <a:extLst>
              <a:ext uri="{FF2B5EF4-FFF2-40B4-BE49-F238E27FC236}">
                <a16:creationId xmlns:a16="http://schemas.microsoft.com/office/drawing/2014/main" id="{875AD1B5-52D0-324F-A4D0-A2F9CD5E8F3B}"/>
              </a:ext>
            </a:extLst>
          </p:cNvPr>
          <p:cNvPicPr>
            <a:picLocks noChangeAspect="1"/>
          </p:cNvPicPr>
          <p:nvPr/>
        </p:nvPicPr>
        <p:blipFill rotWithShape="1">
          <a:blip r:embed="rId4"/>
          <a:srcRect l="8754" t="30621" r="3942" b="12651"/>
          <a:stretch/>
        </p:blipFill>
        <p:spPr>
          <a:xfrm>
            <a:off x="2264106" y="3611247"/>
            <a:ext cx="2028145" cy="1849596"/>
          </a:xfrm>
          <a:prstGeom prst="rect">
            <a:avLst/>
          </a:prstGeom>
        </p:spPr>
      </p:pic>
    </p:spTree>
    <p:extLst>
      <p:ext uri="{BB962C8B-B14F-4D97-AF65-F5344CB8AC3E}">
        <p14:creationId xmlns:p14="http://schemas.microsoft.com/office/powerpoint/2010/main" val="1487545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a:extLst>
              <a:ext uri="{FF2B5EF4-FFF2-40B4-BE49-F238E27FC236}">
                <a16:creationId xmlns:a16="http://schemas.microsoft.com/office/drawing/2014/main" id="{C69DCAE6-0C36-784D-9C59-2303663D83FA}"/>
              </a:ext>
            </a:extLst>
          </p:cNvPr>
          <p:cNvPicPr>
            <a:picLocks noGrp="1" noChangeAspect="1"/>
          </p:cNvPicPr>
          <p:nvPr>
            <p:ph type="pic" sz="quarter" idx="14"/>
          </p:nvPr>
        </p:nvPicPr>
        <p:blipFill rotWithShape="1">
          <a:blip r:embed="rId2"/>
          <a:srcRect l="-8421" t="-6049" r="27506"/>
          <a:stretch/>
        </p:blipFill>
        <p:spPr>
          <a:xfrm>
            <a:off x="-1473200" y="-668421"/>
            <a:ext cx="5644801" cy="4932234"/>
          </a:xfrm>
        </p:spPr>
      </p:pic>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p:txBody>
          <a:bodyPr/>
          <a:lstStyle/>
          <a:p>
            <a:r>
              <a:rPr lang="de-DE" dirty="0" err="1"/>
              <a:t>Wanted</a:t>
            </a:r>
            <a:endParaRPr lang="de-DE" dirty="0"/>
          </a:p>
        </p:txBody>
      </p:sp>
      <p:sp>
        <p:nvSpPr>
          <p:cNvPr id="4" name="Textplatzhalter 3">
            <a:extLst>
              <a:ext uri="{FF2B5EF4-FFF2-40B4-BE49-F238E27FC236}">
                <a16:creationId xmlns:a16="http://schemas.microsoft.com/office/drawing/2014/main" id="{A9D23F81-B0BE-BA46-974F-F32380B519B3}"/>
              </a:ext>
            </a:extLst>
          </p:cNvPr>
          <p:cNvSpPr>
            <a:spLocks noGrp="1"/>
          </p:cNvSpPr>
          <p:nvPr>
            <p:ph type="body" sz="quarter" idx="16"/>
          </p:nvPr>
        </p:nvSpPr>
        <p:spPr>
          <a:xfrm>
            <a:off x="4511040" y="1644435"/>
            <a:ext cx="4294821" cy="551544"/>
          </a:xfrm>
        </p:spPr>
        <p:txBody>
          <a:bodyPr/>
          <a:lstStyle/>
          <a:p>
            <a:r>
              <a:rPr lang="de-DE" dirty="0"/>
              <a:t>MITARBEITER FÜR DIE HAUS-WIRTSCHAFT UND FSJ‘LER GESUCHT</a:t>
            </a:r>
          </a:p>
        </p:txBody>
      </p:sp>
      <p:sp>
        <p:nvSpPr>
          <p:cNvPr id="2" name="Textplatzhalter 1">
            <a:extLst>
              <a:ext uri="{FF2B5EF4-FFF2-40B4-BE49-F238E27FC236}">
                <a16:creationId xmlns:a16="http://schemas.microsoft.com/office/drawing/2014/main" id="{2FAFFF68-7A55-4D45-986C-90B660A2704B}"/>
              </a:ext>
            </a:extLst>
          </p:cNvPr>
          <p:cNvSpPr>
            <a:spLocks noGrp="1"/>
          </p:cNvSpPr>
          <p:nvPr>
            <p:ph type="body" sz="quarter" idx="17"/>
          </p:nvPr>
        </p:nvSpPr>
        <p:spPr/>
        <p:txBody>
          <a:bodyPr/>
          <a:lstStyle/>
          <a:p>
            <a:r>
              <a:rPr lang="de-DE" b="1" dirty="0">
                <a:latin typeface="Montserrat" pitchFamily="2" charset="77"/>
              </a:rPr>
              <a:t>Ab sofort: </a:t>
            </a:r>
            <a:br>
              <a:rPr lang="de-DE" dirty="0"/>
            </a:br>
            <a:r>
              <a:rPr lang="de-DE" dirty="0"/>
              <a:t>Wir benötigen dringend Unterstützung für unsere Hauswirtschaft! Aber auch unsere FSJ-Crew braucht ab September Verstärkung! Du kennst jemanden, der zu uns passt?</a:t>
            </a:r>
          </a:p>
          <a:p>
            <a:r>
              <a:rPr lang="de-DE" dirty="0"/>
              <a:t>Bewerbung an: </a:t>
            </a:r>
            <a:r>
              <a:rPr lang="de-DE" dirty="0" err="1"/>
              <a:t>info@ec-dobel.de</a:t>
            </a:r>
            <a:endParaRPr lang="de-DE" dirty="0"/>
          </a:p>
          <a:p>
            <a:r>
              <a:rPr lang="de-DE" dirty="0"/>
              <a:t>Danke für eure Hilfe! </a:t>
            </a:r>
          </a:p>
        </p:txBody>
      </p:sp>
      <p:pic>
        <p:nvPicPr>
          <p:cNvPr id="8" name="Grafik 7">
            <a:extLst>
              <a:ext uri="{FF2B5EF4-FFF2-40B4-BE49-F238E27FC236}">
                <a16:creationId xmlns:a16="http://schemas.microsoft.com/office/drawing/2014/main" id="{875AD1B5-52D0-324F-A4D0-A2F9CD5E8F3B}"/>
              </a:ext>
            </a:extLst>
          </p:cNvPr>
          <p:cNvPicPr>
            <a:picLocks noChangeAspect="1"/>
          </p:cNvPicPr>
          <p:nvPr/>
        </p:nvPicPr>
        <p:blipFill rotWithShape="1">
          <a:blip r:embed="rId3"/>
          <a:srcRect l="8754" t="30621" r="3942" b="12651"/>
          <a:stretch/>
        </p:blipFill>
        <p:spPr>
          <a:xfrm>
            <a:off x="2264106" y="3611247"/>
            <a:ext cx="2028145" cy="1849596"/>
          </a:xfrm>
          <a:prstGeom prst="rect">
            <a:avLst/>
          </a:prstGeom>
        </p:spPr>
      </p:pic>
    </p:spTree>
    <p:extLst>
      <p:ext uri="{BB962C8B-B14F-4D97-AF65-F5344CB8AC3E}">
        <p14:creationId xmlns:p14="http://schemas.microsoft.com/office/powerpoint/2010/main" val="2412069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7CB60A2D-E827-48EC-83DF-59A205F90E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0459" y="0"/>
            <a:ext cx="1458423" cy="1682796"/>
          </a:xfrm>
          <a:prstGeom prst="rect">
            <a:avLst/>
          </a:prstGeom>
        </p:spPr>
      </p:pic>
      <p:pic>
        <p:nvPicPr>
          <p:cNvPr id="3" name="Grafik 2">
            <a:extLst>
              <a:ext uri="{FF2B5EF4-FFF2-40B4-BE49-F238E27FC236}">
                <a16:creationId xmlns:a16="http://schemas.microsoft.com/office/drawing/2014/main" id="{775E6B2D-E26F-4710-8872-572A661044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3" y="1786854"/>
            <a:ext cx="4398310" cy="2751550"/>
          </a:xfrm>
          <a:prstGeom prst="rect">
            <a:avLst/>
          </a:prstGeom>
        </p:spPr>
      </p:pic>
      <p:sp>
        <p:nvSpPr>
          <p:cNvPr id="2" name="Textfeld 1">
            <a:extLst>
              <a:ext uri="{FF2B5EF4-FFF2-40B4-BE49-F238E27FC236}">
                <a16:creationId xmlns:a16="http://schemas.microsoft.com/office/drawing/2014/main" id="{7F7D4B32-9FC5-4493-BD22-BAE8AEEA0069}"/>
              </a:ext>
            </a:extLst>
          </p:cNvPr>
          <p:cNvSpPr txBox="1"/>
          <p:nvPr/>
        </p:nvSpPr>
        <p:spPr>
          <a:xfrm rot="21142308">
            <a:off x="2963767" y="373102"/>
            <a:ext cx="2369507" cy="1061829"/>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spAutoFit/>
          </a:bodyPr>
          <a:lstStyle/>
          <a:p>
            <a:r>
              <a:rPr lang="de-DE" sz="2100" dirty="0">
                <a:solidFill>
                  <a:schemeClr val="bg1"/>
                </a:solidFill>
                <a:latin typeface="Addictive" pitchFamily="2" charset="0"/>
              </a:rPr>
              <a:t>Folge uns auf Instagram </a:t>
            </a:r>
          </a:p>
          <a:p>
            <a:r>
              <a:rPr lang="de-DE" sz="2100" b="1" dirty="0">
                <a:solidFill>
                  <a:schemeClr val="bg1"/>
                </a:solidFill>
                <a:latin typeface="Cera Pro Light" pitchFamily="2" charset="0"/>
              </a:rPr>
              <a:t>@christival22</a:t>
            </a:r>
          </a:p>
        </p:txBody>
      </p:sp>
      <p:pic>
        <p:nvPicPr>
          <p:cNvPr id="6" name="Grafik 5">
            <a:extLst>
              <a:ext uri="{FF2B5EF4-FFF2-40B4-BE49-F238E27FC236}">
                <a16:creationId xmlns:a16="http://schemas.microsoft.com/office/drawing/2014/main" id="{EB1EAB32-06BA-4D48-9947-36BEE2F023BE}"/>
              </a:ext>
            </a:extLst>
          </p:cNvPr>
          <p:cNvPicPr>
            <a:picLocks noChangeAspect="1"/>
          </p:cNvPicPr>
          <p:nvPr/>
        </p:nvPicPr>
        <p:blipFill>
          <a:blip r:embed="rId4"/>
          <a:stretch>
            <a:fillRect/>
          </a:stretch>
        </p:blipFill>
        <p:spPr>
          <a:xfrm>
            <a:off x="5120334" y="407674"/>
            <a:ext cx="801461" cy="778693"/>
          </a:xfrm>
          <a:prstGeom prst="rect">
            <a:avLst/>
          </a:prstGeom>
        </p:spPr>
      </p:pic>
      <p:sp>
        <p:nvSpPr>
          <p:cNvPr id="8" name="Bildplatzhalter 10">
            <a:extLst>
              <a:ext uri="{FF2B5EF4-FFF2-40B4-BE49-F238E27FC236}">
                <a16:creationId xmlns:a16="http://schemas.microsoft.com/office/drawing/2014/main" id="{A30D66D7-2E4A-A34F-ABDC-64F3A649C57B}"/>
              </a:ext>
            </a:extLst>
          </p:cNvPr>
          <p:cNvSpPr txBox="1">
            <a:spLocks/>
          </p:cNvSpPr>
          <p:nvPr/>
        </p:nvSpPr>
        <p:spPr>
          <a:xfrm rot="21099524">
            <a:off x="574655" y="503293"/>
            <a:ext cx="1694525" cy="1480617"/>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solidFill>
        </p:spPr>
        <p:txBody>
          <a:bodyPr wrap="square" rtlCol="0" anchor="ctr">
            <a:noAutofit/>
          </a:bodyPr>
          <a:lstStyle>
            <a:lvl1pPr marL="0" indent="0" algn="ctr" defTabSz="685800" rtl="0" eaLnBrk="1" latinLnBrk="0" hangingPunct="1">
              <a:lnSpc>
                <a:spcPct val="90000"/>
              </a:lnSpc>
              <a:spcBef>
                <a:spcPts val="750"/>
              </a:spcBef>
              <a:spcAft>
                <a:spcPts val="600"/>
              </a:spcAft>
              <a:buFont typeface="Arial" panose="020B0604020202020204" pitchFamily="34" charset="0"/>
              <a:buNone/>
              <a:defRPr sz="900" b="0" i="1" kern="1200">
                <a:solidFill>
                  <a:srgbClr val="282925"/>
                </a:solidFill>
                <a:latin typeface="Times New Roman" panose="02020603050405020304" pitchFamily="18" charset="0"/>
                <a:ea typeface="+mn-ea"/>
                <a:cs typeface="Times New Roman" panose="02020603050405020304" pitchFamily="18" charset="0"/>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400" b="1" i="0" dirty="0">
                <a:latin typeface="Montserrat" pitchFamily="2" charset="77"/>
              </a:rPr>
              <a:t>Wir suchen noch dringend Mitarbeiter!</a:t>
            </a:r>
          </a:p>
        </p:txBody>
      </p:sp>
    </p:spTree>
    <p:extLst>
      <p:ext uri="{BB962C8B-B14F-4D97-AF65-F5344CB8AC3E}">
        <p14:creationId xmlns:p14="http://schemas.microsoft.com/office/powerpoint/2010/main" val="2615191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p:txBody>
          <a:bodyPr/>
          <a:lstStyle/>
          <a:p>
            <a:r>
              <a:rPr lang="de-DE" dirty="0" err="1"/>
              <a:t>move:able</a:t>
            </a:r>
            <a:endParaRPr lang="de-DE" dirty="0"/>
          </a:p>
        </p:txBody>
      </p:sp>
      <p:sp>
        <p:nvSpPr>
          <p:cNvPr id="5" name="Textplatzhalter 4">
            <a:extLst>
              <a:ext uri="{FF2B5EF4-FFF2-40B4-BE49-F238E27FC236}">
                <a16:creationId xmlns:a16="http://schemas.microsoft.com/office/drawing/2014/main" id="{BB5D44A4-369C-414C-BD31-0DB3A210D6FE}"/>
              </a:ext>
            </a:extLst>
          </p:cNvPr>
          <p:cNvSpPr>
            <a:spLocks noGrp="1"/>
          </p:cNvSpPr>
          <p:nvPr>
            <p:ph type="body" sz="quarter" idx="17"/>
          </p:nvPr>
        </p:nvSpPr>
        <p:spPr>
          <a:xfrm>
            <a:off x="4171600" y="2074604"/>
            <a:ext cx="4634261" cy="2189209"/>
          </a:xfrm>
        </p:spPr>
        <p:txBody>
          <a:bodyPr/>
          <a:lstStyle/>
          <a:p>
            <a:r>
              <a:rPr lang="de-DE" dirty="0"/>
              <a:t>Wir wollen gemeinsam Gott begegnen die Gemeinschaft mit ihm und miteinander feiern. </a:t>
            </a:r>
            <a:br>
              <a:rPr lang="de-DE" dirty="0"/>
            </a:br>
            <a:r>
              <a:rPr lang="de-DE" dirty="0"/>
              <a:t>Ein gottesdienstlicher genialer Abend für junge Erwachsene mit Musik, Message und Interaktivem. Nik Ebert, Mitarbeiter der Liebenzeller Mission in der Männerarbeit "</a:t>
            </a:r>
            <a:r>
              <a:rPr lang="de-DE" dirty="0" err="1"/>
              <a:t>Stronger</a:t>
            </a:r>
            <a:r>
              <a:rPr lang="de-DE" dirty="0"/>
              <a:t>" und „</a:t>
            </a:r>
            <a:r>
              <a:rPr lang="de-DE" dirty="0" err="1"/>
              <a:t>Victoriuous</a:t>
            </a:r>
            <a:r>
              <a:rPr lang="de-DE" dirty="0"/>
              <a:t>“ wird über sein Herzensthema: "</a:t>
            </a:r>
            <a:r>
              <a:rPr lang="de-DE" dirty="0" err="1"/>
              <a:t>watcher</a:t>
            </a:r>
            <a:r>
              <a:rPr lang="de-DE" dirty="0"/>
              <a:t> =/ </a:t>
            </a:r>
            <a:r>
              <a:rPr lang="de-DE" dirty="0" err="1"/>
              <a:t>player</a:t>
            </a:r>
            <a:r>
              <a:rPr lang="de-DE" dirty="0"/>
              <a:t>" sprechen.</a:t>
            </a:r>
          </a:p>
          <a:p>
            <a:r>
              <a:rPr lang="de-DE" dirty="0"/>
              <a:t>Infos unter </a:t>
            </a:r>
            <a:r>
              <a:rPr lang="de-DE" dirty="0" err="1"/>
              <a:t>www.LIEBENZELL.org</a:t>
            </a:r>
            <a:endParaRPr lang="de-DE" dirty="0"/>
          </a:p>
        </p:txBody>
      </p:sp>
      <p:pic>
        <p:nvPicPr>
          <p:cNvPr id="10" name="Bildplatzhalter 9">
            <a:extLst>
              <a:ext uri="{FF2B5EF4-FFF2-40B4-BE49-F238E27FC236}">
                <a16:creationId xmlns:a16="http://schemas.microsoft.com/office/drawing/2014/main" id="{01AFD89D-488A-D2D3-DAF1-C15ED71FE3ED}"/>
              </a:ext>
            </a:extLst>
          </p:cNvPr>
          <p:cNvPicPr>
            <a:picLocks noGrp="1" noChangeAspect="1"/>
          </p:cNvPicPr>
          <p:nvPr>
            <p:ph type="pic" sz="quarter" idx="14"/>
          </p:nvPr>
        </p:nvPicPr>
        <p:blipFill rotWithShape="1">
          <a:blip r:embed="rId2"/>
          <a:srcRect l="-35314" t="2511" b="13685"/>
          <a:stretch/>
        </p:blipFill>
        <p:spPr>
          <a:xfrm>
            <a:off x="-1473200" y="-668421"/>
            <a:ext cx="5644801" cy="4932234"/>
          </a:xfrm>
        </p:spPr>
      </p:pic>
      <p:pic>
        <p:nvPicPr>
          <p:cNvPr id="8" name="Grafik 7">
            <a:extLst>
              <a:ext uri="{FF2B5EF4-FFF2-40B4-BE49-F238E27FC236}">
                <a16:creationId xmlns:a16="http://schemas.microsoft.com/office/drawing/2014/main" id="{875AD1B5-52D0-324F-A4D0-A2F9CD5E8F3B}"/>
              </a:ext>
            </a:extLst>
          </p:cNvPr>
          <p:cNvPicPr>
            <a:picLocks noChangeAspect="1"/>
          </p:cNvPicPr>
          <p:nvPr/>
        </p:nvPicPr>
        <p:blipFill rotWithShape="1">
          <a:blip r:embed="rId3"/>
          <a:srcRect l="8754" t="30621" r="3942" b="12651"/>
          <a:stretch/>
        </p:blipFill>
        <p:spPr>
          <a:xfrm>
            <a:off x="2264106" y="3611247"/>
            <a:ext cx="2028145" cy="1849596"/>
          </a:xfrm>
          <a:prstGeom prst="rect">
            <a:avLst/>
          </a:prstGeom>
        </p:spPr>
      </p:pic>
      <p:sp>
        <p:nvSpPr>
          <p:cNvPr id="12" name="Textplatzhalter 11">
            <a:extLst>
              <a:ext uri="{FF2B5EF4-FFF2-40B4-BE49-F238E27FC236}">
                <a16:creationId xmlns:a16="http://schemas.microsoft.com/office/drawing/2014/main" id="{EB42EAD6-8978-3564-75CA-ECFBF3C6D1EE}"/>
              </a:ext>
            </a:extLst>
          </p:cNvPr>
          <p:cNvSpPr>
            <a:spLocks noGrp="1"/>
          </p:cNvSpPr>
          <p:nvPr>
            <p:ph type="body" sz="quarter" idx="16"/>
          </p:nvPr>
        </p:nvSpPr>
        <p:spPr/>
        <p:txBody>
          <a:bodyPr/>
          <a:lstStyle/>
          <a:p>
            <a:r>
              <a:rPr lang="de-DE" dirty="0"/>
              <a:t>4. JUNI</a:t>
            </a:r>
          </a:p>
        </p:txBody>
      </p:sp>
    </p:spTree>
    <p:extLst>
      <p:ext uri="{BB962C8B-B14F-4D97-AF65-F5344CB8AC3E}">
        <p14:creationId xmlns:p14="http://schemas.microsoft.com/office/powerpoint/2010/main" val="3143444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p:txBody>
          <a:bodyPr/>
          <a:lstStyle/>
          <a:p>
            <a:r>
              <a:rPr lang="de-DE" dirty="0" err="1"/>
              <a:t>FußballCamp</a:t>
            </a:r>
            <a:endParaRPr lang="de-DE" dirty="0"/>
          </a:p>
        </p:txBody>
      </p:sp>
      <p:sp>
        <p:nvSpPr>
          <p:cNvPr id="4" name="Textplatzhalter 3">
            <a:extLst>
              <a:ext uri="{FF2B5EF4-FFF2-40B4-BE49-F238E27FC236}">
                <a16:creationId xmlns:a16="http://schemas.microsoft.com/office/drawing/2014/main" id="{A9D23F81-B0BE-BA46-974F-F32380B519B3}"/>
              </a:ext>
            </a:extLst>
          </p:cNvPr>
          <p:cNvSpPr>
            <a:spLocks noGrp="1"/>
          </p:cNvSpPr>
          <p:nvPr>
            <p:ph type="body" sz="quarter" idx="16"/>
          </p:nvPr>
        </p:nvSpPr>
        <p:spPr/>
        <p:txBody>
          <a:bodyPr/>
          <a:lstStyle/>
          <a:p>
            <a:r>
              <a:rPr lang="de-DE" dirty="0"/>
              <a:t>6. – 10. JUNI</a:t>
            </a:r>
          </a:p>
        </p:txBody>
      </p:sp>
      <p:sp>
        <p:nvSpPr>
          <p:cNvPr id="5" name="Textplatzhalter 4">
            <a:extLst>
              <a:ext uri="{FF2B5EF4-FFF2-40B4-BE49-F238E27FC236}">
                <a16:creationId xmlns:a16="http://schemas.microsoft.com/office/drawing/2014/main" id="{F3FC55E8-161C-F548-B74A-DB3944147623}"/>
              </a:ext>
            </a:extLst>
          </p:cNvPr>
          <p:cNvSpPr>
            <a:spLocks noGrp="1"/>
          </p:cNvSpPr>
          <p:nvPr>
            <p:ph type="body" sz="quarter" idx="17"/>
          </p:nvPr>
        </p:nvSpPr>
        <p:spPr/>
        <p:txBody>
          <a:bodyPr/>
          <a:lstStyle/>
          <a:p>
            <a:r>
              <a:rPr lang="de-DE" dirty="0"/>
              <a:t>Endlich mal wieder eine Runde Kicken! Das wäre doch der Hammer. Nachdem das </a:t>
            </a:r>
            <a:r>
              <a:rPr lang="de-DE" dirty="0" err="1"/>
              <a:t>FußballCamp</a:t>
            </a:r>
            <a:r>
              <a:rPr lang="de-DE" dirty="0"/>
              <a:t> zwei Jahre aussetzen musste, wollen wir es dieses Jahr wieder wagen! Auch dieses Jahr wird ein externer Profi an einem Tag mit uns trainieren!</a:t>
            </a:r>
          </a:p>
          <a:p>
            <a:r>
              <a:rPr lang="de-DE" dirty="0"/>
              <a:t>Anmeldung unter </a:t>
            </a:r>
            <a:r>
              <a:rPr lang="de-DE" dirty="0" err="1"/>
              <a:t>www.SWDEC.de</a:t>
            </a:r>
            <a:endParaRPr lang="de-DE" dirty="0"/>
          </a:p>
        </p:txBody>
      </p:sp>
      <p:pic>
        <p:nvPicPr>
          <p:cNvPr id="9" name="Bildplatzhalter 8">
            <a:extLst>
              <a:ext uri="{FF2B5EF4-FFF2-40B4-BE49-F238E27FC236}">
                <a16:creationId xmlns:a16="http://schemas.microsoft.com/office/drawing/2014/main" id="{8A375966-24DA-4B48-9C08-E15BA3093E01}"/>
              </a:ext>
            </a:extLst>
          </p:cNvPr>
          <p:cNvPicPr>
            <a:picLocks noGrp="1" noChangeAspect="1"/>
          </p:cNvPicPr>
          <p:nvPr>
            <p:ph type="pic" sz="quarter" idx="14"/>
          </p:nvPr>
        </p:nvPicPr>
        <p:blipFill rotWithShape="1">
          <a:blip r:embed="rId2"/>
          <a:srcRect l="-15741" t="-15676" r="16447"/>
          <a:stretch/>
        </p:blipFill>
        <p:spPr>
          <a:xfrm>
            <a:off x="-1473200" y="-668421"/>
            <a:ext cx="5644801" cy="4932234"/>
          </a:xfrm>
          <a:noFill/>
        </p:spPr>
      </p:pic>
      <p:pic>
        <p:nvPicPr>
          <p:cNvPr id="6" name="Grafik 5">
            <a:extLst>
              <a:ext uri="{FF2B5EF4-FFF2-40B4-BE49-F238E27FC236}">
                <a16:creationId xmlns:a16="http://schemas.microsoft.com/office/drawing/2014/main" id="{BE5A5BC2-C86F-884C-A50B-3D46A5BBA9D4}"/>
              </a:ext>
            </a:extLst>
          </p:cNvPr>
          <p:cNvPicPr>
            <a:picLocks noChangeAspect="1"/>
          </p:cNvPicPr>
          <p:nvPr/>
        </p:nvPicPr>
        <p:blipFill rotWithShape="1">
          <a:blip r:embed="rId3"/>
          <a:srcRect l="8754" t="30621" r="3942" b="12651"/>
          <a:stretch/>
        </p:blipFill>
        <p:spPr>
          <a:xfrm>
            <a:off x="2264106" y="3611247"/>
            <a:ext cx="2028145" cy="1849596"/>
          </a:xfrm>
          <a:prstGeom prst="rect">
            <a:avLst/>
          </a:prstGeom>
        </p:spPr>
      </p:pic>
    </p:spTree>
    <p:extLst>
      <p:ext uri="{BB962C8B-B14F-4D97-AF65-F5344CB8AC3E}">
        <p14:creationId xmlns:p14="http://schemas.microsoft.com/office/powerpoint/2010/main" val="249274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p:txBody>
          <a:bodyPr/>
          <a:lstStyle/>
          <a:p>
            <a:r>
              <a:rPr lang="de-DE" dirty="0" err="1"/>
              <a:t>SPORTcamps</a:t>
            </a:r>
            <a:endParaRPr lang="de-DE" dirty="0"/>
          </a:p>
        </p:txBody>
      </p:sp>
      <p:sp>
        <p:nvSpPr>
          <p:cNvPr id="4" name="Textplatzhalter 3">
            <a:extLst>
              <a:ext uri="{FF2B5EF4-FFF2-40B4-BE49-F238E27FC236}">
                <a16:creationId xmlns:a16="http://schemas.microsoft.com/office/drawing/2014/main" id="{A9D23F81-B0BE-BA46-974F-F32380B519B3}"/>
              </a:ext>
            </a:extLst>
          </p:cNvPr>
          <p:cNvSpPr>
            <a:spLocks noGrp="1"/>
          </p:cNvSpPr>
          <p:nvPr>
            <p:ph type="body" sz="quarter" idx="16"/>
          </p:nvPr>
        </p:nvSpPr>
        <p:spPr/>
        <p:txBody>
          <a:bodyPr/>
          <a:lstStyle/>
          <a:p>
            <a:r>
              <a:rPr lang="de-DE" dirty="0"/>
              <a:t>15. – 19. JUNI</a:t>
            </a:r>
          </a:p>
        </p:txBody>
      </p:sp>
      <p:sp>
        <p:nvSpPr>
          <p:cNvPr id="5" name="Textplatzhalter 4">
            <a:extLst>
              <a:ext uri="{FF2B5EF4-FFF2-40B4-BE49-F238E27FC236}">
                <a16:creationId xmlns:a16="http://schemas.microsoft.com/office/drawing/2014/main" id="{F3FC55E8-161C-F548-B74A-DB3944147623}"/>
              </a:ext>
            </a:extLst>
          </p:cNvPr>
          <p:cNvSpPr>
            <a:spLocks noGrp="1"/>
          </p:cNvSpPr>
          <p:nvPr>
            <p:ph type="body" sz="quarter" idx="17"/>
          </p:nvPr>
        </p:nvSpPr>
        <p:spPr/>
        <p:txBody>
          <a:bodyPr/>
          <a:lstStyle/>
          <a:p>
            <a:r>
              <a:rPr lang="de-DE" dirty="0"/>
              <a:t>Tennis, Volleyball, Mountainbike, </a:t>
            </a:r>
            <a:br>
              <a:rPr lang="de-DE" dirty="0"/>
            </a:br>
            <a:r>
              <a:rPr lang="de-DE" dirty="0"/>
              <a:t>Mountainbike-Fahrtechnik, Kampfsport / Selbstverteidigung.</a:t>
            </a:r>
          </a:p>
          <a:p>
            <a:r>
              <a:rPr lang="de-DE" dirty="0"/>
              <a:t>Mehr Infos zu den einzelnen Sportarten </a:t>
            </a:r>
            <a:br>
              <a:rPr lang="de-DE" dirty="0"/>
            </a:br>
            <a:r>
              <a:rPr lang="de-DE" dirty="0"/>
              <a:t>und die Anmeldung findest du unter </a:t>
            </a:r>
            <a:r>
              <a:rPr lang="de-DE" dirty="0" err="1"/>
              <a:t>www.SWDEC.de</a:t>
            </a:r>
            <a:endParaRPr lang="de-DE" dirty="0"/>
          </a:p>
        </p:txBody>
      </p:sp>
      <p:pic>
        <p:nvPicPr>
          <p:cNvPr id="10" name="Bildplatzhalter 9">
            <a:extLst>
              <a:ext uri="{FF2B5EF4-FFF2-40B4-BE49-F238E27FC236}">
                <a16:creationId xmlns:a16="http://schemas.microsoft.com/office/drawing/2014/main" id="{3F10DCA1-4C6F-CF4F-A45A-2B45151BB245}"/>
              </a:ext>
            </a:extLst>
          </p:cNvPr>
          <p:cNvPicPr>
            <a:picLocks noGrp="1" noChangeAspect="1"/>
          </p:cNvPicPr>
          <p:nvPr>
            <p:ph type="pic" sz="quarter" idx="14"/>
          </p:nvPr>
        </p:nvPicPr>
        <p:blipFill rotWithShape="1">
          <a:blip r:embed="rId2"/>
          <a:srcRect l="-1741" t="-15430" r="13689" b="1"/>
          <a:stretch/>
        </p:blipFill>
        <p:spPr>
          <a:xfrm>
            <a:off x="-1473200" y="-668421"/>
            <a:ext cx="5644801" cy="4932234"/>
          </a:xfrm>
          <a:noFill/>
        </p:spPr>
      </p:pic>
      <p:pic>
        <p:nvPicPr>
          <p:cNvPr id="6" name="Grafik 5">
            <a:extLst>
              <a:ext uri="{FF2B5EF4-FFF2-40B4-BE49-F238E27FC236}">
                <a16:creationId xmlns:a16="http://schemas.microsoft.com/office/drawing/2014/main" id="{BE5A5BC2-C86F-884C-A50B-3D46A5BBA9D4}"/>
              </a:ext>
            </a:extLst>
          </p:cNvPr>
          <p:cNvPicPr>
            <a:picLocks noChangeAspect="1"/>
          </p:cNvPicPr>
          <p:nvPr/>
        </p:nvPicPr>
        <p:blipFill rotWithShape="1">
          <a:blip r:embed="rId3"/>
          <a:srcRect l="8754" t="30621" r="3942" b="12651"/>
          <a:stretch/>
        </p:blipFill>
        <p:spPr>
          <a:xfrm>
            <a:off x="2264106" y="3611247"/>
            <a:ext cx="2028145" cy="1849596"/>
          </a:xfrm>
          <a:prstGeom prst="rect">
            <a:avLst/>
          </a:prstGeom>
        </p:spPr>
      </p:pic>
    </p:spTree>
    <p:extLst>
      <p:ext uri="{BB962C8B-B14F-4D97-AF65-F5344CB8AC3E}">
        <p14:creationId xmlns:p14="http://schemas.microsoft.com/office/powerpoint/2010/main" val="761070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p:txBody>
          <a:bodyPr/>
          <a:lstStyle/>
          <a:p>
            <a:r>
              <a:rPr lang="de-DE" dirty="0" err="1"/>
              <a:t>Teennight</a:t>
            </a:r>
            <a:endParaRPr lang="de-DE" dirty="0"/>
          </a:p>
        </p:txBody>
      </p:sp>
      <p:sp>
        <p:nvSpPr>
          <p:cNvPr id="4" name="Textplatzhalter 3">
            <a:extLst>
              <a:ext uri="{FF2B5EF4-FFF2-40B4-BE49-F238E27FC236}">
                <a16:creationId xmlns:a16="http://schemas.microsoft.com/office/drawing/2014/main" id="{A9D23F81-B0BE-BA46-974F-F32380B519B3}"/>
              </a:ext>
            </a:extLst>
          </p:cNvPr>
          <p:cNvSpPr>
            <a:spLocks noGrp="1"/>
          </p:cNvSpPr>
          <p:nvPr>
            <p:ph type="body" sz="quarter" idx="16"/>
          </p:nvPr>
        </p:nvSpPr>
        <p:spPr/>
        <p:txBody>
          <a:bodyPr/>
          <a:lstStyle/>
          <a:p>
            <a:r>
              <a:rPr lang="de-DE" dirty="0"/>
              <a:t>24. JUNI</a:t>
            </a:r>
          </a:p>
        </p:txBody>
      </p:sp>
      <p:sp>
        <p:nvSpPr>
          <p:cNvPr id="5" name="Textplatzhalter 4">
            <a:extLst>
              <a:ext uri="{FF2B5EF4-FFF2-40B4-BE49-F238E27FC236}">
                <a16:creationId xmlns:a16="http://schemas.microsoft.com/office/drawing/2014/main" id="{F3FC55E8-161C-F548-B74A-DB3944147623}"/>
              </a:ext>
            </a:extLst>
          </p:cNvPr>
          <p:cNvSpPr>
            <a:spLocks noGrp="1"/>
          </p:cNvSpPr>
          <p:nvPr>
            <p:ph type="body" sz="quarter" idx="17"/>
          </p:nvPr>
        </p:nvSpPr>
        <p:spPr/>
        <p:txBody>
          <a:bodyPr/>
          <a:lstStyle/>
          <a:p>
            <a:r>
              <a:rPr lang="de-DE" dirty="0"/>
              <a:t>Eine Nacht voller Action, Spaß </a:t>
            </a:r>
            <a:br>
              <a:rPr lang="de-DE" dirty="0"/>
            </a:br>
            <a:r>
              <a:rPr lang="de-DE" dirty="0"/>
              <a:t>und der Möglichkeit, Gott zu begegnen. </a:t>
            </a:r>
            <a:br>
              <a:rPr lang="de-DE" dirty="0"/>
            </a:br>
            <a:r>
              <a:rPr lang="de-DE" dirty="0"/>
              <a:t>Für alle Teens ab 13 Jahren. </a:t>
            </a:r>
            <a:br>
              <a:rPr lang="de-DE" dirty="0"/>
            </a:br>
            <a:r>
              <a:rPr lang="de-DE" dirty="0"/>
              <a:t>Von 22:00 bis 08:30 Uhr in unserem </a:t>
            </a:r>
            <a:br>
              <a:rPr lang="de-DE" dirty="0"/>
            </a:br>
            <a:r>
              <a:rPr lang="de-DE" dirty="0"/>
              <a:t>EC-Freizeitzentrum Dobel.</a:t>
            </a:r>
          </a:p>
          <a:p>
            <a:r>
              <a:rPr lang="de-DE" dirty="0"/>
              <a:t>Mehr Infos demnächst unter </a:t>
            </a:r>
            <a:r>
              <a:rPr lang="de-DE" dirty="0" err="1"/>
              <a:t>www.TEENNIGHT.de</a:t>
            </a:r>
            <a:endParaRPr lang="de-DE" dirty="0"/>
          </a:p>
        </p:txBody>
      </p:sp>
      <p:pic>
        <p:nvPicPr>
          <p:cNvPr id="10" name="Bildplatzhalter 9">
            <a:extLst>
              <a:ext uri="{FF2B5EF4-FFF2-40B4-BE49-F238E27FC236}">
                <a16:creationId xmlns:a16="http://schemas.microsoft.com/office/drawing/2014/main" id="{8D74C9EF-3970-1BF5-E967-8EBA4FB29A87}"/>
              </a:ext>
            </a:extLst>
          </p:cNvPr>
          <p:cNvPicPr>
            <a:picLocks noGrp="1" noChangeAspect="1"/>
          </p:cNvPicPr>
          <p:nvPr>
            <p:ph type="pic" sz="quarter" idx="14"/>
          </p:nvPr>
        </p:nvPicPr>
        <p:blipFill rotWithShape="1">
          <a:blip r:embed="rId2"/>
          <a:srcRect l="-21617" t="-11555" r="2545" b="7517"/>
          <a:stretch/>
        </p:blipFill>
        <p:spPr>
          <a:xfrm>
            <a:off x="-1473200" y="-668421"/>
            <a:ext cx="5644801" cy="4932234"/>
          </a:xfrm>
        </p:spPr>
      </p:pic>
      <p:pic>
        <p:nvPicPr>
          <p:cNvPr id="6" name="Grafik 5">
            <a:extLst>
              <a:ext uri="{FF2B5EF4-FFF2-40B4-BE49-F238E27FC236}">
                <a16:creationId xmlns:a16="http://schemas.microsoft.com/office/drawing/2014/main" id="{BE5A5BC2-C86F-884C-A50B-3D46A5BBA9D4}"/>
              </a:ext>
            </a:extLst>
          </p:cNvPr>
          <p:cNvPicPr>
            <a:picLocks noChangeAspect="1"/>
          </p:cNvPicPr>
          <p:nvPr/>
        </p:nvPicPr>
        <p:blipFill rotWithShape="1">
          <a:blip r:embed="rId3"/>
          <a:srcRect l="8754" t="30621" r="3942" b="12651"/>
          <a:stretch/>
        </p:blipFill>
        <p:spPr>
          <a:xfrm>
            <a:off x="2264106" y="3611247"/>
            <a:ext cx="2028145" cy="1849596"/>
          </a:xfrm>
          <a:prstGeom prst="rect">
            <a:avLst/>
          </a:prstGeom>
        </p:spPr>
      </p:pic>
    </p:spTree>
    <p:extLst>
      <p:ext uri="{BB962C8B-B14F-4D97-AF65-F5344CB8AC3E}">
        <p14:creationId xmlns:p14="http://schemas.microsoft.com/office/powerpoint/2010/main" val="3550110463"/>
      </p:ext>
    </p:extLst>
  </p:cSld>
  <p:clrMapOvr>
    <a:masterClrMapping/>
  </p:clrMapOvr>
</p:sld>
</file>

<file path=ppt/theme/theme1.xml><?xml version="1.0" encoding="utf-8"?>
<a:theme xmlns:a="http://schemas.openxmlformats.org/drawingml/2006/main" name="SWD-EC">
  <a:themeElements>
    <a:clrScheme name="Benutzerdefiniert 1">
      <a:dk1>
        <a:srgbClr val="000000"/>
      </a:dk1>
      <a:lt1>
        <a:srgbClr val="FFFFFF"/>
      </a:lt1>
      <a:dk2>
        <a:srgbClr val="3F3F3F"/>
      </a:dk2>
      <a:lt2>
        <a:srgbClr val="F2F2F2"/>
      </a:lt2>
      <a:accent1>
        <a:srgbClr val="96B522"/>
      </a:accent1>
      <a:accent2>
        <a:srgbClr val="C6D86B"/>
      </a:accent2>
      <a:accent3>
        <a:srgbClr val="75C9DA"/>
      </a:accent3>
      <a:accent4>
        <a:srgbClr val="B18DC0"/>
      </a:accent4>
      <a:accent5>
        <a:srgbClr val="F9B34F"/>
      </a:accent5>
      <a:accent6>
        <a:srgbClr val="EC5F78"/>
      </a:accent6>
      <a:hlink>
        <a:srgbClr val="25C6E3"/>
      </a:hlink>
      <a:folHlink>
        <a:srgbClr val="25C6E3"/>
      </a:folHlink>
    </a:clrScheme>
    <a:fontScheme name="Custom 147">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lIns="135000" tIns="216000" rIns="135000" bIns="135000" rtlCol="0" anchor="t">
        <a:noAutofit/>
      </a:bodyPr>
      <a:lstStyle>
        <a:defPPr algn="l">
          <a:defRPr sz="3750" spc="0" dirty="0" smtClean="0"/>
        </a:defPPr>
      </a:lstStyle>
    </a:txDef>
  </a:objectDefaults>
  <a:extraClrSchemeLst/>
  <a:extLst>
    <a:ext uri="{05A4C25C-085E-4340-85A3-A5531E510DB2}">
      <thm15:themeFamily xmlns:thm15="http://schemas.microsoft.com/office/thememl/2012/main" name="SWDEC_PPT_Design-neu" id="{93282FB5-7F4A-46DC-8E67-5514F9D17C04}" vid="{972CFD77-5F11-4532-A509-D33B5AA4EEB1}"/>
    </a:ext>
  </a:extLst>
</a:theme>
</file>

<file path=ppt/theme/theme2.xml><?xml version="1.0" encoding="utf-8"?>
<a:theme xmlns:a="http://schemas.openxmlformats.org/drawingml/2006/main" name="Blanko">
  <a:themeElements>
    <a:clrScheme name="Benutzerdefiniert 1">
      <a:dk1>
        <a:srgbClr val="282824"/>
      </a:dk1>
      <a:lt1>
        <a:srgbClr val="F8F5F3"/>
      </a:lt1>
      <a:dk2>
        <a:srgbClr val="282824"/>
      </a:dk2>
      <a:lt2>
        <a:srgbClr val="F8F5F3"/>
      </a:lt2>
      <a:accent1>
        <a:srgbClr val="92C255"/>
      </a:accent1>
      <a:accent2>
        <a:srgbClr val="B3B3B3"/>
      </a:accent2>
      <a:accent3>
        <a:srgbClr val="F59D4B"/>
      </a:accent3>
      <a:accent4>
        <a:srgbClr val="F08676"/>
      </a:accent4>
      <a:accent5>
        <a:srgbClr val="9185BE"/>
      </a:accent5>
      <a:accent6>
        <a:srgbClr val="619BAC"/>
      </a:accent6>
      <a:hlink>
        <a:srgbClr val="005586"/>
      </a:hlink>
      <a:folHlink>
        <a:srgbClr val="235534"/>
      </a:folHlink>
    </a:clrScheme>
    <a:fontScheme name="Custom 147">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lIns="135000" tIns="216000" rIns="135000" bIns="135000" rtlCol="0" anchor="t">
        <a:noAutofit/>
      </a:bodyPr>
      <a:lstStyle>
        <a:defPPr algn="l">
          <a:defRPr sz="3750" spc="0" dirty="0" smtClean="0"/>
        </a:defPPr>
      </a:lstStyle>
    </a:txDef>
  </a:objectDefaults>
  <a:extraClrSchemeLst/>
  <a:extLst>
    <a:ext uri="{05A4C25C-085E-4340-85A3-A5531E510DB2}">
      <thm15:themeFamily xmlns:thm15="http://schemas.microsoft.com/office/thememl/2012/main" name="SWDEC_PPT_Design-neu" id="{93282FB5-7F4A-46DC-8E67-5514F9D17C04}" vid="{972CFD77-5F11-4532-A509-D33B5AA4EEB1}"/>
    </a:ext>
  </a:extLst>
</a:theme>
</file>

<file path=ppt/theme/theme3.xml><?xml version="1.0" encoding="utf-8"?>
<a:theme xmlns:a="http://schemas.openxmlformats.org/drawingml/2006/main" name="1_ZEITRAUM">
  <a:themeElements>
    <a:clrScheme name="Benutzerdefiniert 1">
      <a:dk1>
        <a:srgbClr val="000000"/>
      </a:dk1>
      <a:lt1>
        <a:srgbClr val="FFFFFF"/>
      </a:lt1>
      <a:dk2>
        <a:srgbClr val="3F3F3F"/>
      </a:dk2>
      <a:lt2>
        <a:srgbClr val="F2F2F2"/>
      </a:lt2>
      <a:accent1>
        <a:srgbClr val="96B522"/>
      </a:accent1>
      <a:accent2>
        <a:srgbClr val="C6D86B"/>
      </a:accent2>
      <a:accent3>
        <a:srgbClr val="75C9DA"/>
      </a:accent3>
      <a:accent4>
        <a:srgbClr val="B18DC0"/>
      </a:accent4>
      <a:accent5>
        <a:srgbClr val="F9B34F"/>
      </a:accent5>
      <a:accent6>
        <a:srgbClr val="EC5F78"/>
      </a:accent6>
      <a:hlink>
        <a:srgbClr val="25C6E3"/>
      </a:hlink>
      <a:folHlink>
        <a:srgbClr val="25C6E3"/>
      </a:folHlink>
    </a:clrScheme>
    <a:fontScheme name="Custom 147">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lIns="135000" tIns="216000" rIns="135000" bIns="135000" rtlCol="0" anchor="t">
        <a:noAutofit/>
      </a:bodyPr>
      <a:lstStyle>
        <a:defPPr algn="l">
          <a:defRPr sz="3750" spc="0" dirty="0" smtClean="0"/>
        </a:defPPr>
      </a:lstStyle>
    </a:txDef>
  </a:objectDefaults>
  <a:extraClrSchemeLst/>
  <a:extLst>
    <a:ext uri="{05A4C25C-085E-4340-85A3-A5531E510DB2}">
      <thm15:themeFamily xmlns:thm15="http://schemas.microsoft.com/office/thememl/2012/main" name="SWDEC_PPT_Design-neu" id="{93282FB5-7F4A-46DC-8E67-5514F9D17C04}" vid="{972CFD77-5F11-4532-A509-D33B5AA4EEB1}"/>
    </a:ext>
  </a:extLst>
</a:theme>
</file>

<file path=ppt/theme/theme4.xml><?xml version="1.0" encoding="utf-8"?>
<a:theme xmlns:a="http://schemas.openxmlformats.org/drawingml/2006/main" name="Dobel">
  <a:themeElements>
    <a:clrScheme name="Benutzerdefiniert 1">
      <a:dk1>
        <a:srgbClr val="000000"/>
      </a:dk1>
      <a:lt1>
        <a:srgbClr val="FFFFFF"/>
      </a:lt1>
      <a:dk2>
        <a:srgbClr val="3F3F3F"/>
      </a:dk2>
      <a:lt2>
        <a:srgbClr val="F2F2F2"/>
      </a:lt2>
      <a:accent1>
        <a:srgbClr val="96B522"/>
      </a:accent1>
      <a:accent2>
        <a:srgbClr val="C6D86B"/>
      </a:accent2>
      <a:accent3>
        <a:srgbClr val="75C9DA"/>
      </a:accent3>
      <a:accent4>
        <a:srgbClr val="B18DC0"/>
      </a:accent4>
      <a:accent5>
        <a:srgbClr val="F9B34F"/>
      </a:accent5>
      <a:accent6>
        <a:srgbClr val="EC5F78"/>
      </a:accent6>
      <a:hlink>
        <a:srgbClr val="25C6E3"/>
      </a:hlink>
      <a:folHlink>
        <a:srgbClr val="25C6E3"/>
      </a:folHlink>
    </a:clrScheme>
    <a:fontScheme name="Custom 147">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lIns="135000" tIns="216000" rIns="135000" bIns="135000" rtlCol="0" anchor="t">
        <a:noAutofit/>
      </a:bodyPr>
      <a:lstStyle>
        <a:defPPr algn="l">
          <a:defRPr sz="3750" spc="0" dirty="0" smtClean="0"/>
        </a:defPPr>
      </a:lstStyle>
    </a:txDef>
  </a:objectDefaults>
  <a:extraClrSchemeLst/>
  <a:extLst>
    <a:ext uri="{05A4C25C-085E-4340-85A3-A5531E510DB2}">
      <thm15:themeFamily xmlns:thm15="http://schemas.microsoft.com/office/thememl/2012/main" name="SWDEC_PPT_Design-neu" id="{93282FB5-7F4A-46DC-8E67-5514F9D17C04}" vid="{972CFD77-5F11-4532-A509-D33B5AA4EEB1}"/>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23D0430F21BEB1448996C6613FA5F229" ma:contentTypeVersion="13" ma:contentTypeDescription="Ein neues Dokument erstellen." ma:contentTypeScope="" ma:versionID="4431098057da8374a06227f9555b43aa">
  <xsd:schema xmlns:xsd="http://www.w3.org/2001/XMLSchema" xmlns:xs="http://www.w3.org/2001/XMLSchema" xmlns:p="http://schemas.microsoft.com/office/2006/metadata/properties" xmlns:ns2="fb415a0a-e32c-405f-9db6-0c91bb643590" xmlns:ns3="23060c5b-48d4-49c4-ac6f-24c59956c902" targetNamespace="http://schemas.microsoft.com/office/2006/metadata/properties" ma:root="true" ma:fieldsID="8d59bb6d9c2ee418f5aa4af687402ba6" ns2:_="" ns3:_="">
    <xsd:import namespace="fb415a0a-e32c-405f-9db6-0c91bb643590"/>
    <xsd:import namespace="23060c5b-48d4-49c4-ac6f-24c59956c90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415a0a-e32c-405f-9db6-0c91bb643590"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60c5b-48d4-49c4-ac6f-24c59956c90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65BD67-9C74-4D04-84AA-F339425EA42C}">
  <ds:schemaRefs>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www.w3.org/XML/1998/namespace"/>
    <ds:schemaRef ds:uri="http://purl.org/dc/terms/"/>
    <ds:schemaRef ds:uri="http://purl.org/dc/dcmitype/"/>
    <ds:schemaRef ds:uri="http://schemas.openxmlformats.org/package/2006/metadata/core-properties"/>
    <ds:schemaRef ds:uri="23060c5b-48d4-49c4-ac6f-24c59956c902"/>
    <ds:schemaRef ds:uri="fb415a0a-e32c-405f-9db6-0c91bb643590"/>
  </ds:schemaRefs>
</ds:datastoreItem>
</file>

<file path=customXml/itemProps2.xml><?xml version="1.0" encoding="utf-8"?>
<ds:datastoreItem xmlns:ds="http://schemas.openxmlformats.org/officeDocument/2006/customXml" ds:itemID="{D151F795-0893-485F-9DD4-B2ECF0D9C9A1}">
  <ds:schemaRefs>
    <ds:schemaRef ds:uri="http://schemas.microsoft.com/sharepoint/v3/contenttype/forms"/>
  </ds:schemaRefs>
</ds:datastoreItem>
</file>

<file path=customXml/itemProps3.xml><?xml version="1.0" encoding="utf-8"?>
<ds:datastoreItem xmlns:ds="http://schemas.openxmlformats.org/officeDocument/2006/customXml" ds:itemID="{B6174CF4-4E36-4275-84F2-4232CE5206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415a0a-e32c-405f-9db6-0c91bb643590"/>
    <ds:schemaRef ds:uri="23060c5b-48d4-49c4-ac6f-24c59956c9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SWDEC_PPT_Design-neu</Template>
  <TotalTime>0</TotalTime>
  <Words>1330</Words>
  <Application>Microsoft Macintosh PowerPoint</Application>
  <PresentationFormat>Bildschirmpräsentation (16:9)</PresentationFormat>
  <Paragraphs>202</Paragraphs>
  <Slides>44</Slides>
  <Notes>3</Notes>
  <HiddenSlides>0</HiddenSlides>
  <MMClips>0</MMClips>
  <ScaleCrop>false</ScaleCrop>
  <HeadingPairs>
    <vt:vector size="6" baseType="variant">
      <vt:variant>
        <vt:lpstr>Verwendete Schriftarten</vt:lpstr>
      </vt:variant>
      <vt:variant>
        <vt:i4>9</vt:i4>
      </vt:variant>
      <vt:variant>
        <vt:lpstr>Design</vt:lpstr>
      </vt:variant>
      <vt:variant>
        <vt:i4>4</vt:i4>
      </vt:variant>
      <vt:variant>
        <vt:lpstr>Folientitel</vt:lpstr>
      </vt:variant>
      <vt:variant>
        <vt:i4>44</vt:i4>
      </vt:variant>
    </vt:vector>
  </HeadingPairs>
  <TitlesOfParts>
    <vt:vector size="57" baseType="lpstr">
      <vt:lpstr>Addictive</vt:lpstr>
      <vt:lpstr>Arial</vt:lpstr>
      <vt:lpstr>Calibri</vt:lpstr>
      <vt:lpstr>Calibri Light</vt:lpstr>
      <vt:lpstr>Cera Pro Light</vt:lpstr>
      <vt:lpstr>Gloss And Bloom</vt:lpstr>
      <vt:lpstr>Montserrat</vt:lpstr>
      <vt:lpstr>Montserrat Light</vt:lpstr>
      <vt:lpstr>Times New Roman</vt:lpstr>
      <vt:lpstr>SWD-EC</vt:lpstr>
      <vt:lpstr>Blanko</vt:lpstr>
      <vt:lpstr>1_ZEITRAUM</vt:lpstr>
      <vt:lpstr>Dobel</vt:lpstr>
      <vt:lpstr>Aktuelle Infos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Spendenzahlen 2022</vt:lpstr>
      <vt:lpstr>Spendenbedarf 2022</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Aktuelle Infos</vt:lpstr>
      <vt:lpstr>PowerPoint-Präsentation</vt:lpstr>
      <vt:lpstr>PowerPoint-Präsentation</vt:lpstr>
      <vt:lpstr>PowerPoint-Präsentation</vt:lpstr>
      <vt:lpstr>PowerPoint-Präsentation</vt:lpstr>
      <vt:lpstr>PowerPoint-Präsentation</vt:lpstr>
      <vt:lpstr>Aktuelle Infos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Anja Köpf</dc:creator>
  <cp:lastModifiedBy/>
  <cp:revision>1</cp:revision>
  <dcterms:created xsi:type="dcterms:W3CDTF">2020-09-08T14:12:52Z</dcterms:created>
  <dcterms:modified xsi:type="dcterms:W3CDTF">2022-04-29T15:20:37Z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0x01010023D0430F21BEB1448996C6613FA5F229</vt:lpwstr>
  </property>
</Properties>
</file>