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  <p:sldId id="258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rtl="0"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5B4"/>
    <a:srgbClr val="81BF63"/>
    <a:srgbClr val="0F402B"/>
    <a:srgbClr val="F7F1EC"/>
    <a:srgbClr val="004C72"/>
    <a:srgbClr val="7F78AB"/>
    <a:srgbClr val="E87F70"/>
    <a:srgbClr val="282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0"/>
    <p:restoredTop sz="94637"/>
  </p:normalViewPr>
  <p:slideViewPr>
    <p:cSldViewPr snapToGrid="0" snapToObjects="1">
      <p:cViewPr>
        <p:scale>
          <a:sx n="77" d="100"/>
          <a:sy n="77" d="100"/>
        </p:scale>
        <p:origin x="7224" y="3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Köpf" userId="ea56cea4-746c-4149-b52b-c55bc87b3752" providerId="ADAL" clId="{142C25A6-6A23-A94D-9D27-482A85EB88FA}"/>
    <pc:docChg chg="undo custSel addSld delSld modSld sldOrd">
      <pc:chgData name="Anja Köpf" userId="ea56cea4-746c-4149-b52b-c55bc87b3752" providerId="ADAL" clId="{142C25A6-6A23-A94D-9D27-482A85EB88FA}" dt="2021-09-16T12:35:59.029" v="235" actId="18131"/>
      <pc:docMkLst>
        <pc:docMk/>
      </pc:docMkLst>
      <pc:sldChg chg="addSp delSp modSp mod">
        <pc:chgData name="Anja Köpf" userId="ea56cea4-746c-4149-b52b-c55bc87b3752" providerId="ADAL" clId="{142C25A6-6A23-A94D-9D27-482A85EB88FA}" dt="2021-09-16T12:05:58.452" v="23" actId="732"/>
        <pc:sldMkLst>
          <pc:docMk/>
          <pc:sldMk cId="2006360474" sldId="256"/>
        </pc:sldMkLst>
        <pc:picChg chg="del mod">
          <ac:chgData name="Anja Köpf" userId="ea56cea4-746c-4149-b52b-c55bc87b3752" providerId="ADAL" clId="{142C25A6-6A23-A94D-9D27-482A85EB88FA}" dt="2021-09-16T12:05:23.869" v="15" actId="478"/>
          <ac:picMkLst>
            <pc:docMk/>
            <pc:sldMk cId="2006360474" sldId="256"/>
            <ac:picMk id="3" creationId="{4658D84F-161F-4549-94C4-F6AFA9538E73}"/>
          </ac:picMkLst>
        </pc:picChg>
        <pc:picChg chg="add del mod">
          <ac:chgData name="Anja Köpf" userId="ea56cea4-746c-4149-b52b-c55bc87b3752" providerId="ADAL" clId="{142C25A6-6A23-A94D-9D27-482A85EB88FA}" dt="2021-09-16T10:02:52.673" v="6" actId="478"/>
          <ac:picMkLst>
            <pc:docMk/>
            <pc:sldMk cId="2006360474" sldId="256"/>
            <ac:picMk id="4" creationId="{F3C3B6D1-9FB0-B549-BD20-77012B665BCA}"/>
          </ac:picMkLst>
        </pc:picChg>
        <pc:picChg chg="add mod modCrop">
          <ac:chgData name="Anja Köpf" userId="ea56cea4-746c-4149-b52b-c55bc87b3752" providerId="ADAL" clId="{142C25A6-6A23-A94D-9D27-482A85EB88FA}" dt="2021-09-16T12:05:58.452" v="23" actId="732"/>
          <ac:picMkLst>
            <pc:docMk/>
            <pc:sldMk cId="2006360474" sldId="256"/>
            <ac:picMk id="6" creationId="{9108AB51-4FF3-F642-8980-8EF0D2DCF402}"/>
          </ac:picMkLst>
        </pc:picChg>
      </pc:sldChg>
      <pc:sldChg chg="addSp delSp modSp mod ord">
        <pc:chgData name="Anja Köpf" userId="ea56cea4-746c-4149-b52b-c55bc87b3752" providerId="ADAL" clId="{142C25A6-6A23-A94D-9D27-482A85EB88FA}" dt="2021-09-16T12:23:05.971" v="89" actId="18131"/>
        <pc:sldMkLst>
          <pc:docMk/>
          <pc:sldMk cId="4133930173" sldId="258"/>
        </pc:sldMkLst>
        <pc:spChg chg="add del mod">
          <ac:chgData name="Anja Köpf" userId="ea56cea4-746c-4149-b52b-c55bc87b3752" providerId="ADAL" clId="{142C25A6-6A23-A94D-9D27-482A85EB88FA}" dt="2021-09-16T12:18:10.917" v="46" actId="931"/>
          <ac:spMkLst>
            <pc:docMk/>
            <pc:sldMk cId="4133930173" sldId="258"/>
            <ac:spMk id="3" creationId="{11A17EA5-DAF4-2549-B163-790438507501}"/>
          </ac:spMkLst>
        </pc:spChg>
        <pc:picChg chg="add mod modCrop">
          <ac:chgData name="Anja Köpf" userId="ea56cea4-746c-4149-b52b-c55bc87b3752" providerId="ADAL" clId="{142C25A6-6A23-A94D-9D27-482A85EB88FA}" dt="2021-09-16T12:23:05.971" v="89" actId="18131"/>
          <ac:picMkLst>
            <pc:docMk/>
            <pc:sldMk cId="4133930173" sldId="258"/>
            <ac:picMk id="5" creationId="{FBFDD1F1-1D5D-4143-A615-C3E54447B5AF}"/>
          </ac:picMkLst>
        </pc:picChg>
        <pc:picChg chg="del mod modCrop">
          <ac:chgData name="Anja Köpf" userId="ea56cea4-746c-4149-b52b-c55bc87b3752" providerId="ADAL" clId="{142C25A6-6A23-A94D-9D27-482A85EB88FA}" dt="2021-09-16T12:07:53.449" v="45" actId="478"/>
          <ac:picMkLst>
            <pc:docMk/>
            <pc:sldMk cId="4133930173" sldId="258"/>
            <ac:picMk id="18" creationId="{82028108-9078-8043-B116-40D513A2CC89}"/>
          </ac:picMkLst>
        </pc:picChg>
      </pc:sldChg>
      <pc:sldChg chg="del">
        <pc:chgData name="Anja Köpf" userId="ea56cea4-746c-4149-b52b-c55bc87b3752" providerId="ADAL" clId="{142C25A6-6A23-A94D-9D27-482A85EB88FA}" dt="2021-09-16T12:18:58.790" v="52" actId="2696"/>
        <pc:sldMkLst>
          <pc:docMk/>
          <pc:sldMk cId="2787608102" sldId="259"/>
        </pc:sldMkLst>
      </pc:sldChg>
      <pc:sldChg chg="modSp mod">
        <pc:chgData name="Anja Köpf" userId="ea56cea4-746c-4149-b52b-c55bc87b3752" providerId="ADAL" clId="{142C25A6-6A23-A94D-9D27-482A85EB88FA}" dt="2021-09-16T12:19:43.775" v="58" actId="18131"/>
        <pc:sldMkLst>
          <pc:docMk/>
          <pc:sldMk cId="898434595" sldId="260"/>
        </pc:sldMkLst>
        <pc:picChg chg="mod modCrop">
          <ac:chgData name="Anja Köpf" userId="ea56cea4-746c-4149-b52b-c55bc87b3752" providerId="ADAL" clId="{142C25A6-6A23-A94D-9D27-482A85EB88FA}" dt="2021-09-16T12:19:43.775" v="58" actId="18131"/>
          <ac:picMkLst>
            <pc:docMk/>
            <pc:sldMk cId="898434595" sldId="260"/>
            <ac:picMk id="6" creationId="{548F5F6B-57E1-554B-A974-E606B603B693}"/>
          </ac:picMkLst>
        </pc:picChg>
      </pc:sldChg>
      <pc:sldChg chg="modSp mod">
        <pc:chgData name="Anja Köpf" userId="ea56cea4-746c-4149-b52b-c55bc87b3752" providerId="ADAL" clId="{142C25A6-6A23-A94D-9D27-482A85EB88FA}" dt="2021-09-16T12:20:10.857" v="62" actId="18131"/>
        <pc:sldMkLst>
          <pc:docMk/>
          <pc:sldMk cId="462331226" sldId="261"/>
        </pc:sldMkLst>
        <pc:picChg chg="mod modCrop">
          <ac:chgData name="Anja Köpf" userId="ea56cea4-746c-4149-b52b-c55bc87b3752" providerId="ADAL" clId="{142C25A6-6A23-A94D-9D27-482A85EB88FA}" dt="2021-09-16T12:20:10.857" v="62" actId="18131"/>
          <ac:picMkLst>
            <pc:docMk/>
            <pc:sldMk cId="462331226" sldId="261"/>
            <ac:picMk id="6" creationId="{43E0863F-CBF3-8B41-A91C-79E95714AF95}"/>
          </ac:picMkLst>
        </pc:picChg>
      </pc:sldChg>
      <pc:sldChg chg="modSp mod">
        <pc:chgData name="Anja Köpf" userId="ea56cea4-746c-4149-b52b-c55bc87b3752" providerId="ADAL" clId="{142C25A6-6A23-A94D-9D27-482A85EB88FA}" dt="2021-09-16T12:20:47.339" v="67" actId="18131"/>
        <pc:sldMkLst>
          <pc:docMk/>
          <pc:sldMk cId="84633632" sldId="262"/>
        </pc:sldMkLst>
        <pc:picChg chg="mod modCrop">
          <ac:chgData name="Anja Köpf" userId="ea56cea4-746c-4149-b52b-c55bc87b3752" providerId="ADAL" clId="{142C25A6-6A23-A94D-9D27-482A85EB88FA}" dt="2021-09-16T12:20:47.339" v="67" actId="18131"/>
          <ac:picMkLst>
            <pc:docMk/>
            <pc:sldMk cId="84633632" sldId="262"/>
            <ac:picMk id="6" creationId="{FBB8302E-B6D7-F644-8A71-A091E65291AD}"/>
          </ac:picMkLst>
        </pc:picChg>
      </pc:sldChg>
      <pc:sldChg chg="modSp mod">
        <pc:chgData name="Anja Köpf" userId="ea56cea4-746c-4149-b52b-c55bc87b3752" providerId="ADAL" clId="{142C25A6-6A23-A94D-9D27-482A85EB88FA}" dt="2021-09-16T12:21:17.523" v="72" actId="18131"/>
        <pc:sldMkLst>
          <pc:docMk/>
          <pc:sldMk cId="1547107727" sldId="263"/>
        </pc:sldMkLst>
        <pc:picChg chg="mod modCrop">
          <ac:chgData name="Anja Köpf" userId="ea56cea4-746c-4149-b52b-c55bc87b3752" providerId="ADAL" clId="{142C25A6-6A23-A94D-9D27-482A85EB88FA}" dt="2021-09-16T12:21:17.523" v="72" actId="18131"/>
          <ac:picMkLst>
            <pc:docMk/>
            <pc:sldMk cId="1547107727" sldId="263"/>
            <ac:picMk id="5" creationId="{03F91284-3562-974B-A0BE-FBF21696F79C}"/>
          </ac:picMkLst>
        </pc:picChg>
      </pc:sldChg>
      <pc:sldChg chg="modSp mod">
        <pc:chgData name="Anja Köpf" userId="ea56cea4-746c-4149-b52b-c55bc87b3752" providerId="ADAL" clId="{142C25A6-6A23-A94D-9D27-482A85EB88FA}" dt="2021-09-16T12:21:49.828" v="78" actId="18131"/>
        <pc:sldMkLst>
          <pc:docMk/>
          <pc:sldMk cId="2013914248" sldId="264"/>
        </pc:sldMkLst>
        <pc:picChg chg="mod modCrop">
          <ac:chgData name="Anja Köpf" userId="ea56cea4-746c-4149-b52b-c55bc87b3752" providerId="ADAL" clId="{142C25A6-6A23-A94D-9D27-482A85EB88FA}" dt="2021-09-16T12:21:49.828" v="78" actId="18131"/>
          <ac:picMkLst>
            <pc:docMk/>
            <pc:sldMk cId="2013914248" sldId="264"/>
            <ac:picMk id="6" creationId="{3C8F2400-B84A-7F4D-9030-6F07F5F2560E}"/>
          </ac:picMkLst>
        </pc:picChg>
      </pc:sldChg>
      <pc:sldChg chg="modSp mod">
        <pc:chgData name="Anja Köpf" userId="ea56cea4-746c-4149-b52b-c55bc87b3752" providerId="ADAL" clId="{142C25A6-6A23-A94D-9D27-482A85EB88FA}" dt="2021-09-16T12:22:19.727" v="86" actId="18131"/>
        <pc:sldMkLst>
          <pc:docMk/>
          <pc:sldMk cId="1713105224" sldId="265"/>
        </pc:sldMkLst>
        <pc:picChg chg="mod modCrop">
          <ac:chgData name="Anja Köpf" userId="ea56cea4-746c-4149-b52b-c55bc87b3752" providerId="ADAL" clId="{142C25A6-6A23-A94D-9D27-482A85EB88FA}" dt="2021-09-16T12:22:19.727" v="86" actId="18131"/>
          <ac:picMkLst>
            <pc:docMk/>
            <pc:sldMk cId="1713105224" sldId="265"/>
            <ac:picMk id="5" creationId="{A169292D-BC8A-D04E-8E9F-244FC4FC01C6}"/>
          </ac:picMkLst>
        </pc:picChg>
      </pc:sldChg>
      <pc:sldChg chg="del">
        <pc:chgData name="Anja Köpf" userId="ea56cea4-746c-4149-b52b-c55bc87b3752" providerId="ADAL" clId="{142C25A6-6A23-A94D-9D27-482A85EB88FA}" dt="2021-09-16T12:23:11.475" v="90" actId="2696"/>
        <pc:sldMkLst>
          <pc:docMk/>
          <pc:sldMk cId="3948711545" sldId="266"/>
        </pc:sldMkLst>
      </pc:sldChg>
      <pc:sldChg chg="modSp mod">
        <pc:chgData name="Anja Köpf" userId="ea56cea4-746c-4149-b52b-c55bc87b3752" providerId="ADAL" clId="{142C25A6-6A23-A94D-9D27-482A85EB88FA}" dt="2021-09-16T12:24:30.238" v="104" actId="18131"/>
        <pc:sldMkLst>
          <pc:docMk/>
          <pc:sldMk cId="2424882744" sldId="267"/>
        </pc:sldMkLst>
        <pc:picChg chg="mod modCrop">
          <ac:chgData name="Anja Köpf" userId="ea56cea4-746c-4149-b52b-c55bc87b3752" providerId="ADAL" clId="{142C25A6-6A23-A94D-9D27-482A85EB88FA}" dt="2021-09-16T12:24:30.238" v="104" actId="18131"/>
          <ac:picMkLst>
            <pc:docMk/>
            <pc:sldMk cId="2424882744" sldId="267"/>
            <ac:picMk id="5" creationId="{B312E078-41C7-B641-973E-45E0958F620D}"/>
          </ac:picMkLst>
        </pc:picChg>
      </pc:sldChg>
      <pc:sldChg chg="modSp mod">
        <pc:chgData name="Anja Köpf" userId="ea56cea4-746c-4149-b52b-c55bc87b3752" providerId="ADAL" clId="{142C25A6-6A23-A94D-9D27-482A85EB88FA}" dt="2021-09-16T12:33:38.955" v="215" actId="732"/>
        <pc:sldMkLst>
          <pc:docMk/>
          <pc:sldMk cId="431451998" sldId="268"/>
        </pc:sldMkLst>
        <pc:picChg chg="mod modCrop">
          <ac:chgData name="Anja Köpf" userId="ea56cea4-746c-4149-b52b-c55bc87b3752" providerId="ADAL" clId="{142C25A6-6A23-A94D-9D27-482A85EB88FA}" dt="2021-09-16T12:32:54.849" v="178" actId="1037"/>
          <ac:picMkLst>
            <pc:docMk/>
            <pc:sldMk cId="431451998" sldId="268"/>
            <ac:picMk id="6" creationId="{0C2D77B7-B3FD-8B48-AB79-C6D330210900}"/>
          </ac:picMkLst>
        </pc:picChg>
        <pc:picChg chg="mod modCrop">
          <ac:chgData name="Anja Köpf" userId="ea56cea4-746c-4149-b52b-c55bc87b3752" providerId="ADAL" clId="{142C25A6-6A23-A94D-9D27-482A85EB88FA}" dt="2021-09-16T12:33:38.955" v="215" actId="732"/>
          <ac:picMkLst>
            <pc:docMk/>
            <pc:sldMk cId="431451998" sldId="268"/>
            <ac:picMk id="8" creationId="{65429DF4-4EE9-5240-BB3B-70ED4296729B}"/>
          </ac:picMkLst>
        </pc:picChg>
      </pc:sldChg>
      <pc:sldChg chg="modSp mod">
        <pc:chgData name="Anja Köpf" userId="ea56cea4-746c-4149-b52b-c55bc87b3752" providerId="ADAL" clId="{142C25A6-6A23-A94D-9D27-482A85EB88FA}" dt="2021-09-16T12:34:19.684" v="222" actId="18131"/>
        <pc:sldMkLst>
          <pc:docMk/>
          <pc:sldMk cId="3355787884" sldId="269"/>
        </pc:sldMkLst>
        <pc:picChg chg="mod modCrop">
          <ac:chgData name="Anja Köpf" userId="ea56cea4-746c-4149-b52b-c55bc87b3752" providerId="ADAL" clId="{142C25A6-6A23-A94D-9D27-482A85EB88FA}" dt="2021-09-16T12:34:19.684" v="222" actId="18131"/>
          <ac:picMkLst>
            <pc:docMk/>
            <pc:sldMk cId="3355787884" sldId="269"/>
            <ac:picMk id="6" creationId="{47E6A1D2-5856-294B-BCF0-EF8614FBB458}"/>
          </ac:picMkLst>
        </pc:picChg>
      </pc:sldChg>
      <pc:sldChg chg="modSp mod">
        <pc:chgData name="Anja Köpf" userId="ea56cea4-746c-4149-b52b-c55bc87b3752" providerId="ADAL" clId="{142C25A6-6A23-A94D-9D27-482A85EB88FA}" dt="2021-09-16T12:35:11.337" v="228" actId="18131"/>
        <pc:sldMkLst>
          <pc:docMk/>
          <pc:sldMk cId="63304079" sldId="270"/>
        </pc:sldMkLst>
        <pc:picChg chg="mod modCrop">
          <ac:chgData name="Anja Köpf" userId="ea56cea4-746c-4149-b52b-c55bc87b3752" providerId="ADAL" clId="{142C25A6-6A23-A94D-9D27-482A85EB88FA}" dt="2021-09-16T12:35:11.337" v="228" actId="18131"/>
          <ac:picMkLst>
            <pc:docMk/>
            <pc:sldMk cId="63304079" sldId="270"/>
            <ac:picMk id="5" creationId="{2226CAAF-AF2E-7447-9366-313D3375D720}"/>
          </ac:picMkLst>
        </pc:picChg>
      </pc:sldChg>
      <pc:sldChg chg="add del">
        <pc:chgData name="Anja Köpf" userId="ea56cea4-746c-4149-b52b-c55bc87b3752" providerId="ADAL" clId="{142C25A6-6A23-A94D-9D27-482A85EB88FA}" dt="2021-09-16T12:33:51.930" v="216" actId="2696"/>
        <pc:sldMkLst>
          <pc:docMk/>
          <pc:sldMk cId="320121167" sldId="271"/>
        </pc:sldMkLst>
      </pc:sldChg>
      <pc:sldChg chg="modSp add mod">
        <pc:chgData name="Anja Köpf" userId="ea56cea4-746c-4149-b52b-c55bc87b3752" providerId="ADAL" clId="{142C25A6-6A23-A94D-9D27-482A85EB88FA}" dt="2021-09-16T12:35:59.029" v="235" actId="18131"/>
        <pc:sldMkLst>
          <pc:docMk/>
          <pc:sldMk cId="1417813680" sldId="271"/>
        </pc:sldMkLst>
        <pc:picChg chg="mod modCrop">
          <ac:chgData name="Anja Köpf" userId="ea56cea4-746c-4149-b52b-c55bc87b3752" providerId="ADAL" clId="{142C25A6-6A23-A94D-9D27-482A85EB88FA}" dt="2021-09-16T12:35:59.029" v="235" actId="18131"/>
          <ac:picMkLst>
            <pc:docMk/>
            <pc:sldMk cId="1417813680" sldId="271"/>
            <ac:picMk id="5" creationId="{2226CAAF-AF2E-7447-9366-313D3375D7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197589"/>
          </a:xfrm>
        </p:spPr>
        <p:txBody>
          <a:bodyPr rtlCol="0"/>
          <a:lstStyle>
            <a:lvl1pPr marL="0" indent="0">
              <a:buNone/>
              <a:defRPr sz="16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/>
        </p:nvSpPr>
        <p:spPr bwMode="auto">
          <a:xfrm>
            <a:off x="7262904" y="225291"/>
            <a:ext cx="1378988" cy="121013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14" name="Freihand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/>
        </p:nvSpPr>
        <p:spPr bwMode="auto">
          <a:xfrm>
            <a:off x="1087310" y="3978254"/>
            <a:ext cx="386224" cy="33892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15" name="Freihand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/>
        </p:nvSpPr>
        <p:spPr bwMode="auto">
          <a:xfrm>
            <a:off x="8255668" y="265963"/>
            <a:ext cx="386224" cy="33892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1136876"/>
            <a:ext cx="4104000" cy="27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4000" y="1517751"/>
            <a:ext cx="4104000" cy="3126249"/>
          </a:xfrm>
        </p:spPr>
        <p:txBody>
          <a:bodyPr rtlCol="0"/>
          <a:lstStyle>
            <a:lvl1pPr marL="200025" indent="-200025">
              <a:tabLst>
                <a:tab pos="1376363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137270"/>
            <a:ext cx="4104000" cy="269081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917495D-B2DE-7D44-9D2D-21B4D10ABA3C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5000" y="1515270"/>
            <a:ext cx="4104000" cy="2632449"/>
          </a:xfrm>
        </p:spPr>
        <p:txBody>
          <a:bodyPr rtlCol="0"/>
          <a:lstStyle>
            <a:lvl1pPr marL="200025" indent="-200025">
              <a:tabLst>
                <a:tab pos="1376363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951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37125 w 9144000"/>
              <a:gd name="connsiteY2" fmla="*/ 4310743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9144000 w 9144000"/>
              <a:gd name="connsiteY3" fmla="*/ 514350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171976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171976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9516">
                <a:moveTo>
                  <a:pt x="0" y="0"/>
                </a:moveTo>
                <a:lnTo>
                  <a:pt x="9144000" y="0"/>
                </a:lnTo>
                <a:cubicBezTo>
                  <a:pt x="9141708" y="1436914"/>
                  <a:pt x="9139417" y="2888819"/>
                  <a:pt x="9137125" y="4325733"/>
                </a:cubicBezTo>
                <a:lnTo>
                  <a:pt x="7201957" y="4325113"/>
                </a:lnTo>
                <a:cubicBezTo>
                  <a:pt x="7114064" y="4330148"/>
                  <a:pt x="6931147" y="4292310"/>
                  <a:pt x="6824582" y="4430960"/>
                </a:cubicBezTo>
                <a:lnTo>
                  <a:pt x="6393925" y="5149516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A2C103-BCA5-854E-AC31-5D5EAF4D4A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81636" y="4180561"/>
            <a:ext cx="3839235" cy="288209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321"/>
              <a:gd name="connsiteX1" fmla="*/ 2000 w 10000"/>
              <a:gd name="connsiteY1" fmla="*/ 0 h 10321"/>
              <a:gd name="connsiteX2" fmla="*/ 8000 w 10000"/>
              <a:gd name="connsiteY2" fmla="*/ 0 h 10321"/>
              <a:gd name="connsiteX3" fmla="*/ 10000 w 10000"/>
              <a:gd name="connsiteY3" fmla="*/ 5000 h 10321"/>
              <a:gd name="connsiteX4" fmla="*/ 9801 w 10000"/>
              <a:gd name="connsiteY4" fmla="*/ 10321 h 10321"/>
              <a:gd name="connsiteX5" fmla="*/ 2000 w 10000"/>
              <a:gd name="connsiteY5" fmla="*/ 10000 h 10321"/>
              <a:gd name="connsiteX6" fmla="*/ 0 w 10000"/>
              <a:gd name="connsiteY6" fmla="*/ 5000 h 10321"/>
              <a:gd name="connsiteX0" fmla="*/ 0 w 10000"/>
              <a:gd name="connsiteY0" fmla="*/ 5000 h 10321"/>
              <a:gd name="connsiteX1" fmla="*/ 2000 w 10000"/>
              <a:gd name="connsiteY1" fmla="*/ 0 h 10321"/>
              <a:gd name="connsiteX2" fmla="*/ 9767 w 10000"/>
              <a:gd name="connsiteY2" fmla="*/ 0 h 10321"/>
              <a:gd name="connsiteX3" fmla="*/ 10000 w 10000"/>
              <a:gd name="connsiteY3" fmla="*/ 5000 h 10321"/>
              <a:gd name="connsiteX4" fmla="*/ 9801 w 10000"/>
              <a:gd name="connsiteY4" fmla="*/ 10321 h 10321"/>
              <a:gd name="connsiteX5" fmla="*/ 2000 w 10000"/>
              <a:gd name="connsiteY5" fmla="*/ 10000 h 10321"/>
              <a:gd name="connsiteX6" fmla="*/ 0 w 10000"/>
              <a:gd name="connsiteY6" fmla="*/ 5000 h 10321"/>
              <a:gd name="connsiteX0" fmla="*/ 10 w 10010"/>
              <a:gd name="connsiteY0" fmla="*/ 5000 h 10321"/>
              <a:gd name="connsiteX1" fmla="*/ 0 w 10010"/>
              <a:gd name="connsiteY1" fmla="*/ 0 h 10321"/>
              <a:gd name="connsiteX2" fmla="*/ 9777 w 10010"/>
              <a:gd name="connsiteY2" fmla="*/ 0 h 10321"/>
              <a:gd name="connsiteX3" fmla="*/ 10010 w 10010"/>
              <a:gd name="connsiteY3" fmla="*/ 5000 h 10321"/>
              <a:gd name="connsiteX4" fmla="*/ 9811 w 10010"/>
              <a:gd name="connsiteY4" fmla="*/ 10321 h 10321"/>
              <a:gd name="connsiteX5" fmla="*/ 2010 w 10010"/>
              <a:gd name="connsiteY5" fmla="*/ 10000 h 10321"/>
              <a:gd name="connsiteX6" fmla="*/ 10 w 10010"/>
              <a:gd name="connsiteY6" fmla="*/ 5000 h 10321"/>
              <a:gd name="connsiteX0" fmla="*/ 10 w 10010"/>
              <a:gd name="connsiteY0" fmla="*/ 5000 h 10321"/>
              <a:gd name="connsiteX1" fmla="*/ 0 w 10010"/>
              <a:gd name="connsiteY1" fmla="*/ 0 h 10321"/>
              <a:gd name="connsiteX2" fmla="*/ 9777 w 10010"/>
              <a:gd name="connsiteY2" fmla="*/ 0 h 10321"/>
              <a:gd name="connsiteX3" fmla="*/ 10010 w 10010"/>
              <a:gd name="connsiteY3" fmla="*/ 5000 h 10321"/>
              <a:gd name="connsiteX4" fmla="*/ 9811 w 10010"/>
              <a:gd name="connsiteY4" fmla="*/ 10321 h 10321"/>
              <a:gd name="connsiteX5" fmla="*/ 0 w 10010"/>
              <a:gd name="connsiteY5" fmla="*/ 10000 h 10321"/>
              <a:gd name="connsiteX6" fmla="*/ 10 w 10010"/>
              <a:gd name="connsiteY6" fmla="*/ 5000 h 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0" h="10321">
                <a:moveTo>
                  <a:pt x="10" y="5000"/>
                </a:moveTo>
                <a:cubicBezTo>
                  <a:pt x="7" y="3333"/>
                  <a:pt x="3" y="1667"/>
                  <a:pt x="0" y="0"/>
                </a:cubicBezTo>
                <a:lnTo>
                  <a:pt x="9777" y="0"/>
                </a:lnTo>
                <a:cubicBezTo>
                  <a:pt x="9855" y="1667"/>
                  <a:pt x="9932" y="3333"/>
                  <a:pt x="10010" y="5000"/>
                </a:cubicBezTo>
                <a:cubicBezTo>
                  <a:pt x="9944" y="6774"/>
                  <a:pt x="9877" y="8547"/>
                  <a:pt x="9811" y="10321"/>
                </a:cubicBezTo>
                <a:lnTo>
                  <a:pt x="0" y="10000"/>
                </a:lnTo>
                <a:cubicBezTo>
                  <a:pt x="3" y="8333"/>
                  <a:pt x="7" y="6667"/>
                  <a:pt x="10" y="500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612000"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Foto"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F1DB0DE-0B41-9748-AD0D-E446571B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6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nksagun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/>
        </p:nvSpPr>
        <p:spPr>
          <a:xfrm>
            <a:off x="8845140" y="0"/>
            <a:ext cx="26457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013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/>
        </p:nvSpPr>
        <p:spPr>
          <a:xfrm rot="5400000">
            <a:off x="6555106" y="2554607"/>
            <a:ext cx="5143499" cy="3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013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21975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865869 h 6858000"/>
              <a:gd name="connsiteX75" fmla="*/ 8837177 w 10655455"/>
              <a:gd name="connsiteY75" fmla="*/ 1935484 h 6858000"/>
              <a:gd name="connsiteX76" fmla="*/ 8837177 w 10655455"/>
              <a:gd name="connsiteY76" fmla="*/ 2154207 h 6858000"/>
              <a:gd name="connsiteX77" fmla="*/ 8216053 w 10655455"/>
              <a:gd name="connsiteY77" fmla="*/ 3223823 h 6858000"/>
              <a:gd name="connsiteX78" fmla="*/ 8025968 w 10655455"/>
              <a:gd name="connsiteY78" fmla="*/ 3335852 h 6858000"/>
              <a:gd name="connsiteX79" fmla="*/ 6786399 w 10655455"/>
              <a:gd name="connsiteY79" fmla="*/ 3335852 h 6858000"/>
              <a:gd name="connsiteX80" fmla="*/ 6593637 w 10655455"/>
              <a:gd name="connsiteY80" fmla="*/ 3223823 h 6858000"/>
              <a:gd name="connsiteX81" fmla="*/ 5975192 w 10655455"/>
              <a:gd name="connsiteY81" fmla="*/ 2154207 h 6858000"/>
              <a:gd name="connsiteX82" fmla="*/ 5975192 w 10655455"/>
              <a:gd name="connsiteY82" fmla="*/ 1935484 h 6858000"/>
              <a:gd name="connsiteX83" fmla="*/ 6593637 w 10655455"/>
              <a:gd name="connsiteY83" fmla="*/ 865869 h 6858000"/>
              <a:gd name="connsiteX84" fmla="*/ 6786399 w 10655455"/>
              <a:gd name="connsiteY84" fmla="*/ 753840 h 6858000"/>
              <a:gd name="connsiteX85" fmla="*/ 0 w 10655455"/>
              <a:gd name="connsiteY85" fmla="*/ 0 h 6858000"/>
              <a:gd name="connsiteX86" fmla="*/ 6966294 w 10655455"/>
              <a:gd name="connsiteY86" fmla="*/ 0 h 6858000"/>
              <a:gd name="connsiteX87" fmla="*/ 6852387 w 10655455"/>
              <a:gd name="connsiteY87" fmla="*/ 196155 h 6858000"/>
              <a:gd name="connsiteX88" fmla="*/ 6043321 w 10655455"/>
              <a:gd name="connsiteY88" fmla="*/ 1589421 h 6858000"/>
              <a:gd name="connsiteX89" fmla="*/ 5423265 w 10655455"/>
              <a:gd name="connsiteY89" fmla="*/ 1954861 h 6858000"/>
              <a:gd name="connsiteX90" fmla="*/ 1379802 w 10655455"/>
              <a:gd name="connsiteY90" fmla="*/ 1954861 h 6858000"/>
              <a:gd name="connsiteX91" fmla="*/ 751013 w 10655455"/>
              <a:gd name="connsiteY91" fmla="*/ 1589421 h 6858000"/>
              <a:gd name="connsiteX92" fmla="*/ 1951 w 10655455"/>
              <a:gd name="connsiteY92" fmla="*/ 293901 h 6858000"/>
              <a:gd name="connsiteX93" fmla="*/ 0 w 10655455"/>
              <a:gd name="connsiteY93" fmla="*/ 290527 h 6858000"/>
              <a:gd name="connsiteX94" fmla="*/ 0 w 10655455"/>
              <a:gd name="connsiteY9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1935484 h 6858000"/>
              <a:gd name="connsiteX75" fmla="*/ 8837177 w 10655455"/>
              <a:gd name="connsiteY75" fmla="*/ 2154207 h 6858000"/>
              <a:gd name="connsiteX76" fmla="*/ 8216053 w 10655455"/>
              <a:gd name="connsiteY76" fmla="*/ 3223823 h 6858000"/>
              <a:gd name="connsiteX77" fmla="*/ 8025968 w 10655455"/>
              <a:gd name="connsiteY77" fmla="*/ 3335852 h 6858000"/>
              <a:gd name="connsiteX78" fmla="*/ 6786399 w 10655455"/>
              <a:gd name="connsiteY78" fmla="*/ 3335852 h 6858000"/>
              <a:gd name="connsiteX79" fmla="*/ 6593637 w 10655455"/>
              <a:gd name="connsiteY79" fmla="*/ 3223823 h 6858000"/>
              <a:gd name="connsiteX80" fmla="*/ 5975192 w 10655455"/>
              <a:gd name="connsiteY80" fmla="*/ 2154207 h 6858000"/>
              <a:gd name="connsiteX81" fmla="*/ 5975192 w 10655455"/>
              <a:gd name="connsiteY81" fmla="*/ 1935484 h 6858000"/>
              <a:gd name="connsiteX82" fmla="*/ 6593637 w 10655455"/>
              <a:gd name="connsiteY82" fmla="*/ 865869 h 6858000"/>
              <a:gd name="connsiteX83" fmla="*/ 6786399 w 10655455"/>
              <a:gd name="connsiteY83" fmla="*/ 753840 h 6858000"/>
              <a:gd name="connsiteX84" fmla="*/ 0 w 10655455"/>
              <a:gd name="connsiteY84" fmla="*/ 0 h 6858000"/>
              <a:gd name="connsiteX85" fmla="*/ 6966294 w 10655455"/>
              <a:gd name="connsiteY85" fmla="*/ 0 h 6858000"/>
              <a:gd name="connsiteX86" fmla="*/ 6852387 w 10655455"/>
              <a:gd name="connsiteY86" fmla="*/ 196155 h 6858000"/>
              <a:gd name="connsiteX87" fmla="*/ 6043321 w 10655455"/>
              <a:gd name="connsiteY87" fmla="*/ 1589421 h 6858000"/>
              <a:gd name="connsiteX88" fmla="*/ 5423265 w 10655455"/>
              <a:gd name="connsiteY88" fmla="*/ 1954861 h 6858000"/>
              <a:gd name="connsiteX89" fmla="*/ 1379802 w 10655455"/>
              <a:gd name="connsiteY89" fmla="*/ 1954861 h 6858000"/>
              <a:gd name="connsiteX90" fmla="*/ 751013 w 10655455"/>
              <a:gd name="connsiteY90" fmla="*/ 1589421 h 6858000"/>
              <a:gd name="connsiteX91" fmla="*/ 1951 w 10655455"/>
              <a:gd name="connsiteY91" fmla="*/ 293901 h 6858000"/>
              <a:gd name="connsiteX92" fmla="*/ 0 w 10655455"/>
              <a:gd name="connsiteY92" fmla="*/ 290527 h 6858000"/>
              <a:gd name="connsiteX93" fmla="*/ 0 w 10655455"/>
              <a:gd name="connsiteY9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2154207 h 6858000"/>
              <a:gd name="connsiteX75" fmla="*/ 8216053 w 10655455"/>
              <a:gd name="connsiteY75" fmla="*/ 3223823 h 6858000"/>
              <a:gd name="connsiteX76" fmla="*/ 8025968 w 10655455"/>
              <a:gd name="connsiteY76" fmla="*/ 3335852 h 6858000"/>
              <a:gd name="connsiteX77" fmla="*/ 6786399 w 10655455"/>
              <a:gd name="connsiteY77" fmla="*/ 3335852 h 6858000"/>
              <a:gd name="connsiteX78" fmla="*/ 6593637 w 10655455"/>
              <a:gd name="connsiteY78" fmla="*/ 3223823 h 6858000"/>
              <a:gd name="connsiteX79" fmla="*/ 5975192 w 10655455"/>
              <a:gd name="connsiteY79" fmla="*/ 2154207 h 6858000"/>
              <a:gd name="connsiteX80" fmla="*/ 5975192 w 10655455"/>
              <a:gd name="connsiteY80" fmla="*/ 1935484 h 6858000"/>
              <a:gd name="connsiteX81" fmla="*/ 6593637 w 10655455"/>
              <a:gd name="connsiteY81" fmla="*/ 865869 h 6858000"/>
              <a:gd name="connsiteX82" fmla="*/ 6786399 w 10655455"/>
              <a:gd name="connsiteY82" fmla="*/ 753840 h 6858000"/>
              <a:gd name="connsiteX83" fmla="*/ 0 w 10655455"/>
              <a:gd name="connsiteY83" fmla="*/ 0 h 6858000"/>
              <a:gd name="connsiteX84" fmla="*/ 6966294 w 10655455"/>
              <a:gd name="connsiteY84" fmla="*/ 0 h 6858000"/>
              <a:gd name="connsiteX85" fmla="*/ 6852387 w 10655455"/>
              <a:gd name="connsiteY85" fmla="*/ 196155 h 6858000"/>
              <a:gd name="connsiteX86" fmla="*/ 6043321 w 10655455"/>
              <a:gd name="connsiteY86" fmla="*/ 1589421 h 6858000"/>
              <a:gd name="connsiteX87" fmla="*/ 5423265 w 10655455"/>
              <a:gd name="connsiteY87" fmla="*/ 1954861 h 6858000"/>
              <a:gd name="connsiteX88" fmla="*/ 1379802 w 10655455"/>
              <a:gd name="connsiteY88" fmla="*/ 1954861 h 6858000"/>
              <a:gd name="connsiteX89" fmla="*/ 751013 w 10655455"/>
              <a:gd name="connsiteY89" fmla="*/ 1589421 h 6858000"/>
              <a:gd name="connsiteX90" fmla="*/ 1951 w 10655455"/>
              <a:gd name="connsiteY90" fmla="*/ 293901 h 6858000"/>
              <a:gd name="connsiteX91" fmla="*/ 0 w 10655455"/>
              <a:gd name="connsiteY91" fmla="*/ 290527 h 6858000"/>
              <a:gd name="connsiteX92" fmla="*/ 0 w 10655455"/>
              <a:gd name="connsiteY9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3223823 h 6858000"/>
              <a:gd name="connsiteX75" fmla="*/ 8025968 w 10655455"/>
              <a:gd name="connsiteY75" fmla="*/ 3335852 h 6858000"/>
              <a:gd name="connsiteX76" fmla="*/ 6786399 w 10655455"/>
              <a:gd name="connsiteY76" fmla="*/ 3335852 h 6858000"/>
              <a:gd name="connsiteX77" fmla="*/ 6593637 w 10655455"/>
              <a:gd name="connsiteY77" fmla="*/ 3223823 h 6858000"/>
              <a:gd name="connsiteX78" fmla="*/ 5975192 w 10655455"/>
              <a:gd name="connsiteY78" fmla="*/ 2154207 h 6858000"/>
              <a:gd name="connsiteX79" fmla="*/ 5975192 w 10655455"/>
              <a:gd name="connsiteY79" fmla="*/ 1935484 h 6858000"/>
              <a:gd name="connsiteX80" fmla="*/ 6593637 w 10655455"/>
              <a:gd name="connsiteY80" fmla="*/ 865869 h 6858000"/>
              <a:gd name="connsiteX81" fmla="*/ 6786399 w 10655455"/>
              <a:gd name="connsiteY81" fmla="*/ 753840 h 6858000"/>
              <a:gd name="connsiteX82" fmla="*/ 0 w 10655455"/>
              <a:gd name="connsiteY82" fmla="*/ 0 h 6858000"/>
              <a:gd name="connsiteX83" fmla="*/ 6966294 w 10655455"/>
              <a:gd name="connsiteY83" fmla="*/ 0 h 6858000"/>
              <a:gd name="connsiteX84" fmla="*/ 6852387 w 10655455"/>
              <a:gd name="connsiteY84" fmla="*/ 196155 h 6858000"/>
              <a:gd name="connsiteX85" fmla="*/ 6043321 w 10655455"/>
              <a:gd name="connsiteY85" fmla="*/ 1589421 h 6858000"/>
              <a:gd name="connsiteX86" fmla="*/ 5423265 w 10655455"/>
              <a:gd name="connsiteY86" fmla="*/ 1954861 h 6858000"/>
              <a:gd name="connsiteX87" fmla="*/ 1379802 w 10655455"/>
              <a:gd name="connsiteY87" fmla="*/ 1954861 h 6858000"/>
              <a:gd name="connsiteX88" fmla="*/ 751013 w 10655455"/>
              <a:gd name="connsiteY88" fmla="*/ 1589421 h 6858000"/>
              <a:gd name="connsiteX89" fmla="*/ 1951 w 10655455"/>
              <a:gd name="connsiteY89" fmla="*/ 293901 h 6858000"/>
              <a:gd name="connsiteX90" fmla="*/ 0 w 10655455"/>
              <a:gd name="connsiteY90" fmla="*/ 290527 h 6858000"/>
              <a:gd name="connsiteX91" fmla="*/ 0 w 10655455"/>
              <a:gd name="connsiteY9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3335852 h 6858000"/>
              <a:gd name="connsiteX75" fmla="*/ 6786399 w 10655455"/>
              <a:gd name="connsiteY75" fmla="*/ 3335852 h 6858000"/>
              <a:gd name="connsiteX76" fmla="*/ 6593637 w 10655455"/>
              <a:gd name="connsiteY76" fmla="*/ 3223823 h 6858000"/>
              <a:gd name="connsiteX77" fmla="*/ 5975192 w 10655455"/>
              <a:gd name="connsiteY77" fmla="*/ 2154207 h 6858000"/>
              <a:gd name="connsiteX78" fmla="*/ 5975192 w 10655455"/>
              <a:gd name="connsiteY78" fmla="*/ 1935484 h 6858000"/>
              <a:gd name="connsiteX79" fmla="*/ 6593637 w 10655455"/>
              <a:gd name="connsiteY79" fmla="*/ 865869 h 6858000"/>
              <a:gd name="connsiteX80" fmla="*/ 6786399 w 10655455"/>
              <a:gd name="connsiteY80" fmla="*/ 753840 h 6858000"/>
              <a:gd name="connsiteX81" fmla="*/ 0 w 10655455"/>
              <a:gd name="connsiteY81" fmla="*/ 0 h 6858000"/>
              <a:gd name="connsiteX82" fmla="*/ 6966294 w 10655455"/>
              <a:gd name="connsiteY82" fmla="*/ 0 h 6858000"/>
              <a:gd name="connsiteX83" fmla="*/ 6852387 w 10655455"/>
              <a:gd name="connsiteY83" fmla="*/ 196155 h 6858000"/>
              <a:gd name="connsiteX84" fmla="*/ 6043321 w 10655455"/>
              <a:gd name="connsiteY84" fmla="*/ 1589421 h 6858000"/>
              <a:gd name="connsiteX85" fmla="*/ 5423265 w 10655455"/>
              <a:gd name="connsiteY85" fmla="*/ 1954861 h 6858000"/>
              <a:gd name="connsiteX86" fmla="*/ 1379802 w 10655455"/>
              <a:gd name="connsiteY86" fmla="*/ 1954861 h 6858000"/>
              <a:gd name="connsiteX87" fmla="*/ 751013 w 10655455"/>
              <a:gd name="connsiteY87" fmla="*/ 1589421 h 6858000"/>
              <a:gd name="connsiteX88" fmla="*/ 1951 w 10655455"/>
              <a:gd name="connsiteY88" fmla="*/ 293901 h 6858000"/>
              <a:gd name="connsiteX89" fmla="*/ 0 w 10655455"/>
              <a:gd name="connsiteY89" fmla="*/ 290527 h 6858000"/>
              <a:gd name="connsiteX90" fmla="*/ 0 w 10655455"/>
              <a:gd name="connsiteY9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786399 w 10655455"/>
              <a:gd name="connsiteY74" fmla="*/ 3335852 h 6858000"/>
              <a:gd name="connsiteX75" fmla="*/ 6593637 w 10655455"/>
              <a:gd name="connsiteY75" fmla="*/ 3223823 h 6858000"/>
              <a:gd name="connsiteX76" fmla="*/ 5975192 w 10655455"/>
              <a:gd name="connsiteY76" fmla="*/ 2154207 h 6858000"/>
              <a:gd name="connsiteX77" fmla="*/ 5975192 w 10655455"/>
              <a:gd name="connsiteY77" fmla="*/ 1935484 h 6858000"/>
              <a:gd name="connsiteX78" fmla="*/ 6593637 w 10655455"/>
              <a:gd name="connsiteY78" fmla="*/ 865869 h 6858000"/>
              <a:gd name="connsiteX79" fmla="*/ 6786399 w 10655455"/>
              <a:gd name="connsiteY79" fmla="*/ 753840 h 6858000"/>
              <a:gd name="connsiteX80" fmla="*/ 0 w 10655455"/>
              <a:gd name="connsiteY80" fmla="*/ 0 h 6858000"/>
              <a:gd name="connsiteX81" fmla="*/ 6966294 w 10655455"/>
              <a:gd name="connsiteY81" fmla="*/ 0 h 6858000"/>
              <a:gd name="connsiteX82" fmla="*/ 6852387 w 10655455"/>
              <a:gd name="connsiteY82" fmla="*/ 196155 h 6858000"/>
              <a:gd name="connsiteX83" fmla="*/ 6043321 w 10655455"/>
              <a:gd name="connsiteY83" fmla="*/ 1589421 h 6858000"/>
              <a:gd name="connsiteX84" fmla="*/ 5423265 w 10655455"/>
              <a:gd name="connsiteY84" fmla="*/ 1954861 h 6858000"/>
              <a:gd name="connsiteX85" fmla="*/ 1379802 w 10655455"/>
              <a:gd name="connsiteY85" fmla="*/ 1954861 h 6858000"/>
              <a:gd name="connsiteX86" fmla="*/ 751013 w 10655455"/>
              <a:gd name="connsiteY86" fmla="*/ 1589421 h 6858000"/>
              <a:gd name="connsiteX87" fmla="*/ 1951 w 10655455"/>
              <a:gd name="connsiteY87" fmla="*/ 293901 h 6858000"/>
              <a:gd name="connsiteX88" fmla="*/ 0 w 10655455"/>
              <a:gd name="connsiteY88" fmla="*/ 290527 h 6858000"/>
              <a:gd name="connsiteX89" fmla="*/ 0 w 10655455"/>
              <a:gd name="connsiteY8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3223823 h 6858000"/>
              <a:gd name="connsiteX75" fmla="*/ 5975192 w 10655455"/>
              <a:gd name="connsiteY75" fmla="*/ 2154207 h 6858000"/>
              <a:gd name="connsiteX76" fmla="*/ 5975192 w 10655455"/>
              <a:gd name="connsiteY76" fmla="*/ 1935484 h 6858000"/>
              <a:gd name="connsiteX77" fmla="*/ 6593637 w 10655455"/>
              <a:gd name="connsiteY77" fmla="*/ 865869 h 6858000"/>
              <a:gd name="connsiteX78" fmla="*/ 6786399 w 10655455"/>
              <a:gd name="connsiteY78" fmla="*/ 753840 h 6858000"/>
              <a:gd name="connsiteX79" fmla="*/ 0 w 10655455"/>
              <a:gd name="connsiteY79" fmla="*/ 0 h 6858000"/>
              <a:gd name="connsiteX80" fmla="*/ 6966294 w 10655455"/>
              <a:gd name="connsiteY80" fmla="*/ 0 h 6858000"/>
              <a:gd name="connsiteX81" fmla="*/ 6852387 w 10655455"/>
              <a:gd name="connsiteY81" fmla="*/ 196155 h 6858000"/>
              <a:gd name="connsiteX82" fmla="*/ 6043321 w 10655455"/>
              <a:gd name="connsiteY82" fmla="*/ 1589421 h 6858000"/>
              <a:gd name="connsiteX83" fmla="*/ 5423265 w 10655455"/>
              <a:gd name="connsiteY83" fmla="*/ 1954861 h 6858000"/>
              <a:gd name="connsiteX84" fmla="*/ 1379802 w 10655455"/>
              <a:gd name="connsiteY84" fmla="*/ 1954861 h 6858000"/>
              <a:gd name="connsiteX85" fmla="*/ 751013 w 10655455"/>
              <a:gd name="connsiteY85" fmla="*/ 1589421 h 6858000"/>
              <a:gd name="connsiteX86" fmla="*/ 1951 w 10655455"/>
              <a:gd name="connsiteY86" fmla="*/ 293901 h 6858000"/>
              <a:gd name="connsiteX87" fmla="*/ 0 w 10655455"/>
              <a:gd name="connsiteY87" fmla="*/ 290527 h 6858000"/>
              <a:gd name="connsiteX88" fmla="*/ 0 w 10655455"/>
              <a:gd name="connsiteY8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2154207 h 6858000"/>
              <a:gd name="connsiteX75" fmla="*/ 5975192 w 10655455"/>
              <a:gd name="connsiteY75" fmla="*/ 1935484 h 6858000"/>
              <a:gd name="connsiteX76" fmla="*/ 6593637 w 10655455"/>
              <a:gd name="connsiteY76" fmla="*/ 865869 h 6858000"/>
              <a:gd name="connsiteX77" fmla="*/ 6786399 w 10655455"/>
              <a:gd name="connsiteY77" fmla="*/ 753840 h 6858000"/>
              <a:gd name="connsiteX78" fmla="*/ 0 w 10655455"/>
              <a:gd name="connsiteY78" fmla="*/ 0 h 6858000"/>
              <a:gd name="connsiteX79" fmla="*/ 6966294 w 10655455"/>
              <a:gd name="connsiteY79" fmla="*/ 0 h 6858000"/>
              <a:gd name="connsiteX80" fmla="*/ 6852387 w 10655455"/>
              <a:gd name="connsiteY80" fmla="*/ 196155 h 6858000"/>
              <a:gd name="connsiteX81" fmla="*/ 6043321 w 10655455"/>
              <a:gd name="connsiteY81" fmla="*/ 1589421 h 6858000"/>
              <a:gd name="connsiteX82" fmla="*/ 5423265 w 10655455"/>
              <a:gd name="connsiteY82" fmla="*/ 1954861 h 6858000"/>
              <a:gd name="connsiteX83" fmla="*/ 1379802 w 10655455"/>
              <a:gd name="connsiteY83" fmla="*/ 1954861 h 6858000"/>
              <a:gd name="connsiteX84" fmla="*/ 751013 w 10655455"/>
              <a:gd name="connsiteY84" fmla="*/ 1589421 h 6858000"/>
              <a:gd name="connsiteX85" fmla="*/ 1951 w 10655455"/>
              <a:gd name="connsiteY85" fmla="*/ 293901 h 6858000"/>
              <a:gd name="connsiteX86" fmla="*/ 0 w 10655455"/>
              <a:gd name="connsiteY86" fmla="*/ 290527 h 6858000"/>
              <a:gd name="connsiteX87" fmla="*/ 0 w 10655455"/>
              <a:gd name="connsiteY8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1935484 h 6858000"/>
              <a:gd name="connsiteX75" fmla="*/ 6593637 w 10655455"/>
              <a:gd name="connsiteY75" fmla="*/ 865869 h 6858000"/>
              <a:gd name="connsiteX76" fmla="*/ 6786399 w 10655455"/>
              <a:gd name="connsiteY76" fmla="*/ 753840 h 6858000"/>
              <a:gd name="connsiteX77" fmla="*/ 0 w 10655455"/>
              <a:gd name="connsiteY77" fmla="*/ 0 h 6858000"/>
              <a:gd name="connsiteX78" fmla="*/ 6966294 w 10655455"/>
              <a:gd name="connsiteY78" fmla="*/ 0 h 6858000"/>
              <a:gd name="connsiteX79" fmla="*/ 6852387 w 10655455"/>
              <a:gd name="connsiteY79" fmla="*/ 196155 h 6858000"/>
              <a:gd name="connsiteX80" fmla="*/ 6043321 w 10655455"/>
              <a:gd name="connsiteY80" fmla="*/ 1589421 h 6858000"/>
              <a:gd name="connsiteX81" fmla="*/ 5423265 w 10655455"/>
              <a:gd name="connsiteY81" fmla="*/ 1954861 h 6858000"/>
              <a:gd name="connsiteX82" fmla="*/ 1379802 w 10655455"/>
              <a:gd name="connsiteY82" fmla="*/ 1954861 h 6858000"/>
              <a:gd name="connsiteX83" fmla="*/ 751013 w 10655455"/>
              <a:gd name="connsiteY83" fmla="*/ 1589421 h 6858000"/>
              <a:gd name="connsiteX84" fmla="*/ 1951 w 10655455"/>
              <a:gd name="connsiteY84" fmla="*/ 293901 h 6858000"/>
              <a:gd name="connsiteX85" fmla="*/ 0 w 10655455"/>
              <a:gd name="connsiteY85" fmla="*/ 290527 h 6858000"/>
              <a:gd name="connsiteX86" fmla="*/ 0 w 10655455"/>
              <a:gd name="connsiteY8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865869 h 6858000"/>
              <a:gd name="connsiteX75" fmla="*/ 6786399 w 10655455"/>
              <a:gd name="connsiteY75" fmla="*/ 753840 h 6858000"/>
              <a:gd name="connsiteX76" fmla="*/ 0 w 10655455"/>
              <a:gd name="connsiteY76" fmla="*/ 0 h 6858000"/>
              <a:gd name="connsiteX77" fmla="*/ 6966294 w 10655455"/>
              <a:gd name="connsiteY77" fmla="*/ 0 h 6858000"/>
              <a:gd name="connsiteX78" fmla="*/ 6852387 w 10655455"/>
              <a:gd name="connsiteY78" fmla="*/ 196155 h 6858000"/>
              <a:gd name="connsiteX79" fmla="*/ 6043321 w 10655455"/>
              <a:gd name="connsiteY79" fmla="*/ 1589421 h 6858000"/>
              <a:gd name="connsiteX80" fmla="*/ 5423265 w 10655455"/>
              <a:gd name="connsiteY80" fmla="*/ 1954861 h 6858000"/>
              <a:gd name="connsiteX81" fmla="*/ 1379802 w 10655455"/>
              <a:gd name="connsiteY81" fmla="*/ 1954861 h 6858000"/>
              <a:gd name="connsiteX82" fmla="*/ 751013 w 10655455"/>
              <a:gd name="connsiteY82" fmla="*/ 1589421 h 6858000"/>
              <a:gd name="connsiteX83" fmla="*/ 1951 w 10655455"/>
              <a:gd name="connsiteY83" fmla="*/ 293901 h 6858000"/>
              <a:gd name="connsiteX84" fmla="*/ 0 w 10655455"/>
              <a:gd name="connsiteY84" fmla="*/ 290527 h 6858000"/>
              <a:gd name="connsiteX85" fmla="*/ 0 w 10655455"/>
              <a:gd name="connsiteY8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0 w 10655455"/>
              <a:gd name="connsiteY73" fmla="*/ 0 h 6858000"/>
              <a:gd name="connsiteX74" fmla="*/ 6966294 w 10655455"/>
              <a:gd name="connsiteY74" fmla="*/ 0 h 6858000"/>
              <a:gd name="connsiteX75" fmla="*/ 6852387 w 10655455"/>
              <a:gd name="connsiteY75" fmla="*/ 196155 h 6858000"/>
              <a:gd name="connsiteX76" fmla="*/ 6043321 w 10655455"/>
              <a:gd name="connsiteY76" fmla="*/ 1589421 h 6858000"/>
              <a:gd name="connsiteX77" fmla="*/ 5423265 w 10655455"/>
              <a:gd name="connsiteY77" fmla="*/ 1954861 h 6858000"/>
              <a:gd name="connsiteX78" fmla="*/ 1379802 w 10655455"/>
              <a:gd name="connsiteY78" fmla="*/ 1954861 h 6858000"/>
              <a:gd name="connsiteX79" fmla="*/ 751013 w 10655455"/>
              <a:gd name="connsiteY79" fmla="*/ 1589421 h 6858000"/>
              <a:gd name="connsiteX80" fmla="*/ 1951 w 10655455"/>
              <a:gd name="connsiteY80" fmla="*/ 293901 h 6858000"/>
              <a:gd name="connsiteX81" fmla="*/ 0 w 10655455"/>
              <a:gd name="connsiteY81" fmla="*/ 290527 h 6858000"/>
              <a:gd name="connsiteX82" fmla="*/ 0 w 10655455"/>
              <a:gd name="connsiteY8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606137 w 10655455"/>
              <a:gd name="connsiteY56" fmla="*/ 2950515 h 6858000"/>
              <a:gd name="connsiteX57" fmla="*/ 8606137 w 10655455"/>
              <a:gd name="connsiteY57" fmla="*/ 2814978 h 6858000"/>
              <a:gd name="connsiteX58" fmla="*/ 8989367 w 10655455"/>
              <a:gd name="connsiteY58" fmla="*/ 2152172 h 6858000"/>
              <a:gd name="connsiteX59" fmla="*/ 9108816 w 10655455"/>
              <a:gd name="connsiteY59" fmla="*/ 2082751 h 6858000"/>
              <a:gd name="connsiteX60" fmla="*/ 1321854 w 10655455"/>
              <a:gd name="connsiteY60" fmla="*/ 2071857 h 6858000"/>
              <a:gd name="connsiteX61" fmla="*/ 5365317 w 10655455"/>
              <a:gd name="connsiteY61" fmla="*/ 2071857 h 6858000"/>
              <a:gd name="connsiteX62" fmla="*/ 5985373 w 10655455"/>
              <a:gd name="connsiteY62" fmla="*/ 2437296 h 6858000"/>
              <a:gd name="connsiteX63" fmla="*/ 8011470 w 10655455"/>
              <a:gd name="connsiteY63" fmla="*/ 5926372 h 6858000"/>
              <a:gd name="connsiteX64" fmla="*/ 8011470 w 10655455"/>
              <a:gd name="connsiteY64" fmla="*/ 6639850 h 6858000"/>
              <a:gd name="connsiteX65" fmla="*/ 7904625 w 10655455"/>
              <a:gd name="connsiteY65" fmla="*/ 6823844 h 6858000"/>
              <a:gd name="connsiteX66" fmla="*/ 7884791 w 10655455"/>
              <a:gd name="connsiteY66" fmla="*/ 6858000 h 6858000"/>
              <a:gd name="connsiteX67" fmla="*/ 0 w 10655455"/>
              <a:gd name="connsiteY67" fmla="*/ 6858000 h 6858000"/>
              <a:gd name="connsiteX68" fmla="*/ 0 w 10655455"/>
              <a:gd name="connsiteY68" fmla="*/ 3635967 h 6858000"/>
              <a:gd name="connsiteX69" fmla="*/ 27177 w 10655455"/>
              <a:gd name="connsiteY69" fmla="*/ 3588964 h 6858000"/>
              <a:gd name="connsiteX70" fmla="*/ 693065 w 10655455"/>
              <a:gd name="connsiteY70" fmla="*/ 2437296 h 6858000"/>
              <a:gd name="connsiteX71" fmla="*/ 1321854 w 10655455"/>
              <a:gd name="connsiteY71" fmla="*/ 2071857 h 6858000"/>
              <a:gd name="connsiteX72" fmla="*/ 0 w 10655455"/>
              <a:gd name="connsiteY72" fmla="*/ 0 h 6858000"/>
              <a:gd name="connsiteX73" fmla="*/ 6966294 w 10655455"/>
              <a:gd name="connsiteY73" fmla="*/ 0 h 6858000"/>
              <a:gd name="connsiteX74" fmla="*/ 6852387 w 10655455"/>
              <a:gd name="connsiteY74" fmla="*/ 196155 h 6858000"/>
              <a:gd name="connsiteX75" fmla="*/ 6043321 w 10655455"/>
              <a:gd name="connsiteY75" fmla="*/ 1589421 h 6858000"/>
              <a:gd name="connsiteX76" fmla="*/ 5423265 w 10655455"/>
              <a:gd name="connsiteY76" fmla="*/ 1954861 h 6858000"/>
              <a:gd name="connsiteX77" fmla="*/ 1379802 w 10655455"/>
              <a:gd name="connsiteY77" fmla="*/ 1954861 h 6858000"/>
              <a:gd name="connsiteX78" fmla="*/ 751013 w 10655455"/>
              <a:gd name="connsiteY78" fmla="*/ 1589421 h 6858000"/>
              <a:gd name="connsiteX79" fmla="*/ 1951 w 10655455"/>
              <a:gd name="connsiteY79" fmla="*/ 293901 h 6858000"/>
              <a:gd name="connsiteX80" fmla="*/ 0 w 10655455"/>
              <a:gd name="connsiteY80" fmla="*/ 290527 h 6858000"/>
              <a:gd name="connsiteX81" fmla="*/ 0 w 10655455"/>
              <a:gd name="connsiteY8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8606137 w 10655455"/>
              <a:gd name="connsiteY55" fmla="*/ 2950515 h 6858000"/>
              <a:gd name="connsiteX56" fmla="*/ 8606137 w 10655455"/>
              <a:gd name="connsiteY56" fmla="*/ 2814978 h 6858000"/>
              <a:gd name="connsiteX57" fmla="*/ 8989367 w 10655455"/>
              <a:gd name="connsiteY57" fmla="*/ 2152172 h 6858000"/>
              <a:gd name="connsiteX58" fmla="*/ 9108816 w 10655455"/>
              <a:gd name="connsiteY58" fmla="*/ 2082751 h 6858000"/>
              <a:gd name="connsiteX59" fmla="*/ 1321854 w 10655455"/>
              <a:gd name="connsiteY59" fmla="*/ 2071857 h 6858000"/>
              <a:gd name="connsiteX60" fmla="*/ 5365317 w 10655455"/>
              <a:gd name="connsiteY60" fmla="*/ 2071857 h 6858000"/>
              <a:gd name="connsiteX61" fmla="*/ 5985373 w 10655455"/>
              <a:gd name="connsiteY61" fmla="*/ 2437296 h 6858000"/>
              <a:gd name="connsiteX62" fmla="*/ 8011470 w 10655455"/>
              <a:gd name="connsiteY62" fmla="*/ 5926372 h 6858000"/>
              <a:gd name="connsiteX63" fmla="*/ 8011470 w 10655455"/>
              <a:gd name="connsiteY63" fmla="*/ 6639850 h 6858000"/>
              <a:gd name="connsiteX64" fmla="*/ 7904625 w 10655455"/>
              <a:gd name="connsiteY64" fmla="*/ 6823844 h 6858000"/>
              <a:gd name="connsiteX65" fmla="*/ 7884791 w 10655455"/>
              <a:gd name="connsiteY65" fmla="*/ 6858000 h 6858000"/>
              <a:gd name="connsiteX66" fmla="*/ 0 w 10655455"/>
              <a:gd name="connsiteY66" fmla="*/ 6858000 h 6858000"/>
              <a:gd name="connsiteX67" fmla="*/ 0 w 10655455"/>
              <a:gd name="connsiteY67" fmla="*/ 3635967 h 6858000"/>
              <a:gd name="connsiteX68" fmla="*/ 27177 w 10655455"/>
              <a:gd name="connsiteY68" fmla="*/ 3588964 h 6858000"/>
              <a:gd name="connsiteX69" fmla="*/ 693065 w 10655455"/>
              <a:gd name="connsiteY69" fmla="*/ 2437296 h 6858000"/>
              <a:gd name="connsiteX70" fmla="*/ 1321854 w 10655455"/>
              <a:gd name="connsiteY70" fmla="*/ 2071857 h 6858000"/>
              <a:gd name="connsiteX71" fmla="*/ 0 w 10655455"/>
              <a:gd name="connsiteY71" fmla="*/ 0 h 6858000"/>
              <a:gd name="connsiteX72" fmla="*/ 6966294 w 10655455"/>
              <a:gd name="connsiteY72" fmla="*/ 0 h 6858000"/>
              <a:gd name="connsiteX73" fmla="*/ 6852387 w 10655455"/>
              <a:gd name="connsiteY73" fmla="*/ 196155 h 6858000"/>
              <a:gd name="connsiteX74" fmla="*/ 6043321 w 10655455"/>
              <a:gd name="connsiteY74" fmla="*/ 1589421 h 6858000"/>
              <a:gd name="connsiteX75" fmla="*/ 5423265 w 10655455"/>
              <a:gd name="connsiteY75" fmla="*/ 1954861 h 6858000"/>
              <a:gd name="connsiteX76" fmla="*/ 1379802 w 10655455"/>
              <a:gd name="connsiteY76" fmla="*/ 1954861 h 6858000"/>
              <a:gd name="connsiteX77" fmla="*/ 751013 w 10655455"/>
              <a:gd name="connsiteY77" fmla="*/ 1589421 h 6858000"/>
              <a:gd name="connsiteX78" fmla="*/ 1951 w 10655455"/>
              <a:gd name="connsiteY78" fmla="*/ 293901 h 6858000"/>
              <a:gd name="connsiteX79" fmla="*/ 0 w 10655455"/>
              <a:gd name="connsiteY79" fmla="*/ 290527 h 6858000"/>
              <a:gd name="connsiteX80" fmla="*/ 0 w 10655455"/>
              <a:gd name="connsiteY8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8606137 w 10655455"/>
              <a:gd name="connsiteY54" fmla="*/ 2950515 h 6858000"/>
              <a:gd name="connsiteX55" fmla="*/ 8606137 w 10655455"/>
              <a:gd name="connsiteY55" fmla="*/ 2814978 h 6858000"/>
              <a:gd name="connsiteX56" fmla="*/ 8989367 w 10655455"/>
              <a:gd name="connsiteY56" fmla="*/ 2152172 h 6858000"/>
              <a:gd name="connsiteX57" fmla="*/ 9108816 w 10655455"/>
              <a:gd name="connsiteY57" fmla="*/ 2082751 h 6858000"/>
              <a:gd name="connsiteX58" fmla="*/ 1321854 w 10655455"/>
              <a:gd name="connsiteY58" fmla="*/ 2071857 h 6858000"/>
              <a:gd name="connsiteX59" fmla="*/ 5365317 w 10655455"/>
              <a:gd name="connsiteY59" fmla="*/ 2071857 h 6858000"/>
              <a:gd name="connsiteX60" fmla="*/ 5985373 w 10655455"/>
              <a:gd name="connsiteY60" fmla="*/ 2437296 h 6858000"/>
              <a:gd name="connsiteX61" fmla="*/ 8011470 w 10655455"/>
              <a:gd name="connsiteY61" fmla="*/ 5926372 h 6858000"/>
              <a:gd name="connsiteX62" fmla="*/ 8011470 w 10655455"/>
              <a:gd name="connsiteY62" fmla="*/ 6639850 h 6858000"/>
              <a:gd name="connsiteX63" fmla="*/ 7904625 w 10655455"/>
              <a:gd name="connsiteY63" fmla="*/ 6823844 h 6858000"/>
              <a:gd name="connsiteX64" fmla="*/ 7884791 w 10655455"/>
              <a:gd name="connsiteY64" fmla="*/ 6858000 h 6858000"/>
              <a:gd name="connsiteX65" fmla="*/ 0 w 10655455"/>
              <a:gd name="connsiteY65" fmla="*/ 6858000 h 6858000"/>
              <a:gd name="connsiteX66" fmla="*/ 0 w 10655455"/>
              <a:gd name="connsiteY66" fmla="*/ 3635967 h 6858000"/>
              <a:gd name="connsiteX67" fmla="*/ 27177 w 10655455"/>
              <a:gd name="connsiteY67" fmla="*/ 3588964 h 6858000"/>
              <a:gd name="connsiteX68" fmla="*/ 693065 w 10655455"/>
              <a:gd name="connsiteY68" fmla="*/ 2437296 h 6858000"/>
              <a:gd name="connsiteX69" fmla="*/ 1321854 w 10655455"/>
              <a:gd name="connsiteY69" fmla="*/ 2071857 h 6858000"/>
              <a:gd name="connsiteX70" fmla="*/ 0 w 10655455"/>
              <a:gd name="connsiteY70" fmla="*/ 0 h 6858000"/>
              <a:gd name="connsiteX71" fmla="*/ 6966294 w 10655455"/>
              <a:gd name="connsiteY71" fmla="*/ 0 h 6858000"/>
              <a:gd name="connsiteX72" fmla="*/ 6852387 w 10655455"/>
              <a:gd name="connsiteY72" fmla="*/ 196155 h 6858000"/>
              <a:gd name="connsiteX73" fmla="*/ 6043321 w 10655455"/>
              <a:gd name="connsiteY73" fmla="*/ 1589421 h 6858000"/>
              <a:gd name="connsiteX74" fmla="*/ 5423265 w 10655455"/>
              <a:gd name="connsiteY74" fmla="*/ 1954861 h 6858000"/>
              <a:gd name="connsiteX75" fmla="*/ 1379802 w 10655455"/>
              <a:gd name="connsiteY75" fmla="*/ 1954861 h 6858000"/>
              <a:gd name="connsiteX76" fmla="*/ 751013 w 10655455"/>
              <a:gd name="connsiteY76" fmla="*/ 1589421 h 6858000"/>
              <a:gd name="connsiteX77" fmla="*/ 1951 w 10655455"/>
              <a:gd name="connsiteY77" fmla="*/ 293901 h 6858000"/>
              <a:gd name="connsiteX78" fmla="*/ 0 w 10655455"/>
              <a:gd name="connsiteY78" fmla="*/ 290527 h 6858000"/>
              <a:gd name="connsiteX79" fmla="*/ 0 w 10655455"/>
              <a:gd name="connsiteY7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8606137 w 10655455"/>
              <a:gd name="connsiteY53" fmla="*/ 2950515 h 6858000"/>
              <a:gd name="connsiteX54" fmla="*/ 8606137 w 10655455"/>
              <a:gd name="connsiteY54" fmla="*/ 2814978 h 6858000"/>
              <a:gd name="connsiteX55" fmla="*/ 8989367 w 10655455"/>
              <a:gd name="connsiteY55" fmla="*/ 2152172 h 6858000"/>
              <a:gd name="connsiteX56" fmla="*/ 9108816 w 10655455"/>
              <a:gd name="connsiteY56" fmla="*/ 2082751 h 6858000"/>
              <a:gd name="connsiteX57" fmla="*/ 1321854 w 10655455"/>
              <a:gd name="connsiteY57" fmla="*/ 2071857 h 6858000"/>
              <a:gd name="connsiteX58" fmla="*/ 5365317 w 10655455"/>
              <a:gd name="connsiteY58" fmla="*/ 2071857 h 6858000"/>
              <a:gd name="connsiteX59" fmla="*/ 5985373 w 10655455"/>
              <a:gd name="connsiteY59" fmla="*/ 2437296 h 6858000"/>
              <a:gd name="connsiteX60" fmla="*/ 8011470 w 10655455"/>
              <a:gd name="connsiteY60" fmla="*/ 5926372 h 6858000"/>
              <a:gd name="connsiteX61" fmla="*/ 8011470 w 10655455"/>
              <a:gd name="connsiteY61" fmla="*/ 6639850 h 6858000"/>
              <a:gd name="connsiteX62" fmla="*/ 7904625 w 10655455"/>
              <a:gd name="connsiteY62" fmla="*/ 6823844 h 6858000"/>
              <a:gd name="connsiteX63" fmla="*/ 7884791 w 10655455"/>
              <a:gd name="connsiteY63" fmla="*/ 6858000 h 6858000"/>
              <a:gd name="connsiteX64" fmla="*/ 0 w 10655455"/>
              <a:gd name="connsiteY64" fmla="*/ 6858000 h 6858000"/>
              <a:gd name="connsiteX65" fmla="*/ 0 w 10655455"/>
              <a:gd name="connsiteY65" fmla="*/ 3635967 h 6858000"/>
              <a:gd name="connsiteX66" fmla="*/ 27177 w 10655455"/>
              <a:gd name="connsiteY66" fmla="*/ 3588964 h 6858000"/>
              <a:gd name="connsiteX67" fmla="*/ 693065 w 10655455"/>
              <a:gd name="connsiteY67" fmla="*/ 2437296 h 6858000"/>
              <a:gd name="connsiteX68" fmla="*/ 1321854 w 10655455"/>
              <a:gd name="connsiteY68" fmla="*/ 2071857 h 6858000"/>
              <a:gd name="connsiteX69" fmla="*/ 0 w 10655455"/>
              <a:gd name="connsiteY69" fmla="*/ 0 h 6858000"/>
              <a:gd name="connsiteX70" fmla="*/ 6966294 w 10655455"/>
              <a:gd name="connsiteY70" fmla="*/ 0 h 6858000"/>
              <a:gd name="connsiteX71" fmla="*/ 6852387 w 10655455"/>
              <a:gd name="connsiteY71" fmla="*/ 196155 h 6858000"/>
              <a:gd name="connsiteX72" fmla="*/ 6043321 w 10655455"/>
              <a:gd name="connsiteY72" fmla="*/ 1589421 h 6858000"/>
              <a:gd name="connsiteX73" fmla="*/ 5423265 w 10655455"/>
              <a:gd name="connsiteY73" fmla="*/ 1954861 h 6858000"/>
              <a:gd name="connsiteX74" fmla="*/ 1379802 w 10655455"/>
              <a:gd name="connsiteY74" fmla="*/ 1954861 h 6858000"/>
              <a:gd name="connsiteX75" fmla="*/ 751013 w 10655455"/>
              <a:gd name="connsiteY75" fmla="*/ 1589421 h 6858000"/>
              <a:gd name="connsiteX76" fmla="*/ 1951 w 10655455"/>
              <a:gd name="connsiteY76" fmla="*/ 293901 h 6858000"/>
              <a:gd name="connsiteX77" fmla="*/ 0 w 10655455"/>
              <a:gd name="connsiteY77" fmla="*/ 290527 h 6858000"/>
              <a:gd name="connsiteX78" fmla="*/ 0 w 10655455"/>
              <a:gd name="connsiteY7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8606137 w 10655455"/>
              <a:gd name="connsiteY52" fmla="*/ 2950515 h 6858000"/>
              <a:gd name="connsiteX53" fmla="*/ 8606137 w 10655455"/>
              <a:gd name="connsiteY53" fmla="*/ 2814978 h 6858000"/>
              <a:gd name="connsiteX54" fmla="*/ 8989367 w 10655455"/>
              <a:gd name="connsiteY54" fmla="*/ 2152172 h 6858000"/>
              <a:gd name="connsiteX55" fmla="*/ 9108816 w 10655455"/>
              <a:gd name="connsiteY55" fmla="*/ 2082751 h 6858000"/>
              <a:gd name="connsiteX56" fmla="*/ 1321854 w 10655455"/>
              <a:gd name="connsiteY56" fmla="*/ 2071857 h 6858000"/>
              <a:gd name="connsiteX57" fmla="*/ 5365317 w 10655455"/>
              <a:gd name="connsiteY57" fmla="*/ 2071857 h 6858000"/>
              <a:gd name="connsiteX58" fmla="*/ 5985373 w 10655455"/>
              <a:gd name="connsiteY58" fmla="*/ 2437296 h 6858000"/>
              <a:gd name="connsiteX59" fmla="*/ 8011470 w 10655455"/>
              <a:gd name="connsiteY59" fmla="*/ 5926372 h 6858000"/>
              <a:gd name="connsiteX60" fmla="*/ 8011470 w 10655455"/>
              <a:gd name="connsiteY60" fmla="*/ 6639850 h 6858000"/>
              <a:gd name="connsiteX61" fmla="*/ 7904625 w 10655455"/>
              <a:gd name="connsiteY61" fmla="*/ 6823844 h 6858000"/>
              <a:gd name="connsiteX62" fmla="*/ 7884791 w 10655455"/>
              <a:gd name="connsiteY62" fmla="*/ 6858000 h 6858000"/>
              <a:gd name="connsiteX63" fmla="*/ 0 w 10655455"/>
              <a:gd name="connsiteY63" fmla="*/ 6858000 h 6858000"/>
              <a:gd name="connsiteX64" fmla="*/ 0 w 10655455"/>
              <a:gd name="connsiteY64" fmla="*/ 3635967 h 6858000"/>
              <a:gd name="connsiteX65" fmla="*/ 27177 w 10655455"/>
              <a:gd name="connsiteY65" fmla="*/ 3588964 h 6858000"/>
              <a:gd name="connsiteX66" fmla="*/ 693065 w 10655455"/>
              <a:gd name="connsiteY66" fmla="*/ 2437296 h 6858000"/>
              <a:gd name="connsiteX67" fmla="*/ 1321854 w 10655455"/>
              <a:gd name="connsiteY67" fmla="*/ 2071857 h 6858000"/>
              <a:gd name="connsiteX68" fmla="*/ 0 w 10655455"/>
              <a:gd name="connsiteY68" fmla="*/ 0 h 6858000"/>
              <a:gd name="connsiteX69" fmla="*/ 6966294 w 10655455"/>
              <a:gd name="connsiteY69" fmla="*/ 0 h 6858000"/>
              <a:gd name="connsiteX70" fmla="*/ 6852387 w 10655455"/>
              <a:gd name="connsiteY70" fmla="*/ 196155 h 6858000"/>
              <a:gd name="connsiteX71" fmla="*/ 6043321 w 10655455"/>
              <a:gd name="connsiteY71" fmla="*/ 1589421 h 6858000"/>
              <a:gd name="connsiteX72" fmla="*/ 5423265 w 10655455"/>
              <a:gd name="connsiteY72" fmla="*/ 1954861 h 6858000"/>
              <a:gd name="connsiteX73" fmla="*/ 1379802 w 10655455"/>
              <a:gd name="connsiteY73" fmla="*/ 1954861 h 6858000"/>
              <a:gd name="connsiteX74" fmla="*/ 751013 w 10655455"/>
              <a:gd name="connsiteY74" fmla="*/ 1589421 h 6858000"/>
              <a:gd name="connsiteX75" fmla="*/ 1951 w 10655455"/>
              <a:gd name="connsiteY75" fmla="*/ 293901 h 6858000"/>
              <a:gd name="connsiteX76" fmla="*/ 0 w 10655455"/>
              <a:gd name="connsiteY76" fmla="*/ 290527 h 6858000"/>
              <a:gd name="connsiteX77" fmla="*/ 0 w 10655455"/>
              <a:gd name="connsiteY7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950515 h 6858000"/>
              <a:gd name="connsiteX52" fmla="*/ 8606137 w 10655455"/>
              <a:gd name="connsiteY52" fmla="*/ 2814978 h 6858000"/>
              <a:gd name="connsiteX53" fmla="*/ 8989367 w 10655455"/>
              <a:gd name="connsiteY53" fmla="*/ 2152172 h 6858000"/>
              <a:gd name="connsiteX54" fmla="*/ 9108816 w 10655455"/>
              <a:gd name="connsiteY54" fmla="*/ 2082751 h 6858000"/>
              <a:gd name="connsiteX55" fmla="*/ 1321854 w 10655455"/>
              <a:gd name="connsiteY55" fmla="*/ 2071857 h 6858000"/>
              <a:gd name="connsiteX56" fmla="*/ 5365317 w 10655455"/>
              <a:gd name="connsiteY56" fmla="*/ 2071857 h 6858000"/>
              <a:gd name="connsiteX57" fmla="*/ 5985373 w 10655455"/>
              <a:gd name="connsiteY57" fmla="*/ 2437296 h 6858000"/>
              <a:gd name="connsiteX58" fmla="*/ 8011470 w 10655455"/>
              <a:gd name="connsiteY58" fmla="*/ 5926372 h 6858000"/>
              <a:gd name="connsiteX59" fmla="*/ 8011470 w 10655455"/>
              <a:gd name="connsiteY59" fmla="*/ 6639850 h 6858000"/>
              <a:gd name="connsiteX60" fmla="*/ 7904625 w 10655455"/>
              <a:gd name="connsiteY60" fmla="*/ 6823844 h 6858000"/>
              <a:gd name="connsiteX61" fmla="*/ 7884791 w 10655455"/>
              <a:gd name="connsiteY61" fmla="*/ 6858000 h 6858000"/>
              <a:gd name="connsiteX62" fmla="*/ 0 w 10655455"/>
              <a:gd name="connsiteY62" fmla="*/ 6858000 h 6858000"/>
              <a:gd name="connsiteX63" fmla="*/ 0 w 10655455"/>
              <a:gd name="connsiteY63" fmla="*/ 3635967 h 6858000"/>
              <a:gd name="connsiteX64" fmla="*/ 27177 w 10655455"/>
              <a:gd name="connsiteY64" fmla="*/ 3588964 h 6858000"/>
              <a:gd name="connsiteX65" fmla="*/ 693065 w 10655455"/>
              <a:gd name="connsiteY65" fmla="*/ 2437296 h 6858000"/>
              <a:gd name="connsiteX66" fmla="*/ 1321854 w 10655455"/>
              <a:gd name="connsiteY66" fmla="*/ 2071857 h 6858000"/>
              <a:gd name="connsiteX67" fmla="*/ 0 w 10655455"/>
              <a:gd name="connsiteY67" fmla="*/ 0 h 6858000"/>
              <a:gd name="connsiteX68" fmla="*/ 6966294 w 10655455"/>
              <a:gd name="connsiteY68" fmla="*/ 0 h 6858000"/>
              <a:gd name="connsiteX69" fmla="*/ 6852387 w 10655455"/>
              <a:gd name="connsiteY69" fmla="*/ 196155 h 6858000"/>
              <a:gd name="connsiteX70" fmla="*/ 6043321 w 10655455"/>
              <a:gd name="connsiteY70" fmla="*/ 1589421 h 6858000"/>
              <a:gd name="connsiteX71" fmla="*/ 5423265 w 10655455"/>
              <a:gd name="connsiteY71" fmla="*/ 1954861 h 6858000"/>
              <a:gd name="connsiteX72" fmla="*/ 1379802 w 10655455"/>
              <a:gd name="connsiteY72" fmla="*/ 1954861 h 6858000"/>
              <a:gd name="connsiteX73" fmla="*/ 751013 w 10655455"/>
              <a:gd name="connsiteY73" fmla="*/ 1589421 h 6858000"/>
              <a:gd name="connsiteX74" fmla="*/ 1951 w 10655455"/>
              <a:gd name="connsiteY74" fmla="*/ 293901 h 6858000"/>
              <a:gd name="connsiteX75" fmla="*/ 0 w 10655455"/>
              <a:gd name="connsiteY75" fmla="*/ 290527 h 6858000"/>
              <a:gd name="connsiteX76" fmla="*/ 0 w 10655455"/>
              <a:gd name="connsiteY7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814978 h 6858000"/>
              <a:gd name="connsiteX52" fmla="*/ 8989367 w 10655455"/>
              <a:gd name="connsiteY52" fmla="*/ 2152172 h 6858000"/>
              <a:gd name="connsiteX53" fmla="*/ 9108816 w 10655455"/>
              <a:gd name="connsiteY53" fmla="*/ 2082751 h 6858000"/>
              <a:gd name="connsiteX54" fmla="*/ 1321854 w 10655455"/>
              <a:gd name="connsiteY54" fmla="*/ 2071857 h 6858000"/>
              <a:gd name="connsiteX55" fmla="*/ 5365317 w 10655455"/>
              <a:gd name="connsiteY55" fmla="*/ 2071857 h 6858000"/>
              <a:gd name="connsiteX56" fmla="*/ 5985373 w 10655455"/>
              <a:gd name="connsiteY56" fmla="*/ 2437296 h 6858000"/>
              <a:gd name="connsiteX57" fmla="*/ 8011470 w 10655455"/>
              <a:gd name="connsiteY57" fmla="*/ 5926372 h 6858000"/>
              <a:gd name="connsiteX58" fmla="*/ 8011470 w 10655455"/>
              <a:gd name="connsiteY58" fmla="*/ 6639850 h 6858000"/>
              <a:gd name="connsiteX59" fmla="*/ 7904625 w 10655455"/>
              <a:gd name="connsiteY59" fmla="*/ 6823844 h 6858000"/>
              <a:gd name="connsiteX60" fmla="*/ 7884791 w 10655455"/>
              <a:gd name="connsiteY60" fmla="*/ 6858000 h 6858000"/>
              <a:gd name="connsiteX61" fmla="*/ 0 w 10655455"/>
              <a:gd name="connsiteY61" fmla="*/ 6858000 h 6858000"/>
              <a:gd name="connsiteX62" fmla="*/ 0 w 10655455"/>
              <a:gd name="connsiteY62" fmla="*/ 3635967 h 6858000"/>
              <a:gd name="connsiteX63" fmla="*/ 27177 w 10655455"/>
              <a:gd name="connsiteY63" fmla="*/ 3588964 h 6858000"/>
              <a:gd name="connsiteX64" fmla="*/ 693065 w 10655455"/>
              <a:gd name="connsiteY64" fmla="*/ 2437296 h 6858000"/>
              <a:gd name="connsiteX65" fmla="*/ 1321854 w 10655455"/>
              <a:gd name="connsiteY65" fmla="*/ 2071857 h 6858000"/>
              <a:gd name="connsiteX66" fmla="*/ 0 w 10655455"/>
              <a:gd name="connsiteY66" fmla="*/ 0 h 6858000"/>
              <a:gd name="connsiteX67" fmla="*/ 6966294 w 10655455"/>
              <a:gd name="connsiteY67" fmla="*/ 0 h 6858000"/>
              <a:gd name="connsiteX68" fmla="*/ 6852387 w 10655455"/>
              <a:gd name="connsiteY68" fmla="*/ 196155 h 6858000"/>
              <a:gd name="connsiteX69" fmla="*/ 6043321 w 10655455"/>
              <a:gd name="connsiteY69" fmla="*/ 1589421 h 6858000"/>
              <a:gd name="connsiteX70" fmla="*/ 5423265 w 10655455"/>
              <a:gd name="connsiteY70" fmla="*/ 1954861 h 6858000"/>
              <a:gd name="connsiteX71" fmla="*/ 1379802 w 10655455"/>
              <a:gd name="connsiteY71" fmla="*/ 1954861 h 6858000"/>
              <a:gd name="connsiteX72" fmla="*/ 751013 w 10655455"/>
              <a:gd name="connsiteY72" fmla="*/ 1589421 h 6858000"/>
              <a:gd name="connsiteX73" fmla="*/ 1951 w 10655455"/>
              <a:gd name="connsiteY73" fmla="*/ 293901 h 6858000"/>
              <a:gd name="connsiteX74" fmla="*/ 0 w 10655455"/>
              <a:gd name="connsiteY74" fmla="*/ 290527 h 6858000"/>
              <a:gd name="connsiteX75" fmla="*/ 0 w 10655455"/>
              <a:gd name="connsiteY7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8606137 w 10655455"/>
              <a:gd name="connsiteY50" fmla="*/ 2814978 h 6858000"/>
              <a:gd name="connsiteX51" fmla="*/ 8989367 w 10655455"/>
              <a:gd name="connsiteY51" fmla="*/ 2152172 h 6858000"/>
              <a:gd name="connsiteX52" fmla="*/ 9108816 w 10655455"/>
              <a:gd name="connsiteY52" fmla="*/ 2082751 h 6858000"/>
              <a:gd name="connsiteX53" fmla="*/ 1321854 w 10655455"/>
              <a:gd name="connsiteY53" fmla="*/ 2071857 h 6858000"/>
              <a:gd name="connsiteX54" fmla="*/ 5365317 w 10655455"/>
              <a:gd name="connsiteY54" fmla="*/ 2071857 h 6858000"/>
              <a:gd name="connsiteX55" fmla="*/ 5985373 w 10655455"/>
              <a:gd name="connsiteY55" fmla="*/ 2437296 h 6858000"/>
              <a:gd name="connsiteX56" fmla="*/ 8011470 w 10655455"/>
              <a:gd name="connsiteY56" fmla="*/ 5926372 h 6858000"/>
              <a:gd name="connsiteX57" fmla="*/ 8011470 w 10655455"/>
              <a:gd name="connsiteY57" fmla="*/ 6639850 h 6858000"/>
              <a:gd name="connsiteX58" fmla="*/ 7904625 w 10655455"/>
              <a:gd name="connsiteY58" fmla="*/ 6823844 h 6858000"/>
              <a:gd name="connsiteX59" fmla="*/ 7884791 w 10655455"/>
              <a:gd name="connsiteY59" fmla="*/ 6858000 h 6858000"/>
              <a:gd name="connsiteX60" fmla="*/ 0 w 10655455"/>
              <a:gd name="connsiteY60" fmla="*/ 6858000 h 6858000"/>
              <a:gd name="connsiteX61" fmla="*/ 0 w 10655455"/>
              <a:gd name="connsiteY61" fmla="*/ 3635967 h 6858000"/>
              <a:gd name="connsiteX62" fmla="*/ 27177 w 10655455"/>
              <a:gd name="connsiteY62" fmla="*/ 3588964 h 6858000"/>
              <a:gd name="connsiteX63" fmla="*/ 693065 w 10655455"/>
              <a:gd name="connsiteY63" fmla="*/ 2437296 h 6858000"/>
              <a:gd name="connsiteX64" fmla="*/ 1321854 w 10655455"/>
              <a:gd name="connsiteY64" fmla="*/ 2071857 h 6858000"/>
              <a:gd name="connsiteX65" fmla="*/ 0 w 10655455"/>
              <a:gd name="connsiteY65" fmla="*/ 0 h 6858000"/>
              <a:gd name="connsiteX66" fmla="*/ 6966294 w 10655455"/>
              <a:gd name="connsiteY66" fmla="*/ 0 h 6858000"/>
              <a:gd name="connsiteX67" fmla="*/ 6852387 w 10655455"/>
              <a:gd name="connsiteY67" fmla="*/ 196155 h 6858000"/>
              <a:gd name="connsiteX68" fmla="*/ 6043321 w 10655455"/>
              <a:gd name="connsiteY68" fmla="*/ 1589421 h 6858000"/>
              <a:gd name="connsiteX69" fmla="*/ 5423265 w 10655455"/>
              <a:gd name="connsiteY69" fmla="*/ 1954861 h 6858000"/>
              <a:gd name="connsiteX70" fmla="*/ 1379802 w 10655455"/>
              <a:gd name="connsiteY70" fmla="*/ 1954861 h 6858000"/>
              <a:gd name="connsiteX71" fmla="*/ 751013 w 10655455"/>
              <a:gd name="connsiteY71" fmla="*/ 1589421 h 6858000"/>
              <a:gd name="connsiteX72" fmla="*/ 1951 w 10655455"/>
              <a:gd name="connsiteY72" fmla="*/ 293901 h 6858000"/>
              <a:gd name="connsiteX73" fmla="*/ 0 w 10655455"/>
              <a:gd name="connsiteY73" fmla="*/ 290527 h 6858000"/>
              <a:gd name="connsiteX74" fmla="*/ 0 w 10655455"/>
              <a:gd name="connsiteY7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9108816 w 10655455"/>
              <a:gd name="connsiteY51" fmla="*/ 2082751 h 6858000"/>
              <a:gd name="connsiteX52" fmla="*/ 1321854 w 10655455"/>
              <a:gd name="connsiteY52" fmla="*/ 2071857 h 6858000"/>
              <a:gd name="connsiteX53" fmla="*/ 5365317 w 10655455"/>
              <a:gd name="connsiteY53" fmla="*/ 2071857 h 6858000"/>
              <a:gd name="connsiteX54" fmla="*/ 5985373 w 10655455"/>
              <a:gd name="connsiteY54" fmla="*/ 2437296 h 6858000"/>
              <a:gd name="connsiteX55" fmla="*/ 8011470 w 10655455"/>
              <a:gd name="connsiteY55" fmla="*/ 5926372 h 6858000"/>
              <a:gd name="connsiteX56" fmla="*/ 8011470 w 10655455"/>
              <a:gd name="connsiteY56" fmla="*/ 6639850 h 6858000"/>
              <a:gd name="connsiteX57" fmla="*/ 7904625 w 10655455"/>
              <a:gd name="connsiteY57" fmla="*/ 6823844 h 6858000"/>
              <a:gd name="connsiteX58" fmla="*/ 7884791 w 10655455"/>
              <a:gd name="connsiteY58" fmla="*/ 6858000 h 6858000"/>
              <a:gd name="connsiteX59" fmla="*/ 0 w 10655455"/>
              <a:gd name="connsiteY59" fmla="*/ 6858000 h 6858000"/>
              <a:gd name="connsiteX60" fmla="*/ 0 w 10655455"/>
              <a:gd name="connsiteY60" fmla="*/ 3635967 h 6858000"/>
              <a:gd name="connsiteX61" fmla="*/ 27177 w 10655455"/>
              <a:gd name="connsiteY61" fmla="*/ 3588964 h 6858000"/>
              <a:gd name="connsiteX62" fmla="*/ 693065 w 10655455"/>
              <a:gd name="connsiteY62" fmla="*/ 2437296 h 6858000"/>
              <a:gd name="connsiteX63" fmla="*/ 1321854 w 10655455"/>
              <a:gd name="connsiteY63" fmla="*/ 2071857 h 6858000"/>
              <a:gd name="connsiteX64" fmla="*/ 0 w 10655455"/>
              <a:gd name="connsiteY64" fmla="*/ 0 h 6858000"/>
              <a:gd name="connsiteX65" fmla="*/ 6966294 w 10655455"/>
              <a:gd name="connsiteY65" fmla="*/ 0 h 6858000"/>
              <a:gd name="connsiteX66" fmla="*/ 6852387 w 10655455"/>
              <a:gd name="connsiteY66" fmla="*/ 196155 h 6858000"/>
              <a:gd name="connsiteX67" fmla="*/ 6043321 w 10655455"/>
              <a:gd name="connsiteY67" fmla="*/ 1589421 h 6858000"/>
              <a:gd name="connsiteX68" fmla="*/ 5423265 w 10655455"/>
              <a:gd name="connsiteY68" fmla="*/ 1954861 h 6858000"/>
              <a:gd name="connsiteX69" fmla="*/ 1379802 w 10655455"/>
              <a:gd name="connsiteY69" fmla="*/ 1954861 h 6858000"/>
              <a:gd name="connsiteX70" fmla="*/ 751013 w 10655455"/>
              <a:gd name="connsiteY70" fmla="*/ 1589421 h 6858000"/>
              <a:gd name="connsiteX71" fmla="*/ 1951 w 10655455"/>
              <a:gd name="connsiteY71" fmla="*/ 293901 h 6858000"/>
              <a:gd name="connsiteX72" fmla="*/ 0 w 10655455"/>
              <a:gd name="connsiteY72" fmla="*/ 290527 h 6858000"/>
              <a:gd name="connsiteX73" fmla="*/ 0 w 10655455"/>
              <a:gd name="connsiteY7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8989367 w 10655455"/>
              <a:gd name="connsiteY48" fmla="*/ 2152172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1321854 w 10655455"/>
              <a:gd name="connsiteY51" fmla="*/ 2071857 h 6858000"/>
              <a:gd name="connsiteX52" fmla="*/ 5365317 w 10655455"/>
              <a:gd name="connsiteY52" fmla="*/ 2071857 h 6858000"/>
              <a:gd name="connsiteX53" fmla="*/ 5985373 w 10655455"/>
              <a:gd name="connsiteY53" fmla="*/ 2437296 h 6858000"/>
              <a:gd name="connsiteX54" fmla="*/ 8011470 w 10655455"/>
              <a:gd name="connsiteY54" fmla="*/ 5926372 h 6858000"/>
              <a:gd name="connsiteX55" fmla="*/ 8011470 w 10655455"/>
              <a:gd name="connsiteY55" fmla="*/ 6639850 h 6858000"/>
              <a:gd name="connsiteX56" fmla="*/ 7904625 w 10655455"/>
              <a:gd name="connsiteY56" fmla="*/ 6823844 h 6858000"/>
              <a:gd name="connsiteX57" fmla="*/ 7884791 w 10655455"/>
              <a:gd name="connsiteY57" fmla="*/ 6858000 h 6858000"/>
              <a:gd name="connsiteX58" fmla="*/ 0 w 10655455"/>
              <a:gd name="connsiteY58" fmla="*/ 6858000 h 6858000"/>
              <a:gd name="connsiteX59" fmla="*/ 0 w 10655455"/>
              <a:gd name="connsiteY59" fmla="*/ 3635967 h 6858000"/>
              <a:gd name="connsiteX60" fmla="*/ 27177 w 10655455"/>
              <a:gd name="connsiteY60" fmla="*/ 3588964 h 6858000"/>
              <a:gd name="connsiteX61" fmla="*/ 693065 w 10655455"/>
              <a:gd name="connsiteY61" fmla="*/ 2437296 h 6858000"/>
              <a:gd name="connsiteX62" fmla="*/ 1321854 w 10655455"/>
              <a:gd name="connsiteY62" fmla="*/ 2071857 h 6858000"/>
              <a:gd name="connsiteX63" fmla="*/ 0 w 10655455"/>
              <a:gd name="connsiteY63" fmla="*/ 0 h 6858000"/>
              <a:gd name="connsiteX64" fmla="*/ 6966294 w 10655455"/>
              <a:gd name="connsiteY64" fmla="*/ 0 h 6858000"/>
              <a:gd name="connsiteX65" fmla="*/ 6852387 w 10655455"/>
              <a:gd name="connsiteY65" fmla="*/ 196155 h 6858000"/>
              <a:gd name="connsiteX66" fmla="*/ 6043321 w 10655455"/>
              <a:gd name="connsiteY66" fmla="*/ 1589421 h 6858000"/>
              <a:gd name="connsiteX67" fmla="*/ 5423265 w 10655455"/>
              <a:gd name="connsiteY67" fmla="*/ 1954861 h 6858000"/>
              <a:gd name="connsiteX68" fmla="*/ 1379802 w 10655455"/>
              <a:gd name="connsiteY68" fmla="*/ 1954861 h 6858000"/>
              <a:gd name="connsiteX69" fmla="*/ 751013 w 10655455"/>
              <a:gd name="connsiteY69" fmla="*/ 1589421 h 6858000"/>
              <a:gd name="connsiteX70" fmla="*/ 1951 w 10655455"/>
              <a:gd name="connsiteY70" fmla="*/ 293901 h 6858000"/>
              <a:gd name="connsiteX71" fmla="*/ 0 w 10655455"/>
              <a:gd name="connsiteY71" fmla="*/ 290527 h 6858000"/>
              <a:gd name="connsiteX72" fmla="*/ 0 w 10655455"/>
              <a:gd name="connsiteY7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1321854 w 10655455"/>
              <a:gd name="connsiteY48" fmla="*/ 2071857 h 6858000"/>
              <a:gd name="connsiteX49" fmla="*/ 5365317 w 10655455"/>
              <a:gd name="connsiteY49" fmla="*/ 2071857 h 6858000"/>
              <a:gd name="connsiteX50" fmla="*/ 5985373 w 10655455"/>
              <a:gd name="connsiteY50" fmla="*/ 2437296 h 6858000"/>
              <a:gd name="connsiteX51" fmla="*/ 8011470 w 10655455"/>
              <a:gd name="connsiteY51" fmla="*/ 5926372 h 6858000"/>
              <a:gd name="connsiteX52" fmla="*/ 8011470 w 10655455"/>
              <a:gd name="connsiteY52" fmla="*/ 6639850 h 6858000"/>
              <a:gd name="connsiteX53" fmla="*/ 7904625 w 10655455"/>
              <a:gd name="connsiteY53" fmla="*/ 6823844 h 6858000"/>
              <a:gd name="connsiteX54" fmla="*/ 7884791 w 10655455"/>
              <a:gd name="connsiteY54" fmla="*/ 6858000 h 6858000"/>
              <a:gd name="connsiteX55" fmla="*/ 0 w 10655455"/>
              <a:gd name="connsiteY55" fmla="*/ 6858000 h 6858000"/>
              <a:gd name="connsiteX56" fmla="*/ 0 w 10655455"/>
              <a:gd name="connsiteY56" fmla="*/ 3635967 h 6858000"/>
              <a:gd name="connsiteX57" fmla="*/ 27177 w 10655455"/>
              <a:gd name="connsiteY57" fmla="*/ 3588964 h 6858000"/>
              <a:gd name="connsiteX58" fmla="*/ 693065 w 10655455"/>
              <a:gd name="connsiteY58" fmla="*/ 2437296 h 6858000"/>
              <a:gd name="connsiteX59" fmla="*/ 1321854 w 10655455"/>
              <a:gd name="connsiteY59" fmla="*/ 2071857 h 6858000"/>
              <a:gd name="connsiteX60" fmla="*/ 0 w 10655455"/>
              <a:gd name="connsiteY60" fmla="*/ 0 h 6858000"/>
              <a:gd name="connsiteX61" fmla="*/ 6966294 w 10655455"/>
              <a:gd name="connsiteY61" fmla="*/ 0 h 6858000"/>
              <a:gd name="connsiteX62" fmla="*/ 6852387 w 10655455"/>
              <a:gd name="connsiteY62" fmla="*/ 196155 h 6858000"/>
              <a:gd name="connsiteX63" fmla="*/ 6043321 w 10655455"/>
              <a:gd name="connsiteY63" fmla="*/ 1589421 h 6858000"/>
              <a:gd name="connsiteX64" fmla="*/ 5423265 w 10655455"/>
              <a:gd name="connsiteY64" fmla="*/ 1954861 h 6858000"/>
              <a:gd name="connsiteX65" fmla="*/ 1379802 w 10655455"/>
              <a:gd name="connsiteY65" fmla="*/ 1954861 h 6858000"/>
              <a:gd name="connsiteX66" fmla="*/ 751013 w 10655455"/>
              <a:gd name="connsiteY66" fmla="*/ 1589421 h 6858000"/>
              <a:gd name="connsiteX67" fmla="*/ 1951 w 10655455"/>
              <a:gd name="connsiteY67" fmla="*/ 293901 h 6858000"/>
              <a:gd name="connsiteX68" fmla="*/ 0 w 10655455"/>
              <a:gd name="connsiteY68" fmla="*/ 290527 h 6858000"/>
              <a:gd name="connsiteX69" fmla="*/ 0 w 10655455"/>
              <a:gd name="connsiteY69" fmla="*/ 0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1321854 w 10606716"/>
              <a:gd name="connsiteY47" fmla="*/ 2071857 h 6858000"/>
              <a:gd name="connsiteX48" fmla="*/ 5365317 w 10606716"/>
              <a:gd name="connsiteY48" fmla="*/ 2071857 h 6858000"/>
              <a:gd name="connsiteX49" fmla="*/ 5985373 w 10606716"/>
              <a:gd name="connsiteY49" fmla="*/ 2437296 h 6858000"/>
              <a:gd name="connsiteX50" fmla="*/ 8011470 w 10606716"/>
              <a:gd name="connsiteY50" fmla="*/ 5926372 h 6858000"/>
              <a:gd name="connsiteX51" fmla="*/ 8011470 w 10606716"/>
              <a:gd name="connsiteY51" fmla="*/ 6639850 h 6858000"/>
              <a:gd name="connsiteX52" fmla="*/ 7904625 w 10606716"/>
              <a:gd name="connsiteY52" fmla="*/ 6823844 h 6858000"/>
              <a:gd name="connsiteX53" fmla="*/ 7884791 w 10606716"/>
              <a:gd name="connsiteY53" fmla="*/ 6858000 h 6858000"/>
              <a:gd name="connsiteX54" fmla="*/ 0 w 10606716"/>
              <a:gd name="connsiteY54" fmla="*/ 6858000 h 6858000"/>
              <a:gd name="connsiteX55" fmla="*/ 0 w 10606716"/>
              <a:gd name="connsiteY55" fmla="*/ 3635967 h 6858000"/>
              <a:gd name="connsiteX56" fmla="*/ 27177 w 10606716"/>
              <a:gd name="connsiteY56" fmla="*/ 3588964 h 6858000"/>
              <a:gd name="connsiteX57" fmla="*/ 693065 w 10606716"/>
              <a:gd name="connsiteY57" fmla="*/ 2437296 h 6858000"/>
              <a:gd name="connsiteX58" fmla="*/ 1321854 w 10606716"/>
              <a:gd name="connsiteY58" fmla="*/ 2071857 h 6858000"/>
              <a:gd name="connsiteX59" fmla="*/ 0 w 10606716"/>
              <a:gd name="connsiteY59" fmla="*/ 0 h 6858000"/>
              <a:gd name="connsiteX60" fmla="*/ 6966294 w 10606716"/>
              <a:gd name="connsiteY60" fmla="*/ 0 h 6858000"/>
              <a:gd name="connsiteX61" fmla="*/ 6852387 w 10606716"/>
              <a:gd name="connsiteY61" fmla="*/ 196155 h 6858000"/>
              <a:gd name="connsiteX62" fmla="*/ 6043321 w 10606716"/>
              <a:gd name="connsiteY62" fmla="*/ 1589421 h 6858000"/>
              <a:gd name="connsiteX63" fmla="*/ 5423265 w 10606716"/>
              <a:gd name="connsiteY63" fmla="*/ 1954861 h 6858000"/>
              <a:gd name="connsiteX64" fmla="*/ 1379802 w 10606716"/>
              <a:gd name="connsiteY64" fmla="*/ 1954861 h 6858000"/>
              <a:gd name="connsiteX65" fmla="*/ 751013 w 10606716"/>
              <a:gd name="connsiteY65" fmla="*/ 1589421 h 6858000"/>
              <a:gd name="connsiteX66" fmla="*/ 1951 w 10606716"/>
              <a:gd name="connsiteY66" fmla="*/ 293901 h 6858000"/>
              <a:gd name="connsiteX67" fmla="*/ 0 w 10606716"/>
              <a:gd name="connsiteY67" fmla="*/ 290527 h 6858000"/>
              <a:gd name="connsiteX68" fmla="*/ 0 w 10606716"/>
              <a:gd name="connsiteY68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1321854 w 10407209"/>
              <a:gd name="connsiteY46" fmla="*/ 2071857 h 6858000"/>
              <a:gd name="connsiteX47" fmla="*/ 5365317 w 10407209"/>
              <a:gd name="connsiteY47" fmla="*/ 2071857 h 6858000"/>
              <a:gd name="connsiteX48" fmla="*/ 5985373 w 10407209"/>
              <a:gd name="connsiteY48" fmla="*/ 2437296 h 6858000"/>
              <a:gd name="connsiteX49" fmla="*/ 8011470 w 10407209"/>
              <a:gd name="connsiteY49" fmla="*/ 5926372 h 6858000"/>
              <a:gd name="connsiteX50" fmla="*/ 8011470 w 10407209"/>
              <a:gd name="connsiteY50" fmla="*/ 6639850 h 6858000"/>
              <a:gd name="connsiteX51" fmla="*/ 7904625 w 10407209"/>
              <a:gd name="connsiteY51" fmla="*/ 6823844 h 6858000"/>
              <a:gd name="connsiteX52" fmla="*/ 7884791 w 10407209"/>
              <a:gd name="connsiteY52" fmla="*/ 6858000 h 6858000"/>
              <a:gd name="connsiteX53" fmla="*/ 0 w 10407209"/>
              <a:gd name="connsiteY53" fmla="*/ 6858000 h 6858000"/>
              <a:gd name="connsiteX54" fmla="*/ 0 w 10407209"/>
              <a:gd name="connsiteY54" fmla="*/ 3635967 h 6858000"/>
              <a:gd name="connsiteX55" fmla="*/ 27177 w 10407209"/>
              <a:gd name="connsiteY55" fmla="*/ 3588964 h 6858000"/>
              <a:gd name="connsiteX56" fmla="*/ 693065 w 10407209"/>
              <a:gd name="connsiteY56" fmla="*/ 2437296 h 6858000"/>
              <a:gd name="connsiteX57" fmla="*/ 1321854 w 10407209"/>
              <a:gd name="connsiteY57" fmla="*/ 2071857 h 6858000"/>
              <a:gd name="connsiteX58" fmla="*/ 0 w 10407209"/>
              <a:gd name="connsiteY58" fmla="*/ 0 h 6858000"/>
              <a:gd name="connsiteX59" fmla="*/ 6966294 w 10407209"/>
              <a:gd name="connsiteY59" fmla="*/ 0 h 6858000"/>
              <a:gd name="connsiteX60" fmla="*/ 6852387 w 10407209"/>
              <a:gd name="connsiteY60" fmla="*/ 196155 h 6858000"/>
              <a:gd name="connsiteX61" fmla="*/ 6043321 w 10407209"/>
              <a:gd name="connsiteY61" fmla="*/ 1589421 h 6858000"/>
              <a:gd name="connsiteX62" fmla="*/ 5423265 w 10407209"/>
              <a:gd name="connsiteY62" fmla="*/ 1954861 h 6858000"/>
              <a:gd name="connsiteX63" fmla="*/ 1379802 w 10407209"/>
              <a:gd name="connsiteY63" fmla="*/ 1954861 h 6858000"/>
              <a:gd name="connsiteX64" fmla="*/ 751013 w 10407209"/>
              <a:gd name="connsiteY64" fmla="*/ 1589421 h 6858000"/>
              <a:gd name="connsiteX65" fmla="*/ 1951 w 10407209"/>
              <a:gd name="connsiteY65" fmla="*/ 293901 h 6858000"/>
              <a:gd name="connsiteX66" fmla="*/ 0 w 10407209"/>
              <a:gd name="connsiteY66" fmla="*/ 290527 h 6858000"/>
              <a:gd name="connsiteX67" fmla="*/ 0 w 10407209"/>
              <a:gd name="connsiteY67" fmla="*/ 0 h 6858000"/>
              <a:gd name="connsiteX0" fmla="*/ 8526285 w 10161361"/>
              <a:gd name="connsiteY0" fmla="*/ 6283111 h 6858000"/>
              <a:gd name="connsiteX1" fmla="*/ 10157124 w 10161361"/>
              <a:gd name="connsiteY1" fmla="*/ 6283111 h 6858000"/>
              <a:gd name="connsiteX2" fmla="*/ 8025501 w 10161361"/>
              <a:gd name="connsiteY2" fmla="*/ 6858000 h 6858000"/>
              <a:gd name="connsiteX3" fmla="*/ 8129453 w 10161361"/>
              <a:gd name="connsiteY3" fmla="*/ 6678214 h 6858000"/>
              <a:gd name="connsiteX4" fmla="*/ 8272677 w 10161361"/>
              <a:gd name="connsiteY4" fmla="*/ 6430504 h 6858000"/>
              <a:gd name="connsiteX5" fmla="*/ 8526285 w 10161361"/>
              <a:gd name="connsiteY5" fmla="*/ 6283111 h 6858000"/>
              <a:gd name="connsiteX6" fmla="*/ 8508611 w 10161361"/>
              <a:gd name="connsiteY6" fmla="*/ 4776272 h 6858000"/>
              <a:gd name="connsiteX7" fmla="*/ 9153763 w 10161361"/>
              <a:gd name="connsiteY7" fmla="*/ 4776272 h 6858000"/>
              <a:gd name="connsiteX8" fmla="*/ 9252696 w 10161361"/>
              <a:gd name="connsiteY8" fmla="*/ 4834580 h 6858000"/>
              <a:gd name="connsiteX9" fmla="*/ 9575969 w 10161361"/>
              <a:gd name="connsiteY9" fmla="*/ 5391278 h 6858000"/>
              <a:gd name="connsiteX10" fmla="*/ 9575969 w 10161361"/>
              <a:gd name="connsiteY10" fmla="*/ 5505116 h 6858000"/>
              <a:gd name="connsiteX11" fmla="*/ 9252696 w 10161361"/>
              <a:gd name="connsiteY11" fmla="*/ 6061815 h 6858000"/>
              <a:gd name="connsiteX12" fmla="*/ 9153763 w 10161361"/>
              <a:gd name="connsiteY12" fmla="*/ 6120122 h 6858000"/>
              <a:gd name="connsiteX13" fmla="*/ 8508611 w 10161361"/>
              <a:gd name="connsiteY13" fmla="*/ 6120122 h 6858000"/>
              <a:gd name="connsiteX14" fmla="*/ 8408284 w 10161361"/>
              <a:gd name="connsiteY14" fmla="*/ 6061815 h 6858000"/>
              <a:gd name="connsiteX15" fmla="*/ 8086404 w 10161361"/>
              <a:gd name="connsiteY15" fmla="*/ 5505116 h 6858000"/>
              <a:gd name="connsiteX16" fmla="*/ 8086404 w 10161361"/>
              <a:gd name="connsiteY16" fmla="*/ 5391278 h 6858000"/>
              <a:gd name="connsiteX17" fmla="*/ 8408284 w 10161361"/>
              <a:gd name="connsiteY17" fmla="*/ 4834580 h 6858000"/>
              <a:gd name="connsiteX18" fmla="*/ 8508611 w 10161361"/>
              <a:gd name="connsiteY18" fmla="*/ 4776272 h 6858000"/>
              <a:gd name="connsiteX19" fmla="*/ 8438383 w 10161361"/>
              <a:gd name="connsiteY19" fmla="*/ 4182594 h 6858000"/>
              <a:gd name="connsiteX20" fmla="*/ 8671249 w 10161361"/>
              <a:gd name="connsiteY20" fmla="*/ 4182594 h 6858000"/>
              <a:gd name="connsiteX21" fmla="*/ 8706958 w 10161361"/>
              <a:gd name="connsiteY21" fmla="*/ 4203640 h 6858000"/>
              <a:gd name="connsiteX22" fmla="*/ 8823642 w 10161361"/>
              <a:gd name="connsiteY22" fmla="*/ 4404579 h 6858000"/>
              <a:gd name="connsiteX23" fmla="*/ 8823642 w 10161361"/>
              <a:gd name="connsiteY23" fmla="*/ 4445668 h 6858000"/>
              <a:gd name="connsiteX24" fmla="*/ 8706958 w 10161361"/>
              <a:gd name="connsiteY24" fmla="*/ 4646606 h 6858000"/>
              <a:gd name="connsiteX25" fmla="*/ 8671249 w 10161361"/>
              <a:gd name="connsiteY25" fmla="*/ 4667652 h 6858000"/>
              <a:gd name="connsiteX26" fmla="*/ 8438383 w 10161361"/>
              <a:gd name="connsiteY26" fmla="*/ 4667652 h 6858000"/>
              <a:gd name="connsiteX27" fmla="*/ 8402170 w 10161361"/>
              <a:gd name="connsiteY27" fmla="*/ 4646606 h 6858000"/>
              <a:gd name="connsiteX28" fmla="*/ 8285989 w 10161361"/>
              <a:gd name="connsiteY28" fmla="*/ 4445668 h 6858000"/>
              <a:gd name="connsiteX29" fmla="*/ 8285989 w 10161361"/>
              <a:gd name="connsiteY29" fmla="*/ 4404579 h 6858000"/>
              <a:gd name="connsiteX30" fmla="*/ 8402170 w 10161361"/>
              <a:gd name="connsiteY30" fmla="*/ 4203640 h 6858000"/>
              <a:gd name="connsiteX31" fmla="*/ 8438383 w 10161361"/>
              <a:gd name="connsiteY31" fmla="*/ 4182594 h 6858000"/>
              <a:gd name="connsiteX32" fmla="*/ 7678681 w 10161361"/>
              <a:gd name="connsiteY32" fmla="*/ 3459104 h 6858000"/>
              <a:gd name="connsiteX33" fmla="*/ 8119685 w 10161361"/>
              <a:gd name="connsiteY33" fmla="*/ 3459104 h 6858000"/>
              <a:gd name="connsiteX34" fmla="*/ 8187313 w 10161361"/>
              <a:gd name="connsiteY34" fmla="*/ 3498961 h 6858000"/>
              <a:gd name="connsiteX35" fmla="*/ 8408292 w 10161361"/>
              <a:gd name="connsiteY35" fmla="*/ 3879501 h 6858000"/>
              <a:gd name="connsiteX36" fmla="*/ 8408292 w 10161361"/>
              <a:gd name="connsiteY36" fmla="*/ 3957318 h 6858000"/>
              <a:gd name="connsiteX37" fmla="*/ 8187313 w 10161361"/>
              <a:gd name="connsiteY37" fmla="*/ 4337857 h 6858000"/>
              <a:gd name="connsiteX38" fmla="*/ 8119685 w 10161361"/>
              <a:gd name="connsiteY38" fmla="*/ 4377714 h 6858000"/>
              <a:gd name="connsiteX39" fmla="*/ 7678681 w 10161361"/>
              <a:gd name="connsiteY39" fmla="*/ 4377714 h 6858000"/>
              <a:gd name="connsiteX40" fmla="*/ 7610101 w 10161361"/>
              <a:gd name="connsiteY40" fmla="*/ 4337857 h 6858000"/>
              <a:gd name="connsiteX41" fmla="*/ 7390076 w 10161361"/>
              <a:gd name="connsiteY41" fmla="*/ 3957318 h 6858000"/>
              <a:gd name="connsiteX42" fmla="*/ 7390076 w 10161361"/>
              <a:gd name="connsiteY42" fmla="*/ 3879501 h 6858000"/>
              <a:gd name="connsiteX43" fmla="*/ 7610101 w 10161361"/>
              <a:gd name="connsiteY43" fmla="*/ 3498961 h 6858000"/>
              <a:gd name="connsiteX44" fmla="*/ 7678681 w 10161361"/>
              <a:gd name="connsiteY44" fmla="*/ 3459104 h 6858000"/>
              <a:gd name="connsiteX45" fmla="*/ 1321854 w 10161361"/>
              <a:gd name="connsiteY45" fmla="*/ 2071857 h 6858000"/>
              <a:gd name="connsiteX46" fmla="*/ 5365317 w 10161361"/>
              <a:gd name="connsiteY46" fmla="*/ 2071857 h 6858000"/>
              <a:gd name="connsiteX47" fmla="*/ 5985373 w 10161361"/>
              <a:gd name="connsiteY47" fmla="*/ 2437296 h 6858000"/>
              <a:gd name="connsiteX48" fmla="*/ 8011470 w 10161361"/>
              <a:gd name="connsiteY48" fmla="*/ 5926372 h 6858000"/>
              <a:gd name="connsiteX49" fmla="*/ 8011470 w 10161361"/>
              <a:gd name="connsiteY49" fmla="*/ 6639850 h 6858000"/>
              <a:gd name="connsiteX50" fmla="*/ 7904625 w 10161361"/>
              <a:gd name="connsiteY50" fmla="*/ 6823844 h 6858000"/>
              <a:gd name="connsiteX51" fmla="*/ 7884791 w 10161361"/>
              <a:gd name="connsiteY51" fmla="*/ 6858000 h 6858000"/>
              <a:gd name="connsiteX52" fmla="*/ 0 w 10161361"/>
              <a:gd name="connsiteY52" fmla="*/ 6858000 h 6858000"/>
              <a:gd name="connsiteX53" fmla="*/ 0 w 10161361"/>
              <a:gd name="connsiteY53" fmla="*/ 3635967 h 6858000"/>
              <a:gd name="connsiteX54" fmla="*/ 27177 w 10161361"/>
              <a:gd name="connsiteY54" fmla="*/ 3588964 h 6858000"/>
              <a:gd name="connsiteX55" fmla="*/ 693065 w 10161361"/>
              <a:gd name="connsiteY55" fmla="*/ 2437296 h 6858000"/>
              <a:gd name="connsiteX56" fmla="*/ 1321854 w 10161361"/>
              <a:gd name="connsiteY56" fmla="*/ 2071857 h 6858000"/>
              <a:gd name="connsiteX57" fmla="*/ 0 w 10161361"/>
              <a:gd name="connsiteY57" fmla="*/ 0 h 6858000"/>
              <a:gd name="connsiteX58" fmla="*/ 6966294 w 10161361"/>
              <a:gd name="connsiteY58" fmla="*/ 0 h 6858000"/>
              <a:gd name="connsiteX59" fmla="*/ 6852387 w 10161361"/>
              <a:gd name="connsiteY59" fmla="*/ 196155 h 6858000"/>
              <a:gd name="connsiteX60" fmla="*/ 6043321 w 10161361"/>
              <a:gd name="connsiteY60" fmla="*/ 1589421 h 6858000"/>
              <a:gd name="connsiteX61" fmla="*/ 5423265 w 10161361"/>
              <a:gd name="connsiteY61" fmla="*/ 1954861 h 6858000"/>
              <a:gd name="connsiteX62" fmla="*/ 1379802 w 10161361"/>
              <a:gd name="connsiteY62" fmla="*/ 1954861 h 6858000"/>
              <a:gd name="connsiteX63" fmla="*/ 751013 w 10161361"/>
              <a:gd name="connsiteY63" fmla="*/ 1589421 h 6858000"/>
              <a:gd name="connsiteX64" fmla="*/ 1951 w 10161361"/>
              <a:gd name="connsiteY64" fmla="*/ 293901 h 6858000"/>
              <a:gd name="connsiteX65" fmla="*/ 0 w 10161361"/>
              <a:gd name="connsiteY65" fmla="*/ 290527 h 6858000"/>
              <a:gd name="connsiteX66" fmla="*/ 0 w 10161361"/>
              <a:gd name="connsiteY66" fmla="*/ 0 h 6858000"/>
              <a:gd name="connsiteX0" fmla="*/ 8526285 w 9591645"/>
              <a:gd name="connsiteY0" fmla="*/ 6283111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26285 w 9591645"/>
              <a:gd name="connsiteY4" fmla="*/ 6283111 h 6858000"/>
              <a:gd name="connsiteX5" fmla="*/ 8508611 w 9591645"/>
              <a:gd name="connsiteY5" fmla="*/ 4776272 h 6858000"/>
              <a:gd name="connsiteX6" fmla="*/ 9153763 w 9591645"/>
              <a:gd name="connsiteY6" fmla="*/ 4776272 h 6858000"/>
              <a:gd name="connsiteX7" fmla="*/ 9252696 w 9591645"/>
              <a:gd name="connsiteY7" fmla="*/ 4834580 h 6858000"/>
              <a:gd name="connsiteX8" fmla="*/ 9575969 w 9591645"/>
              <a:gd name="connsiteY8" fmla="*/ 5391278 h 6858000"/>
              <a:gd name="connsiteX9" fmla="*/ 9575969 w 9591645"/>
              <a:gd name="connsiteY9" fmla="*/ 5505116 h 6858000"/>
              <a:gd name="connsiteX10" fmla="*/ 9252696 w 9591645"/>
              <a:gd name="connsiteY10" fmla="*/ 6061815 h 6858000"/>
              <a:gd name="connsiteX11" fmla="*/ 9153763 w 9591645"/>
              <a:gd name="connsiteY11" fmla="*/ 6120122 h 6858000"/>
              <a:gd name="connsiteX12" fmla="*/ 8508611 w 9591645"/>
              <a:gd name="connsiteY12" fmla="*/ 6120122 h 6858000"/>
              <a:gd name="connsiteX13" fmla="*/ 8408284 w 9591645"/>
              <a:gd name="connsiteY13" fmla="*/ 6061815 h 6858000"/>
              <a:gd name="connsiteX14" fmla="*/ 8086404 w 9591645"/>
              <a:gd name="connsiteY14" fmla="*/ 5505116 h 6858000"/>
              <a:gd name="connsiteX15" fmla="*/ 8086404 w 9591645"/>
              <a:gd name="connsiteY15" fmla="*/ 5391278 h 6858000"/>
              <a:gd name="connsiteX16" fmla="*/ 8408284 w 9591645"/>
              <a:gd name="connsiteY16" fmla="*/ 4834580 h 6858000"/>
              <a:gd name="connsiteX17" fmla="*/ 8508611 w 9591645"/>
              <a:gd name="connsiteY17" fmla="*/ 4776272 h 6858000"/>
              <a:gd name="connsiteX18" fmla="*/ 8438383 w 9591645"/>
              <a:gd name="connsiteY18" fmla="*/ 4182594 h 6858000"/>
              <a:gd name="connsiteX19" fmla="*/ 8671249 w 9591645"/>
              <a:gd name="connsiteY19" fmla="*/ 4182594 h 6858000"/>
              <a:gd name="connsiteX20" fmla="*/ 8706958 w 9591645"/>
              <a:gd name="connsiteY20" fmla="*/ 4203640 h 6858000"/>
              <a:gd name="connsiteX21" fmla="*/ 8823642 w 9591645"/>
              <a:gd name="connsiteY21" fmla="*/ 4404579 h 6858000"/>
              <a:gd name="connsiteX22" fmla="*/ 8823642 w 9591645"/>
              <a:gd name="connsiteY22" fmla="*/ 4445668 h 6858000"/>
              <a:gd name="connsiteX23" fmla="*/ 8706958 w 9591645"/>
              <a:gd name="connsiteY23" fmla="*/ 4646606 h 6858000"/>
              <a:gd name="connsiteX24" fmla="*/ 8671249 w 9591645"/>
              <a:gd name="connsiteY24" fmla="*/ 4667652 h 6858000"/>
              <a:gd name="connsiteX25" fmla="*/ 8438383 w 9591645"/>
              <a:gd name="connsiteY25" fmla="*/ 4667652 h 6858000"/>
              <a:gd name="connsiteX26" fmla="*/ 8402170 w 9591645"/>
              <a:gd name="connsiteY26" fmla="*/ 4646606 h 6858000"/>
              <a:gd name="connsiteX27" fmla="*/ 8285989 w 9591645"/>
              <a:gd name="connsiteY27" fmla="*/ 4445668 h 6858000"/>
              <a:gd name="connsiteX28" fmla="*/ 8285989 w 9591645"/>
              <a:gd name="connsiteY28" fmla="*/ 4404579 h 6858000"/>
              <a:gd name="connsiteX29" fmla="*/ 8402170 w 9591645"/>
              <a:gd name="connsiteY29" fmla="*/ 4203640 h 6858000"/>
              <a:gd name="connsiteX30" fmla="*/ 8438383 w 9591645"/>
              <a:gd name="connsiteY30" fmla="*/ 4182594 h 6858000"/>
              <a:gd name="connsiteX31" fmla="*/ 7678681 w 9591645"/>
              <a:gd name="connsiteY31" fmla="*/ 3459104 h 6858000"/>
              <a:gd name="connsiteX32" fmla="*/ 8119685 w 9591645"/>
              <a:gd name="connsiteY32" fmla="*/ 3459104 h 6858000"/>
              <a:gd name="connsiteX33" fmla="*/ 8187313 w 9591645"/>
              <a:gd name="connsiteY33" fmla="*/ 3498961 h 6858000"/>
              <a:gd name="connsiteX34" fmla="*/ 8408292 w 9591645"/>
              <a:gd name="connsiteY34" fmla="*/ 3879501 h 6858000"/>
              <a:gd name="connsiteX35" fmla="*/ 8408292 w 9591645"/>
              <a:gd name="connsiteY35" fmla="*/ 3957318 h 6858000"/>
              <a:gd name="connsiteX36" fmla="*/ 8187313 w 9591645"/>
              <a:gd name="connsiteY36" fmla="*/ 4337857 h 6858000"/>
              <a:gd name="connsiteX37" fmla="*/ 8119685 w 9591645"/>
              <a:gd name="connsiteY37" fmla="*/ 4377714 h 6858000"/>
              <a:gd name="connsiteX38" fmla="*/ 7678681 w 9591645"/>
              <a:gd name="connsiteY38" fmla="*/ 4377714 h 6858000"/>
              <a:gd name="connsiteX39" fmla="*/ 7610101 w 9591645"/>
              <a:gd name="connsiteY39" fmla="*/ 4337857 h 6858000"/>
              <a:gd name="connsiteX40" fmla="*/ 7390076 w 9591645"/>
              <a:gd name="connsiteY40" fmla="*/ 3957318 h 6858000"/>
              <a:gd name="connsiteX41" fmla="*/ 7390076 w 9591645"/>
              <a:gd name="connsiteY41" fmla="*/ 3879501 h 6858000"/>
              <a:gd name="connsiteX42" fmla="*/ 7610101 w 9591645"/>
              <a:gd name="connsiteY42" fmla="*/ 3498961 h 6858000"/>
              <a:gd name="connsiteX43" fmla="*/ 7678681 w 9591645"/>
              <a:gd name="connsiteY43" fmla="*/ 3459104 h 6858000"/>
              <a:gd name="connsiteX44" fmla="*/ 1321854 w 9591645"/>
              <a:gd name="connsiteY44" fmla="*/ 2071857 h 6858000"/>
              <a:gd name="connsiteX45" fmla="*/ 5365317 w 9591645"/>
              <a:gd name="connsiteY45" fmla="*/ 2071857 h 6858000"/>
              <a:gd name="connsiteX46" fmla="*/ 5985373 w 9591645"/>
              <a:gd name="connsiteY46" fmla="*/ 2437296 h 6858000"/>
              <a:gd name="connsiteX47" fmla="*/ 8011470 w 9591645"/>
              <a:gd name="connsiteY47" fmla="*/ 5926372 h 6858000"/>
              <a:gd name="connsiteX48" fmla="*/ 8011470 w 9591645"/>
              <a:gd name="connsiteY48" fmla="*/ 6639850 h 6858000"/>
              <a:gd name="connsiteX49" fmla="*/ 7904625 w 9591645"/>
              <a:gd name="connsiteY49" fmla="*/ 6823844 h 6858000"/>
              <a:gd name="connsiteX50" fmla="*/ 7884791 w 9591645"/>
              <a:gd name="connsiteY50" fmla="*/ 6858000 h 6858000"/>
              <a:gd name="connsiteX51" fmla="*/ 0 w 9591645"/>
              <a:gd name="connsiteY51" fmla="*/ 6858000 h 6858000"/>
              <a:gd name="connsiteX52" fmla="*/ 0 w 9591645"/>
              <a:gd name="connsiteY52" fmla="*/ 3635967 h 6858000"/>
              <a:gd name="connsiteX53" fmla="*/ 27177 w 9591645"/>
              <a:gd name="connsiteY53" fmla="*/ 3588964 h 6858000"/>
              <a:gd name="connsiteX54" fmla="*/ 693065 w 9591645"/>
              <a:gd name="connsiteY54" fmla="*/ 2437296 h 6858000"/>
              <a:gd name="connsiteX55" fmla="*/ 1321854 w 9591645"/>
              <a:gd name="connsiteY55" fmla="*/ 2071857 h 6858000"/>
              <a:gd name="connsiteX56" fmla="*/ 0 w 9591645"/>
              <a:gd name="connsiteY56" fmla="*/ 0 h 6858000"/>
              <a:gd name="connsiteX57" fmla="*/ 6966294 w 9591645"/>
              <a:gd name="connsiteY57" fmla="*/ 0 h 6858000"/>
              <a:gd name="connsiteX58" fmla="*/ 6852387 w 9591645"/>
              <a:gd name="connsiteY58" fmla="*/ 196155 h 6858000"/>
              <a:gd name="connsiteX59" fmla="*/ 6043321 w 9591645"/>
              <a:gd name="connsiteY59" fmla="*/ 1589421 h 6858000"/>
              <a:gd name="connsiteX60" fmla="*/ 5423265 w 9591645"/>
              <a:gd name="connsiteY60" fmla="*/ 1954861 h 6858000"/>
              <a:gd name="connsiteX61" fmla="*/ 1379802 w 9591645"/>
              <a:gd name="connsiteY61" fmla="*/ 1954861 h 6858000"/>
              <a:gd name="connsiteX62" fmla="*/ 751013 w 9591645"/>
              <a:gd name="connsiteY62" fmla="*/ 1589421 h 6858000"/>
              <a:gd name="connsiteX63" fmla="*/ 1951 w 9591645"/>
              <a:gd name="connsiteY63" fmla="*/ 293901 h 6858000"/>
              <a:gd name="connsiteX64" fmla="*/ 0 w 9591645"/>
              <a:gd name="connsiteY64" fmla="*/ 290527 h 6858000"/>
              <a:gd name="connsiteX65" fmla="*/ 0 w 9591645"/>
              <a:gd name="connsiteY65" fmla="*/ 0 h 6858000"/>
              <a:gd name="connsiteX0" fmla="*/ 8272677 w 9591645"/>
              <a:gd name="connsiteY0" fmla="*/ 643050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08611 w 9591645"/>
              <a:gd name="connsiteY4" fmla="*/ 4776272 h 6858000"/>
              <a:gd name="connsiteX5" fmla="*/ 9153763 w 9591645"/>
              <a:gd name="connsiteY5" fmla="*/ 4776272 h 6858000"/>
              <a:gd name="connsiteX6" fmla="*/ 9252696 w 9591645"/>
              <a:gd name="connsiteY6" fmla="*/ 4834580 h 6858000"/>
              <a:gd name="connsiteX7" fmla="*/ 9575969 w 9591645"/>
              <a:gd name="connsiteY7" fmla="*/ 5391278 h 6858000"/>
              <a:gd name="connsiteX8" fmla="*/ 9575969 w 9591645"/>
              <a:gd name="connsiteY8" fmla="*/ 5505116 h 6858000"/>
              <a:gd name="connsiteX9" fmla="*/ 9252696 w 9591645"/>
              <a:gd name="connsiteY9" fmla="*/ 6061815 h 6858000"/>
              <a:gd name="connsiteX10" fmla="*/ 9153763 w 9591645"/>
              <a:gd name="connsiteY10" fmla="*/ 6120122 h 6858000"/>
              <a:gd name="connsiteX11" fmla="*/ 8508611 w 9591645"/>
              <a:gd name="connsiteY11" fmla="*/ 6120122 h 6858000"/>
              <a:gd name="connsiteX12" fmla="*/ 8408284 w 9591645"/>
              <a:gd name="connsiteY12" fmla="*/ 6061815 h 6858000"/>
              <a:gd name="connsiteX13" fmla="*/ 8086404 w 9591645"/>
              <a:gd name="connsiteY13" fmla="*/ 5505116 h 6858000"/>
              <a:gd name="connsiteX14" fmla="*/ 8086404 w 9591645"/>
              <a:gd name="connsiteY14" fmla="*/ 5391278 h 6858000"/>
              <a:gd name="connsiteX15" fmla="*/ 8408284 w 9591645"/>
              <a:gd name="connsiteY15" fmla="*/ 4834580 h 6858000"/>
              <a:gd name="connsiteX16" fmla="*/ 8508611 w 9591645"/>
              <a:gd name="connsiteY16" fmla="*/ 4776272 h 6858000"/>
              <a:gd name="connsiteX17" fmla="*/ 8438383 w 9591645"/>
              <a:gd name="connsiteY17" fmla="*/ 4182594 h 6858000"/>
              <a:gd name="connsiteX18" fmla="*/ 8671249 w 9591645"/>
              <a:gd name="connsiteY18" fmla="*/ 4182594 h 6858000"/>
              <a:gd name="connsiteX19" fmla="*/ 8706958 w 9591645"/>
              <a:gd name="connsiteY19" fmla="*/ 4203640 h 6858000"/>
              <a:gd name="connsiteX20" fmla="*/ 8823642 w 9591645"/>
              <a:gd name="connsiteY20" fmla="*/ 4404579 h 6858000"/>
              <a:gd name="connsiteX21" fmla="*/ 8823642 w 9591645"/>
              <a:gd name="connsiteY21" fmla="*/ 4445668 h 6858000"/>
              <a:gd name="connsiteX22" fmla="*/ 8706958 w 9591645"/>
              <a:gd name="connsiteY22" fmla="*/ 4646606 h 6858000"/>
              <a:gd name="connsiteX23" fmla="*/ 8671249 w 9591645"/>
              <a:gd name="connsiteY23" fmla="*/ 4667652 h 6858000"/>
              <a:gd name="connsiteX24" fmla="*/ 8438383 w 9591645"/>
              <a:gd name="connsiteY24" fmla="*/ 4667652 h 6858000"/>
              <a:gd name="connsiteX25" fmla="*/ 8402170 w 9591645"/>
              <a:gd name="connsiteY25" fmla="*/ 4646606 h 6858000"/>
              <a:gd name="connsiteX26" fmla="*/ 8285989 w 9591645"/>
              <a:gd name="connsiteY26" fmla="*/ 4445668 h 6858000"/>
              <a:gd name="connsiteX27" fmla="*/ 8285989 w 9591645"/>
              <a:gd name="connsiteY27" fmla="*/ 4404579 h 6858000"/>
              <a:gd name="connsiteX28" fmla="*/ 8402170 w 9591645"/>
              <a:gd name="connsiteY28" fmla="*/ 4203640 h 6858000"/>
              <a:gd name="connsiteX29" fmla="*/ 8438383 w 9591645"/>
              <a:gd name="connsiteY29" fmla="*/ 4182594 h 6858000"/>
              <a:gd name="connsiteX30" fmla="*/ 7678681 w 9591645"/>
              <a:gd name="connsiteY30" fmla="*/ 3459104 h 6858000"/>
              <a:gd name="connsiteX31" fmla="*/ 8119685 w 9591645"/>
              <a:gd name="connsiteY31" fmla="*/ 3459104 h 6858000"/>
              <a:gd name="connsiteX32" fmla="*/ 8187313 w 9591645"/>
              <a:gd name="connsiteY32" fmla="*/ 3498961 h 6858000"/>
              <a:gd name="connsiteX33" fmla="*/ 8408292 w 9591645"/>
              <a:gd name="connsiteY33" fmla="*/ 3879501 h 6858000"/>
              <a:gd name="connsiteX34" fmla="*/ 8408292 w 9591645"/>
              <a:gd name="connsiteY34" fmla="*/ 3957318 h 6858000"/>
              <a:gd name="connsiteX35" fmla="*/ 8187313 w 9591645"/>
              <a:gd name="connsiteY35" fmla="*/ 4337857 h 6858000"/>
              <a:gd name="connsiteX36" fmla="*/ 8119685 w 9591645"/>
              <a:gd name="connsiteY36" fmla="*/ 4377714 h 6858000"/>
              <a:gd name="connsiteX37" fmla="*/ 7678681 w 9591645"/>
              <a:gd name="connsiteY37" fmla="*/ 4377714 h 6858000"/>
              <a:gd name="connsiteX38" fmla="*/ 7610101 w 9591645"/>
              <a:gd name="connsiteY38" fmla="*/ 4337857 h 6858000"/>
              <a:gd name="connsiteX39" fmla="*/ 7390076 w 9591645"/>
              <a:gd name="connsiteY39" fmla="*/ 3957318 h 6858000"/>
              <a:gd name="connsiteX40" fmla="*/ 7390076 w 9591645"/>
              <a:gd name="connsiteY40" fmla="*/ 3879501 h 6858000"/>
              <a:gd name="connsiteX41" fmla="*/ 7610101 w 9591645"/>
              <a:gd name="connsiteY41" fmla="*/ 3498961 h 6858000"/>
              <a:gd name="connsiteX42" fmla="*/ 7678681 w 9591645"/>
              <a:gd name="connsiteY42" fmla="*/ 3459104 h 6858000"/>
              <a:gd name="connsiteX43" fmla="*/ 1321854 w 9591645"/>
              <a:gd name="connsiteY43" fmla="*/ 2071857 h 6858000"/>
              <a:gd name="connsiteX44" fmla="*/ 5365317 w 9591645"/>
              <a:gd name="connsiteY44" fmla="*/ 2071857 h 6858000"/>
              <a:gd name="connsiteX45" fmla="*/ 5985373 w 9591645"/>
              <a:gd name="connsiteY45" fmla="*/ 2437296 h 6858000"/>
              <a:gd name="connsiteX46" fmla="*/ 8011470 w 9591645"/>
              <a:gd name="connsiteY46" fmla="*/ 5926372 h 6858000"/>
              <a:gd name="connsiteX47" fmla="*/ 8011470 w 9591645"/>
              <a:gd name="connsiteY47" fmla="*/ 6639850 h 6858000"/>
              <a:gd name="connsiteX48" fmla="*/ 7904625 w 9591645"/>
              <a:gd name="connsiteY48" fmla="*/ 6823844 h 6858000"/>
              <a:gd name="connsiteX49" fmla="*/ 7884791 w 9591645"/>
              <a:gd name="connsiteY49" fmla="*/ 6858000 h 6858000"/>
              <a:gd name="connsiteX50" fmla="*/ 0 w 9591645"/>
              <a:gd name="connsiteY50" fmla="*/ 6858000 h 6858000"/>
              <a:gd name="connsiteX51" fmla="*/ 0 w 9591645"/>
              <a:gd name="connsiteY51" fmla="*/ 3635967 h 6858000"/>
              <a:gd name="connsiteX52" fmla="*/ 27177 w 9591645"/>
              <a:gd name="connsiteY52" fmla="*/ 3588964 h 6858000"/>
              <a:gd name="connsiteX53" fmla="*/ 693065 w 9591645"/>
              <a:gd name="connsiteY53" fmla="*/ 2437296 h 6858000"/>
              <a:gd name="connsiteX54" fmla="*/ 1321854 w 9591645"/>
              <a:gd name="connsiteY54" fmla="*/ 2071857 h 6858000"/>
              <a:gd name="connsiteX55" fmla="*/ 0 w 9591645"/>
              <a:gd name="connsiteY55" fmla="*/ 0 h 6858000"/>
              <a:gd name="connsiteX56" fmla="*/ 6966294 w 9591645"/>
              <a:gd name="connsiteY56" fmla="*/ 0 h 6858000"/>
              <a:gd name="connsiteX57" fmla="*/ 6852387 w 9591645"/>
              <a:gd name="connsiteY57" fmla="*/ 196155 h 6858000"/>
              <a:gd name="connsiteX58" fmla="*/ 6043321 w 9591645"/>
              <a:gd name="connsiteY58" fmla="*/ 1589421 h 6858000"/>
              <a:gd name="connsiteX59" fmla="*/ 5423265 w 9591645"/>
              <a:gd name="connsiteY59" fmla="*/ 1954861 h 6858000"/>
              <a:gd name="connsiteX60" fmla="*/ 1379802 w 9591645"/>
              <a:gd name="connsiteY60" fmla="*/ 1954861 h 6858000"/>
              <a:gd name="connsiteX61" fmla="*/ 751013 w 9591645"/>
              <a:gd name="connsiteY61" fmla="*/ 1589421 h 6858000"/>
              <a:gd name="connsiteX62" fmla="*/ 1951 w 9591645"/>
              <a:gd name="connsiteY62" fmla="*/ 293901 h 6858000"/>
              <a:gd name="connsiteX63" fmla="*/ 0 w 9591645"/>
              <a:gd name="connsiteY63" fmla="*/ 290527 h 6858000"/>
              <a:gd name="connsiteX64" fmla="*/ 0 w 9591645"/>
              <a:gd name="connsiteY64" fmla="*/ 0 h 6858000"/>
              <a:gd name="connsiteX0" fmla="*/ 8129453 w 9591645"/>
              <a:gd name="connsiteY0" fmla="*/ 667821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508611 w 9591645"/>
              <a:gd name="connsiteY3" fmla="*/ 4776272 h 6858000"/>
              <a:gd name="connsiteX4" fmla="*/ 9153763 w 9591645"/>
              <a:gd name="connsiteY4" fmla="*/ 4776272 h 6858000"/>
              <a:gd name="connsiteX5" fmla="*/ 9252696 w 9591645"/>
              <a:gd name="connsiteY5" fmla="*/ 4834580 h 6858000"/>
              <a:gd name="connsiteX6" fmla="*/ 9575969 w 9591645"/>
              <a:gd name="connsiteY6" fmla="*/ 5391278 h 6858000"/>
              <a:gd name="connsiteX7" fmla="*/ 9575969 w 9591645"/>
              <a:gd name="connsiteY7" fmla="*/ 5505116 h 6858000"/>
              <a:gd name="connsiteX8" fmla="*/ 9252696 w 9591645"/>
              <a:gd name="connsiteY8" fmla="*/ 6061815 h 6858000"/>
              <a:gd name="connsiteX9" fmla="*/ 9153763 w 9591645"/>
              <a:gd name="connsiteY9" fmla="*/ 6120122 h 6858000"/>
              <a:gd name="connsiteX10" fmla="*/ 8508611 w 9591645"/>
              <a:gd name="connsiteY10" fmla="*/ 6120122 h 6858000"/>
              <a:gd name="connsiteX11" fmla="*/ 8408284 w 9591645"/>
              <a:gd name="connsiteY11" fmla="*/ 6061815 h 6858000"/>
              <a:gd name="connsiteX12" fmla="*/ 8086404 w 9591645"/>
              <a:gd name="connsiteY12" fmla="*/ 5505116 h 6858000"/>
              <a:gd name="connsiteX13" fmla="*/ 8086404 w 9591645"/>
              <a:gd name="connsiteY13" fmla="*/ 5391278 h 6858000"/>
              <a:gd name="connsiteX14" fmla="*/ 8408284 w 9591645"/>
              <a:gd name="connsiteY14" fmla="*/ 4834580 h 6858000"/>
              <a:gd name="connsiteX15" fmla="*/ 8508611 w 9591645"/>
              <a:gd name="connsiteY15" fmla="*/ 4776272 h 6858000"/>
              <a:gd name="connsiteX16" fmla="*/ 8438383 w 9591645"/>
              <a:gd name="connsiteY16" fmla="*/ 4182594 h 6858000"/>
              <a:gd name="connsiteX17" fmla="*/ 8671249 w 9591645"/>
              <a:gd name="connsiteY17" fmla="*/ 4182594 h 6858000"/>
              <a:gd name="connsiteX18" fmla="*/ 8706958 w 9591645"/>
              <a:gd name="connsiteY18" fmla="*/ 4203640 h 6858000"/>
              <a:gd name="connsiteX19" fmla="*/ 8823642 w 9591645"/>
              <a:gd name="connsiteY19" fmla="*/ 4404579 h 6858000"/>
              <a:gd name="connsiteX20" fmla="*/ 8823642 w 9591645"/>
              <a:gd name="connsiteY20" fmla="*/ 4445668 h 6858000"/>
              <a:gd name="connsiteX21" fmla="*/ 8706958 w 9591645"/>
              <a:gd name="connsiteY21" fmla="*/ 4646606 h 6858000"/>
              <a:gd name="connsiteX22" fmla="*/ 8671249 w 9591645"/>
              <a:gd name="connsiteY22" fmla="*/ 4667652 h 6858000"/>
              <a:gd name="connsiteX23" fmla="*/ 8438383 w 9591645"/>
              <a:gd name="connsiteY23" fmla="*/ 4667652 h 6858000"/>
              <a:gd name="connsiteX24" fmla="*/ 8402170 w 9591645"/>
              <a:gd name="connsiteY24" fmla="*/ 4646606 h 6858000"/>
              <a:gd name="connsiteX25" fmla="*/ 8285989 w 9591645"/>
              <a:gd name="connsiteY25" fmla="*/ 4445668 h 6858000"/>
              <a:gd name="connsiteX26" fmla="*/ 8285989 w 9591645"/>
              <a:gd name="connsiteY26" fmla="*/ 4404579 h 6858000"/>
              <a:gd name="connsiteX27" fmla="*/ 8402170 w 9591645"/>
              <a:gd name="connsiteY27" fmla="*/ 4203640 h 6858000"/>
              <a:gd name="connsiteX28" fmla="*/ 8438383 w 9591645"/>
              <a:gd name="connsiteY28" fmla="*/ 4182594 h 6858000"/>
              <a:gd name="connsiteX29" fmla="*/ 7678681 w 9591645"/>
              <a:gd name="connsiteY29" fmla="*/ 3459104 h 6858000"/>
              <a:gd name="connsiteX30" fmla="*/ 8119685 w 9591645"/>
              <a:gd name="connsiteY30" fmla="*/ 3459104 h 6858000"/>
              <a:gd name="connsiteX31" fmla="*/ 8187313 w 9591645"/>
              <a:gd name="connsiteY31" fmla="*/ 3498961 h 6858000"/>
              <a:gd name="connsiteX32" fmla="*/ 8408292 w 9591645"/>
              <a:gd name="connsiteY32" fmla="*/ 3879501 h 6858000"/>
              <a:gd name="connsiteX33" fmla="*/ 8408292 w 9591645"/>
              <a:gd name="connsiteY33" fmla="*/ 3957318 h 6858000"/>
              <a:gd name="connsiteX34" fmla="*/ 8187313 w 9591645"/>
              <a:gd name="connsiteY34" fmla="*/ 4337857 h 6858000"/>
              <a:gd name="connsiteX35" fmla="*/ 8119685 w 9591645"/>
              <a:gd name="connsiteY35" fmla="*/ 4377714 h 6858000"/>
              <a:gd name="connsiteX36" fmla="*/ 7678681 w 9591645"/>
              <a:gd name="connsiteY36" fmla="*/ 4377714 h 6858000"/>
              <a:gd name="connsiteX37" fmla="*/ 7610101 w 9591645"/>
              <a:gd name="connsiteY37" fmla="*/ 4337857 h 6858000"/>
              <a:gd name="connsiteX38" fmla="*/ 7390076 w 9591645"/>
              <a:gd name="connsiteY38" fmla="*/ 3957318 h 6858000"/>
              <a:gd name="connsiteX39" fmla="*/ 7390076 w 9591645"/>
              <a:gd name="connsiteY39" fmla="*/ 3879501 h 6858000"/>
              <a:gd name="connsiteX40" fmla="*/ 7610101 w 9591645"/>
              <a:gd name="connsiteY40" fmla="*/ 3498961 h 6858000"/>
              <a:gd name="connsiteX41" fmla="*/ 7678681 w 9591645"/>
              <a:gd name="connsiteY41" fmla="*/ 3459104 h 6858000"/>
              <a:gd name="connsiteX42" fmla="*/ 1321854 w 9591645"/>
              <a:gd name="connsiteY42" fmla="*/ 2071857 h 6858000"/>
              <a:gd name="connsiteX43" fmla="*/ 5365317 w 9591645"/>
              <a:gd name="connsiteY43" fmla="*/ 2071857 h 6858000"/>
              <a:gd name="connsiteX44" fmla="*/ 5985373 w 9591645"/>
              <a:gd name="connsiteY44" fmla="*/ 2437296 h 6858000"/>
              <a:gd name="connsiteX45" fmla="*/ 8011470 w 9591645"/>
              <a:gd name="connsiteY45" fmla="*/ 5926372 h 6858000"/>
              <a:gd name="connsiteX46" fmla="*/ 8011470 w 9591645"/>
              <a:gd name="connsiteY46" fmla="*/ 6639850 h 6858000"/>
              <a:gd name="connsiteX47" fmla="*/ 7904625 w 9591645"/>
              <a:gd name="connsiteY47" fmla="*/ 6823844 h 6858000"/>
              <a:gd name="connsiteX48" fmla="*/ 7884791 w 9591645"/>
              <a:gd name="connsiteY48" fmla="*/ 6858000 h 6858000"/>
              <a:gd name="connsiteX49" fmla="*/ 0 w 9591645"/>
              <a:gd name="connsiteY49" fmla="*/ 6858000 h 6858000"/>
              <a:gd name="connsiteX50" fmla="*/ 0 w 9591645"/>
              <a:gd name="connsiteY50" fmla="*/ 3635967 h 6858000"/>
              <a:gd name="connsiteX51" fmla="*/ 27177 w 9591645"/>
              <a:gd name="connsiteY51" fmla="*/ 3588964 h 6858000"/>
              <a:gd name="connsiteX52" fmla="*/ 693065 w 9591645"/>
              <a:gd name="connsiteY52" fmla="*/ 2437296 h 6858000"/>
              <a:gd name="connsiteX53" fmla="*/ 1321854 w 9591645"/>
              <a:gd name="connsiteY53" fmla="*/ 2071857 h 6858000"/>
              <a:gd name="connsiteX54" fmla="*/ 0 w 9591645"/>
              <a:gd name="connsiteY54" fmla="*/ 0 h 6858000"/>
              <a:gd name="connsiteX55" fmla="*/ 6966294 w 9591645"/>
              <a:gd name="connsiteY55" fmla="*/ 0 h 6858000"/>
              <a:gd name="connsiteX56" fmla="*/ 6852387 w 9591645"/>
              <a:gd name="connsiteY56" fmla="*/ 196155 h 6858000"/>
              <a:gd name="connsiteX57" fmla="*/ 6043321 w 9591645"/>
              <a:gd name="connsiteY57" fmla="*/ 1589421 h 6858000"/>
              <a:gd name="connsiteX58" fmla="*/ 5423265 w 9591645"/>
              <a:gd name="connsiteY58" fmla="*/ 1954861 h 6858000"/>
              <a:gd name="connsiteX59" fmla="*/ 1379802 w 9591645"/>
              <a:gd name="connsiteY59" fmla="*/ 1954861 h 6858000"/>
              <a:gd name="connsiteX60" fmla="*/ 751013 w 9591645"/>
              <a:gd name="connsiteY60" fmla="*/ 1589421 h 6858000"/>
              <a:gd name="connsiteX61" fmla="*/ 1951 w 9591645"/>
              <a:gd name="connsiteY61" fmla="*/ 293901 h 6858000"/>
              <a:gd name="connsiteX62" fmla="*/ 0 w 9591645"/>
              <a:gd name="connsiteY62" fmla="*/ 290527 h 6858000"/>
              <a:gd name="connsiteX63" fmla="*/ 0 w 9591645"/>
              <a:gd name="connsiteY63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9153763 w 9591645"/>
              <a:gd name="connsiteY6" fmla="*/ 6120122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8923364 w 9591645"/>
              <a:gd name="connsiteY6" fmla="*/ 6129723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923364 w 9592013"/>
              <a:gd name="connsiteY6" fmla="*/ 6129723 h 6858000"/>
              <a:gd name="connsiteX7" fmla="*/ 8508611 w 9592013"/>
              <a:gd name="connsiteY7" fmla="*/ 6120122 h 6858000"/>
              <a:gd name="connsiteX8" fmla="*/ 8408284 w 9592013"/>
              <a:gd name="connsiteY8" fmla="*/ 6061815 h 6858000"/>
              <a:gd name="connsiteX9" fmla="*/ 8086404 w 9592013"/>
              <a:gd name="connsiteY9" fmla="*/ 5505116 h 6858000"/>
              <a:gd name="connsiteX10" fmla="*/ 8086404 w 9592013"/>
              <a:gd name="connsiteY10" fmla="*/ 5391278 h 6858000"/>
              <a:gd name="connsiteX11" fmla="*/ 8408284 w 9592013"/>
              <a:gd name="connsiteY11" fmla="*/ 4834580 h 6858000"/>
              <a:gd name="connsiteX12" fmla="*/ 8508611 w 9592013"/>
              <a:gd name="connsiteY12" fmla="*/ 4776272 h 6858000"/>
              <a:gd name="connsiteX13" fmla="*/ 8438383 w 9592013"/>
              <a:gd name="connsiteY13" fmla="*/ 4182594 h 6858000"/>
              <a:gd name="connsiteX14" fmla="*/ 8671249 w 9592013"/>
              <a:gd name="connsiteY14" fmla="*/ 4182594 h 6858000"/>
              <a:gd name="connsiteX15" fmla="*/ 8706958 w 9592013"/>
              <a:gd name="connsiteY15" fmla="*/ 4203640 h 6858000"/>
              <a:gd name="connsiteX16" fmla="*/ 8823642 w 9592013"/>
              <a:gd name="connsiteY16" fmla="*/ 4404579 h 6858000"/>
              <a:gd name="connsiteX17" fmla="*/ 8823642 w 9592013"/>
              <a:gd name="connsiteY17" fmla="*/ 4445668 h 6858000"/>
              <a:gd name="connsiteX18" fmla="*/ 8706958 w 9592013"/>
              <a:gd name="connsiteY18" fmla="*/ 4646606 h 6858000"/>
              <a:gd name="connsiteX19" fmla="*/ 8671249 w 9592013"/>
              <a:gd name="connsiteY19" fmla="*/ 4667652 h 6858000"/>
              <a:gd name="connsiteX20" fmla="*/ 8438383 w 9592013"/>
              <a:gd name="connsiteY20" fmla="*/ 4667652 h 6858000"/>
              <a:gd name="connsiteX21" fmla="*/ 8402170 w 9592013"/>
              <a:gd name="connsiteY21" fmla="*/ 4646606 h 6858000"/>
              <a:gd name="connsiteX22" fmla="*/ 8285989 w 9592013"/>
              <a:gd name="connsiteY22" fmla="*/ 4445668 h 6858000"/>
              <a:gd name="connsiteX23" fmla="*/ 8285989 w 9592013"/>
              <a:gd name="connsiteY23" fmla="*/ 4404579 h 6858000"/>
              <a:gd name="connsiteX24" fmla="*/ 8402170 w 9592013"/>
              <a:gd name="connsiteY24" fmla="*/ 4203640 h 6858000"/>
              <a:gd name="connsiteX25" fmla="*/ 8438383 w 9592013"/>
              <a:gd name="connsiteY25" fmla="*/ 4182594 h 6858000"/>
              <a:gd name="connsiteX26" fmla="*/ 7678681 w 9592013"/>
              <a:gd name="connsiteY26" fmla="*/ 3459104 h 6858000"/>
              <a:gd name="connsiteX27" fmla="*/ 8119685 w 9592013"/>
              <a:gd name="connsiteY27" fmla="*/ 3459104 h 6858000"/>
              <a:gd name="connsiteX28" fmla="*/ 8187313 w 9592013"/>
              <a:gd name="connsiteY28" fmla="*/ 3498961 h 6858000"/>
              <a:gd name="connsiteX29" fmla="*/ 8408292 w 9592013"/>
              <a:gd name="connsiteY29" fmla="*/ 3879501 h 6858000"/>
              <a:gd name="connsiteX30" fmla="*/ 8408292 w 9592013"/>
              <a:gd name="connsiteY30" fmla="*/ 3957318 h 6858000"/>
              <a:gd name="connsiteX31" fmla="*/ 8187313 w 9592013"/>
              <a:gd name="connsiteY31" fmla="*/ 4337857 h 6858000"/>
              <a:gd name="connsiteX32" fmla="*/ 8119685 w 9592013"/>
              <a:gd name="connsiteY32" fmla="*/ 4377714 h 6858000"/>
              <a:gd name="connsiteX33" fmla="*/ 7678681 w 9592013"/>
              <a:gd name="connsiteY33" fmla="*/ 4377714 h 6858000"/>
              <a:gd name="connsiteX34" fmla="*/ 7610101 w 9592013"/>
              <a:gd name="connsiteY34" fmla="*/ 4337857 h 6858000"/>
              <a:gd name="connsiteX35" fmla="*/ 7390076 w 9592013"/>
              <a:gd name="connsiteY35" fmla="*/ 3957318 h 6858000"/>
              <a:gd name="connsiteX36" fmla="*/ 7390076 w 9592013"/>
              <a:gd name="connsiteY36" fmla="*/ 3879501 h 6858000"/>
              <a:gd name="connsiteX37" fmla="*/ 7610101 w 9592013"/>
              <a:gd name="connsiteY37" fmla="*/ 3498961 h 6858000"/>
              <a:gd name="connsiteX38" fmla="*/ 7678681 w 9592013"/>
              <a:gd name="connsiteY38" fmla="*/ 3459104 h 6858000"/>
              <a:gd name="connsiteX39" fmla="*/ 1321854 w 9592013"/>
              <a:gd name="connsiteY39" fmla="*/ 2071857 h 6858000"/>
              <a:gd name="connsiteX40" fmla="*/ 5365317 w 9592013"/>
              <a:gd name="connsiteY40" fmla="*/ 2071857 h 6858000"/>
              <a:gd name="connsiteX41" fmla="*/ 5985373 w 9592013"/>
              <a:gd name="connsiteY41" fmla="*/ 2437296 h 6858000"/>
              <a:gd name="connsiteX42" fmla="*/ 8011470 w 9592013"/>
              <a:gd name="connsiteY42" fmla="*/ 5926372 h 6858000"/>
              <a:gd name="connsiteX43" fmla="*/ 8011470 w 9592013"/>
              <a:gd name="connsiteY43" fmla="*/ 6639850 h 6858000"/>
              <a:gd name="connsiteX44" fmla="*/ 7904625 w 9592013"/>
              <a:gd name="connsiteY44" fmla="*/ 6823844 h 6858000"/>
              <a:gd name="connsiteX45" fmla="*/ 7884791 w 9592013"/>
              <a:gd name="connsiteY45" fmla="*/ 6858000 h 6858000"/>
              <a:gd name="connsiteX46" fmla="*/ 0 w 9592013"/>
              <a:gd name="connsiteY46" fmla="*/ 6858000 h 6858000"/>
              <a:gd name="connsiteX47" fmla="*/ 0 w 9592013"/>
              <a:gd name="connsiteY47" fmla="*/ 3635967 h 6858000"/>
              <a:gd name="connsiteX48" fmla="*/ 27177 w 9592013"/>
              <a:gd name="connsiteY48" fmla="*/ 3588964 h 6858000"/>
              <a:gd name="connsiteX49" fmla="*/ 693065 w 9592013"/>
              <a:gd name="connsiteY49" fmla="*/ 2437296 h 6858000"/>
              <a:gd name="connsiteX50" fmla="*/ 1321854 w 9592013"/>
              <a:gd name="connsiteY50" fmla="*/ 2071857 h 6858000"/>
              <a:gd name="connsiteX51" fmla="*/ 0 w 9592013"/>
              <a:gd name="connsiteY51" fmla="*/ 0 h 6858000"/>
              <a:gd name="connsiteX52" fmla="*/ 6966294 w 9592013"/>
              <a:gd name="connsiteY52" fmla="*/ 0 h 6858000"/>
              <a:gd name="connsiteX53" fmla="*/ 6852387 w 9592013"/>
              <a:gd name="connsiteY53" fmla="*/ 196155 h 6858000"/>
              <a:gd name="connsiteX54" fmla="*/ 6043321 w 9592013"/>
              <a:gd name="connsiteY54" fmla="*/ 1589421 h 6858000"/>
              <a:gd name="connsiteX55" fmla="*/ 5423265 w 9592013"/>
              <a:gd name="connsiteY55" fmla="*/ 1954861 h 6858000"/>
              <a:gd name="connsiteX56" fmla="*/ 1379802 w 9592013"/>
              <a:gd name="connsiteY56" fmla="*/ 1954861 h 6858000"/>
              <a:gd name="connsiteX57" fmla="*/ 751013 w 9592013"/>
              <a:gd name="connsiteY57" fmla="*/ 1589421 h 6858000"/>
              <a:gd name="connsiteX58" fmla="*/ 1951 w 9592013"/>
              <a:gd name="connsiteY58" fmla="*/ 293901 h 6858000"/>
              <a:gd name="connsiteX59" fmla="*/ 0 w 9592013"/>
              <a:gd name="connsiteY59" fmla="*/ 290527 h 6858000"/>
              <a:gd name="connsiteX60" fmla="*/ 0 w 9592013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508611 w 9592013"/>
              <a:gd name="connsiteY6" fmla="*/ 6120122 h 6858000"/>
              <a:gd name="connsiteX7" fmla="*/ 8408284 w 9592013"/>
              <a:gd name="connsiteY7" fmla="*/ 6061815 h 6858000"/>
              <a:gd name="connsiteX8" fmla="*/ 8086404 w 9592013"/>
              <a:gd name="connsiteY8" fmla="*/ 5505116 h 6858000"/>
              <a:gd name="connsiteX9" fmla="*/ 8086404 w 9592013"/>
              <a:gd name="connsiteY9" fmla="*/ 5391278 h 6858000"/>
              <a:gd name="connsiteX10" fmla="*/ 8408284 w 9592013"/>
              <a:gd name="connsiteY10" fmla="*/ 4834580 h 6858000"/>
              <a:gd name="connsiteX11" fmla="*/ 8508611 w 9592013"/>
              <a:gd name="connsiteY11" fmla="*/ 4776272 h 6858000"/>
              <a:gd name="connsiteX12" fmla="*/ 8438383 w 9592013"/>
              <a:gd name="connsiteY12" fmla="*/ 4182594 h 6858000"/>
              <a:gd name="connsiteX13" fmla="*/ 8671249 w 9592013"/>
              <a:gd name="connsiteY13" fmla="*/ 4182594 h 6858000"/>
              <a:gd name="connsiteX14" fmla="*/ 8706958 w 9592013"/>
              <a:gd name="connsiteY14" fmla="*/ 4203640 h 6858000"/>
              <a:gd name="connsiteX15" fmla="*/ 8823642 w 9592013"/>
              <a:gd name="connsiteY15" fmla="*/ 4404579 h 6858000"/>
              <a:gd name="connsiteX16" fmla="*/ 8823642 w 9592013"/>
              <a:gd name="connsiteY16" fmla="*/ 4445668 h 6858000"/>
              <a:gd name="connsiteX17" fmla="*/ 8706958 w 9592013"/>
              <a:gd name="connsiteY17" fmla="*/ 4646606 h 6858000"/>
              <a:gd name="connsiteX18" fmla="*/ 8671249 w 9592013"/>
              <a:gd name="connsiteY18" fmla="*/ 4667652 h 6858000"/>
              <a:gd name="connsiteX19" fmla="*/ 8438383 w 9592013"/>
              <a:gd name="connsiteY19" fmla="*/ 4667652 h 6858000"/>
              <a:gd name="connsiteX20" fmla="*/ 8402170 w 9592013"/>
              <a:gd name="connsiteY20" fmla="*/ 4646606 h 6858000"/>
              <a:gd name="connsiteX21" fmla="*/ 8285989 w 9592013"/>
              <a:gd name="connsiteY21" fmla="*/ 4445668 h 6858000"/>
              <a:gd name="connsiteX22" fmla="*/ 8285989 w 9592013"/>
              <a:gd name="connsiteY22" fmla="*/ 4404579 h 6858000"/>
              <a:gd name="connsiteX23" fmla="*/ 8402170 w 9592013"/>
              <a:gd name="connsiteY23" fmla="*/ 4203640 h 6858000"/>
              <a:gd name="connsiteX24" fmla="*/ 8438383 w 9592013"/>
              <a:gd name="connsiteY24" fmla="*/ 4182594 h 6858000"/>
              <a:gd name="connsiteX25" fmla="*/ 7678681 w 9592013"/>
              <a:gd name="connsiteY25" fmla="*/ 3459104 h 6858000"/>
              <a:gd name="connsiteX26" fmla="*/ 8119685 w 9592013"/>
              <a:gd name="connsiteY26" fmla="*/ 3459104 h 6858000"/>
              <a:gd name="connsiteX27" fmla="*/ 8187313 w 9592013"/>
              <a:gd name="connsiteY27" fmla="*/ 3498961 h 6858000"/>
              <a:gd name="connsiteX28" fmla="*/ 8408292 w 9592013"/>
              <a:gd name="connsiteY28" fmla="*/ 3879501 h 6858000"/>
              <a:gd name="connsiteX29" fmla="*/ 8408292 w 9592013"/>
              <a:gd name="connsiteY29" fmla="*/ 3957318 h 6858000"/>
              <a:gd name="connsiteX30" fmla="*/ 8187313 w 9592013"/>
              <a:gd name="connsiteY30" fmla="*/ 4337857 h 6858000"/>
              <a:gd name="connsiteX31" fmla="*/ 8119685 w 9592013"/>
              <a:gd name="connsiteY31" fmla="*/ 4377714 h 6858000"/>
              <a:gd name="connsiteX32" fmla="*/ 7678681 w 9592013"/>
              <a:gd name="connsiteY32" fmla="*/ 4377714 h 6858000"/>
              <a:gd name="connsiteX33" fmla="*/ 7610101 w 9592013"/>
              <a:gd name="connsiteY33" fmla="*/ 4337857 h 6858000"/>
              <a:gd name="connsiteX34" fmla="*/ 7390076 w 9592013"/>
              <a:gd name="connsiteY34" fmla="*/ 3957318 h 6858000"/>
              <a:gd name="connsiteX35" fmla="*/ 7390076 w 9592013"/>
              <a:gd name="connsiteY35" fmla="*/ 3879501 h 6858000"/>
              <a:gd name="connsiteX36" fmla="*/ 7610101 w 9592013"/>
              <a:gd name="connsiteY36" fmla="*/ 3498961 h 6858000"/>
              <a:gd name="connsiteX37" fmla="*/ 7678681 w 9592013"/>
              <a:gd name="connsiteY37" fmla="*/ 3459104 h 6858000"/>
              <a:gd name="connsiteX38" fmla="*/ 1321854 w 9592013"/>
              <a:gd name="connsiteY38" fmla="*/ 2071857 h 6858000"/>
              <a:gd name="connsiteX39" fmla="*/ 5365317 w 9592013"/>
              <a:gd name="connsiteY39" fmla="*/ 2071857 h 6858000"/>
              <a:gd name="connsiteX40" fmla="*/ 5985373 w 9592013"/>
              <a:gd name="connsiteY40" fmla="*/ 2437296 h 6858000"/>
              <a:gd name="connsiteX41" fmla="*/ 8011470 w 9592013"/>
              <a:gd name="connsiteY41" fmla="*/ 5926372 h 6858000"/>
              <a:gd name="connsiteX42" fmla="*/ 8011470 w 9592013"/>
              <a:gd name="connsiteY42" fmla="*/ 6639850 h 6858000"/>
              <a:gd name="connsiteX43" fmla="*/ 7904625 w 9592013"/>
              <a:gd name="connsiteY43" fmla="*/ 6823844 h 6858000"/>
              <a:gd name="connsiteX44" fmla="*/ 7884791 w 9592013"/>
              <a:gd name="connsiteY44" fmla="*/ 6858000 h 6858000"/>
              <a:gd name="connsiteX45" fmla="*/ 0 w 9592013"/>
              <a:gd name="connsiteY45" fmla="*/ 6858000 h 6858000"/>
              <a:gd name="connsiteX46" fmla="*/ 0 w 9592013"/>
              <a:gd name="connsiteY46" fmla="*/ 3635967 h 6858000"/>
              <a:gd name="connsiteX47" fmla="*/ 27177 w 9592013"/>
              <a:gd name="connsiteY47" fmla="*/ 3588964 h 6858000"/>
              <a:gd name="connsiteX48" fmla="*/ 693065 w 9592013"/>
              <a:gd name="connsiteY48" fmla="*/ 2437296 h 6858000"/>
              <a:gd name="connsiteX49" fmla="*/ 1321854 w 9592013"/>
              <a:gd name="connsiteY49" fmla="*/ 2071857 h 6858000"/>
              <a:gd name="connsiteX50" fmla="*/ 0 w 9592013"/>
              <a:gd name="connsiteY50" fmla="*/ 0 h 6858000"/>
              <a:gd name="connsiteX51" fmla="*/ 6966294 w 9592013"/>
              <a:gd name="connsiteY51" fmla="*/ 0 h 6858000"/>
              <a:gd name="connsiteX52" fmla="*/ 6852387 w 9592013"/>
              <a:gd name="connsiteY52" fmla="*/ 196155 h 6858000"/>
              <a:gd name="connsiteX53" fmla="*/ 6043321 w 9592013"/>
              <a:gd name="connsiteY53" fmla="*/ 1589421 h 6858000"/>
              <a:gd name="connsiteX54" fmla="*/ 5423265 w 9592013"/>
              <a:gd name="connsiteY54" fmla="*/ 1954861 h 6858000"/>
              <a:gd name="connsiteX55" fmla="*/ 1379802 w 9592013"/>
              <a:gd name="connsiteY55" fmla="*/ 1954861 h 6858000"/>
              <a:gd name="connsiteX56" fmla="*/ 751013 w 9592013"/>
              <a:gd name="connsiteY56" fmla="*/ 1589421 h 6858000"/>
              <a:gd name="connsiteX57" fmla="*/ 1951 w 9592013"/>
              <a:gd name="connsiteY57" fmla="*/ 293901 h 6858000"/>
              <a:gd name="connsiteX58" fmla="*/ 0 w 9592013"/>
              <a:gd name="connsiteY58" fmla="*/ 290527 h 6858000"/>
              <a:gd name="connsiteX59" fmla="*/ 0 w 9592013"/>
              <a:gd name="connsiteY59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408284 w 9592013"/>
              <a:gd name="connsiteY6" fmla="*/ 6061815 h 6858000"/>
              <a:gd name="connsiteX7" fmla="*/ 8086404 w 9592013"/>
              <a:gd name="connsiteY7" fmla="*/ 5505116 h 6858000"/>
              <a:gd name="connsiteX8" fmla="*/ 8086404 w 9592013"/>
              <a:gd name="connsiteY8" fmla="*/ 5391278 h 6858000"/>
              <a:gd name="connsiteX9" fmla="*/ 8408284 w 9592013"/>
              <a:gd name="connsiteY9" fmla="*/ 4834580 h 6858000"/>
              <a:gd name="connsiteX10" fmla="*/ 8508611 w 9592013"/>
              <a:gd name="connsiteY10" fmla="*/ 4776272 h 6858000"/>
              <a:gd name="connsiteX11" fmla="*/ 8438383 w 9592013"/>
              <a:gd name="connsiteY11" fmla="*/ 4182594 h 6858000"/>
              <a:gd name="connsiteX12" fmla="*/ 8671249 w 9592013"/>
              <a:gd name="connsiteY12" fmla="*/ 4182594 h 6858000"/>
              <a:gd name="connsiteX13" fmla="*/ 8706958 w 9592013"/>
              <a:gd name="connsiteY13" fmla="*/ 4203640 h 6858000"/>
              <a:gd name="connsiteX14" fmla="*/ 8823642 w 9592013"/>
              <a:gd name="connsiteY14" fmla="*/ 4404579 h 6858000"/>
              <a:gd name="connsiteX15" fmla="*/ 8823642 w 9592013"/>
              <a:gd name="connsiteY15" fmla="*/ 4445668 h 6858000"/>
              <a:gd name="connsiteX16" fmla="*/ 8706958 w 9592013"/>
              <a:gd name="connsiteY16" fmla="*/ 4646606 h 6858000"/>
              <a:gd name="connsiteX17" fmla="*/ 8671249 w 9592013"/>
              <a:gd name="connsiteY17" fmla="*/ 4667652 h 6858000"/>
              <a:gd name="connsiteX18" fmla="*/ 8438383 w 9592013"/>
              <a:gd name="connsiteY18" fmla="*/ 4667652 h 6858000"/>
              <a:gd name="connsiteX19" fmla="*/ 8402170 w 9592013"/>
              <a:gd name="connsiteY19" fmla="*/ 4646606 h 6858000"/>
              <a:gd name="connsiteX20" fmla="*/ 8285989 w 9592013"/>
              <a:gd name="connsiteY20" fmla="*/ 4445668 h 6858000"/>
              <a:gd name="connsiteX21" fmla="*/ 8285989 w 9592013"/>
              <a:gd name="connsiteY21" fmla="*/ 4404579 h 6858000"/>
              <a:gd name="connsiteX22" fmla="*/ 8402170 w 9592013"/>
              <a:gd name="connsiteY22" fmla="*/ 4203640 h 6858000"/>
              <a:gd name="connsiteX23" fmla="*/ 8438383 w 9592013"/>
              <a:gd name="connsiteY23" fmla="*/ 4182594 h 6858000"/>
              <a:gd name="connsiteX24" fmla="*/ 7678681 w 9592013"/>
              <a:gd name="connsiteY24" fmla="*/ 3459104 h 6858000"/>
              <a:gd name="connsiteX25" fmla="*/ 8119685 w 9592013"/>
              <a:gd name="connsiteY25" fmla="*/ 3459104 h 6858000"/>
              <a:gd name="connsiteX26" fmla="*/ 8187313 w 9592013"/>
              <a:gd name="connsiteY26" fmla="*/ 3498961 h 6858000"/>
              <a:gd name="connsiteX27" fmla="*/ 8408292 w 9592013"/>
              <a:gd name="connsiteY27" fmla="*/ 3879501 h 6858000"/>
              <a:gd name="connsiteX28" fmla="*/ 8408292 w 9592013"/>
              <a:gd name="connsiteY28" fmla="*/ 3957318 h 6858000"/>
              <a:gd name="connsiteX29" fmla="*/ 8187313 w 9592013"/>
              <a:gd name="connsiteY29" fmla="*/ 4337857 h 6858000"/>
              <a:gd name="connsiteX30" fmla="*/ 8119685 w 9592013"/>
              <a:gd name="connsiteY30" fmla="*/ 4377714 h 6858000"/>
              <a:gd name="connsiteX31" fmla="*/ 7678681 w 9592013"/>
              <a:gd name="connsiteY31" fmla="*/ 4377714 h 6858000"/>
              <a:gd name="connsiteX32" fmla="*/ 7610101 w 9592013"/>
              <a:gd name="connsiteY32" fmla="*/ 4337857 h 6858000"/>
              <a:gd name="connsiteX33" fmla="*/ 7390076 w 9592013"/>
              <a:gd name="connsiteY33" fmla="*/ 3957318 h 6858000"/>
              <a:gd name="connsiteX34" fmla="*/ 7390076 w 9592013"/>
              <a:gd name="connsiteY34" fmla="*/ 3879501 h 6858000"/>
              <a:gd name="connsiteX35" fmla="*/ 7610101 w 9592013"/>
              <a:gd name="connsiteY35" fmla="*/ 3498961 h 6858000"/>
              <a:gd name="connsiteX36" fmla="*/ 7678681 w 9592013"/>
              <a:gd name="connsiteY36" fmla="*/ 3459104 h 6858000"/>
              <a:gd name="connsiteX37" fmla="*/ 1321854 w 9592013"/>
              <a:gd name="connsiteY37" fmla="*/ 2071857 h 6858000"/>
              <a:gd name="connsiteX38" fmla="*/ 5365317 w 9592013"/>
              <a:gd name="connsiteY38" fmla="*/ 2071857 h 6858000"/>
              <a:gd name="connsiteX39" fmla="*/ 5985373 w 9592013"/>
              <a:gd name="connsiteY39" fmla="*/ 2437296 h 6858000"/>
              <a:gd name="connsiteX40" fmla="*/ 8011470 w 9592013"/>
              <a:gd name="connsiteY40" fmla="*/ 5926372 h 6858000"/>
              <a:gd name="connsiteX41" fmla="*/ 8011470 w 9592013"/>
              <a:gd name="connsiteY41" fmla="*/ 6639850 h 6858000"/>
              <a:gd name="connsiteX42" fmla="*/ 7904625 w 9592013"/>
              <a:gd name="connsiteY42" fmla="*/ 6823844 h 6858000"/>
              <a:gd name="connsiteX43" fmla="*/ 7884791 w 9592013"/>
              <a:gd name="connsiteY43" fmla="*/ 6858000 h 6858000"/>
              <a:gd name="connsiteX44" fmla="*/ 0 w 9592013"/>
              <a:gd name="connsiteY44" fmla="*/ 6858000 h 6858000"/>
              <a:gd name="connsiteX45" fmla="*/ 0 w 9592013"/>
              <a:gd name="connsiteY45" fmla="*/ 3635967 h 6858000"/>
              <a:gd name="connsiteX46" fmla="*/ 27177 w 9592013"/>
              <a:gd name="connsiteY46" fmla="*/ 3588964 h 6858000"/>
              <a:gd name="connsiteX47" fmla="*/ 693065 w 9592013"/>
              <a:gd name="connsiteY47" fmla="*/ 2437296 h 6858000"/>
              <a:gd name="connsiteX48" fmla="*/ 1321854 w 9592013"/>
              <a:gd name="connsiteY48" fmla="*/ 2071857 h 6858000"/>
              <a:gd name="connsiteX49" fmla="*/ 0 w 9592013"/>
              <a:gd name="connsiteY49" fmla="*/ 0 h 6858000"/>
              <a:gd name="connsiteX50" fmla="*/ 6966294 w 9592013"/>
              <a:gd name="connsiteY50" fmla="*/ 0 h 6858000"/>
              <a:gd name="connsiteX51" fmla="*/ 6852387 w 9592013"/>
              <a:gd name="connsiteY51" fmla="*/ 196155 h 6858000"/>
              <a:gd name="connsiteX52" fmla="*/ 6043321 w 9592013"/>
              <a:gd name="connsiteY52" fmla="*/ 1589421 h 6858000"/>
              <a:gd name="connsiteX53" fmla="*/ 5423265 w 9592013"/>
              <a:gd name="connsiteY53" fmla="*/ 1954861 h 6858000"/>
              <a:gd name="connsiteX54" fmla="*/ 1379802 w 9592013"/>
              <a:gd name="connsiteY54" fmla="*/ 1954861 h 6858000"/>
              <a:gd name="connsiteX55" fmla="*/ 751013 w 9592013"/>
              <a:gd name="connsiteY55" fmla="*/ 1589421 h 6858000"/>
              <a:gd name="connsiteX56" fmla="*/ 1951 w 9592013"/>
              <a:gd name="connsiteY56" fmla="*/ 293901 h 6858000"/>
              <a:gd name="connsiteX57" fmla="*/ 0 w 9592013"/>
              <a:gd name="connsiteY57" fmla="*/ 290527 h 6858000"/>
              <a:gd name="connsiteX58" fmla="*/ 0 w 9592013"/>
              <a:gd name="connsiteY58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086404 w 9592013"/>
              <a:gd name="connsiteY6" fmla="*/ 5505116 h 6858000"/>
              <a:gd name="connsiteX7" fmla="*/ 8086404 w 9592013"/>
              <a:gd name="connsiteY7" fmla="*/ 5391278 h 6858000"/>
              <a:gd name="connsiteX8" fmla="*/ 8408284 w 9592013"/>
              <a:gd name="connsiteY8" fmla="*/ 4834580 h 6858000"/>
              <a:gd name="connsiteX9" fmla="*/ 8508611 w 9592013"/>
              <a:gd name="connsiteY9" fmla="*/ 4776272 h 6858000"/>
              <a:gd name="connsiteX10" fmla="*/ 8438383 w 9592013"/>
              <a:gd name="connsiteY10" fmla="*/ 4182594 h 6858000"/>
              <a:gd name="connsiteX11" fmla="*/ 8671249 w 9592013"/>
              <a:gd name="connsiteY11" fmla="*/ 4182594 h 6858000"/>
              <a:gd name="connsiteX12" fmla="*/ 8706958 w 9592013"/>
              <a:gd name="connsiteY12" fmla="*/ 4203640 h 6858000"/>
              <a:gd name="connsiteX13" fmla="*/ 8823642 w 9592013"/>
              <a:gd name="connsiteY13" fmla="*/ 4404579 h 6858000"/>
              <a:gd name="connsiteX14" fmla="*/ 8823642 w 9592013"/>
              <a:gd name="connsiteY14" fmla="*/ 4445668 h 6858000"/>
              <a:gd name="connsiteX15" fmla="*/ 8706958 w 9592013"/>
              <a:gd name="connsiteY15" fmla="*/ 4646606 h 6858000"/>
              <a:gd name="connsiteX16" fmla="*/ 8671249 w 9592013"/>
              <a:gd name="connsiteY16" fmla="*/ 4667652 h 6858000"/>
              <a:gd name="connsiteX17" fmla="*/ 8438383 w 9592013"/>
              <a:gd name="connsiteY17" fmla="*/ 4667652 h 6858000"/>
              <a:gd name="connsiteX18" fmla="*/ 8402170 w 9592013"/>
              <a:gd name="connsiteY18" fmla="*/ 4646606 h 6858000"/>
              <a:gd name="connsiteX19" fmla="*/ 8285989 w 9592013"/>
              <a:gd name="connsiteY19" fmla="*/ 4445668 h 6858000"/>
              <a:gd name="connsiteX20" fmla="*/ 8285989 w 9592013"/>
              <a:gd name="connsiteY20" fmla="*/ 4404579 h 6858000"/>
              <a:gd name="connsiteX21" fmla="*/ 8402170 w 9592013"/>
              <a:gd name="connsiteY21" fmla="*/ 4203640 h 6858000"/>
              <a:gd name="connsiteX22" fmla="*/ 8438383 w 9592013"/>
              <a:gd name="connsiteY22" fmla="*/ 4182594 h 6858000"/>
              <a:gd name="connsiteX23" fmla="*/ 7678681 w 9592013"/>
              <a:gd name="connsiteY23" fmla="*/ 3459104 h 6858000"/>
              <a:gd name="connsiteX24" fmla="*/ 8119685 w 9592013"/>
              <a:gd name="connsiteY24" fmla="*/ 3459104 h 6858000"/>
              <a:gd name="connsiteX25" fmla="*/ 8187313 w 9592013"/>
              <a:gd name="connsiteY25" fmla="*/ 3498961 h 6858000"/>
              <a:gd name="connsiteX26" fmla="*/ 8408292 w 9592013"/>
              <a:gd name="connsiteY26" fmla="*/ 3879501 h 6858000"/>
              <a:gd name="connsiteX27" fmla="*/ 8408292 w 9592013"/>
              <a:gd name="connsiteY27" fmla="*/ 3957318 h 6858000"/>
              <a:gd name="connsiteX28" fmla="*/ 8187313 w 9592013"/>
              <a:gd name="connsiteY28" fmla="*/ 4337857 h 6858000"/>
              <a:gd name="connsiteX29" fmla="*/ 8119685 w 9592013"/>
              <a:gd name="connsiteY29" fmla="*/ 4377714 h 6858000"/>
              <a:gd name="connsiteX30" fmla="*/ 7678681 w 9592013"/>
              <a:gd name="connsiteY30" fmla="*/ 4377714 h 6858000"/>
              <a:gd name="connsiteX31" fmla="*/ 7610101 w 9592013"/>
              <a:gd name="connsiteY31" fmla="*/ 4337857 h 6858000"/>
              <a:gd name="connsiteX32" fmla="*/ 7390076 w 9592013"/>
              <a:gd name="connsiteY32" fmla="*/ 3957318 h 6858000"/>
              <a:gd name="connsiteX33" fmla="*/ 7390076 w 9592013"/>
              <a:gd name="connsiteY33" fmla="*/ 3879501 h 6858000"/>
              <a:gd name="connsiteX34" fmla="*/ 7610101 w 9592013"/>
              <a:gd name="connsiteY34" fmla="*/ 3498961 h 6858000"/>
              <a:gd name="connsiteX35" fmla="*/ 7678681 w 9592013"/>
              <a:gd name="connsiteY35" fmla="*/ 3459104 h 6858000"/>
              <a:gd name="connsiteX36" fmla="*/ 1321854 w 9592013"/>
              <a:gd name="connsiteY36" fmla="*/ 2071857 h 6858000"/>
              <a:gd name="connsiteX37" fmla="*/ 5365317 w 9592013"/>
              <a:gd name="connsiteY37" fmla="*/ 2071857 h 6858000"/>
              <a:gd name="connsiteX38" fmla="*/ 5985373 w 9592013"/>
              <a:gd name="connsiteY38" fmla="*/ 2437296 h 6858000"/>
              <a:gd name="connsiteX39" fmla="*/ 8011470 w 9592013"/>
              <a:gd name="connsiteY39" fmla="*/ 5926372 h 6858000"/>
              <a:gd name="connsiteX40" fmla="*/ 8011470 w 9592013"/>
              <a:gd name="connsiteY40" fmla="*/ 6639850 h 6858000"/>
              <a:gd name="connsiteX41" fmla="*/ 7904625 w 9592013"/>
              <a:gd name="connsiteY41" fmla="*/ 6823844 h 6858000"/>
              <a:gd name="connsiteX42" fmla="*/ 7884791 w 9592013"/>
              <a:gd name="connsiteY42" fmla="*/ 6858000 h 6858000"/>
              <a:gd name="connsiteX43" fmla="*/ 0 w 9592013"/>
              <a:gd name="connsiteY43" fmla="*/ 6858000 h 6858000"/>
              <a:gd name="connsiteX44" fmla="*/ 0 w 9592013"/>
              <a:gd name="connsiteY44" fmla="*/ 3635967 h 6858000"/>
              <a:gd name="connsiteX45" fmla="*/ 27177 w 9592013"/>
              <a:gd name="connsiteY45" fmla="*/ 3588964 h 6858000"/>
              <a:gd name="connsiteX46" fmla="*/ 693065 w 9592013"/>
              <a:gd name="connsiteY46" fmla="*/ 2437296 h 6858000"/>
              <a:gd name="connsiteX47" fmla="*/ 1321854 w 9592013"/>
              <a:gd name="connsiteY47" fmla="*/ 2071857 h 6858000"/>
              <a:gd name="connsiteX48" fmla="*/ 0 w 9592013"/>
              <a:gd name="connsiteY48" fmla="*/ 0 h 6858000"/>
              <a:gd name="connsiteX49" fmla="*/ 6966294 w 9592013"/>
              <a:gd name="connsiteY49" fmla="*/ 0 h 6858000"/>
              <a:gd name="connsiteX50" fmla="*/ 6852387 w 9592013"/>
              <a:gd name="connsiteY50" fmla="*/ 196155 h 6858000"/>
              <a:gd name="connsiteX51" fmla="*/ 6043321 w 9592013"/>
              <a:gd name="connsiteY51" fmla="*/ 1589421 h 6858000"/>
              <a:gd name="connsiteX52" fmla="*/ 5423265 w 9592013"/>
              <a:gd name="connsiteY52" fmla="*/ 1954861 h 6858000"/>
              <a:gd name="connsiteX53" fmla="*/ 1379802 w 9592013"/>
              <a:gd name="connsiteY53" fmla="*/ 1954861 h 6858000"/>
              <a:gd name="connsiteX54" fmla="*/ 751013 w 9592013"/>
              <a:gd name="connsiteY54" fmla="*/ 1589421 h 6858000"/>
              <a:gd name="connsiteX55" fmla="*/ 1951 w 9592013"/>
              <a:gd name="connsiteY55" fmla="*/ 293901 h 6858000"/>
              <a:gd name="connsiteX56" fmla="*/ 0 w 9592013"/>
              <a:gd name="connsiteY56" fmla="*/ 290527 h 6858000"/>
              <a:gd name="connsiteX57" fmla="*/ 0 w 9592013"/>
              <a:gd name="connsiteY57" fmla="*/ 0 h 6858000"/>
              <a:gd name="connsiteX0" fmla="*/ 8508611 w 9691100"/>
              <a:gd name="connsiteY0" fmla="*/ 4776272 h 6858000"/>
              <a:gd name="connsiteX1" fmla="*/ 9153763 w 9691100"/>
              <a:gd name="connsiteY1" fmla="*/ 4776272 h 6858000"/>
              <a:gd name="connsiteX2" fmla="*/ 9252696 w 9691100"/>
              <a:gd name="connsiteY2" fmla="*/ 4834580 h 6858000"/>
              <a:gd name="connsiteX3" fmla="*/ 9575969 w 9691100"/>
              <a:gd name="connsiteY3" fmla="*/ 5391278 h 6858000"/>
              <a:gd name="connsiteX4" fmla="*/ 9575969 w 9691100"/>
              <a:gd name="connsiteY4" fmla="*/ 5505116 h 6858000"/>
              <a:gd name="connsiteX5" fmla="*/ 8086404 w 9691100"/>
              <a:gd name="connsiteY5" fmla="*/ 5505116 h 6858000"/>
              <a:gd name="connsiteX6" fmla="*/ 8086404 w 9691100"/>
              <a:gd name="connsiteY6" fmla="*/ 5391278 h 6858000"/>
              <a:gd name="connsiteX7" fmla="*/ 8408284 w 9691100"/>
              <a:gd name="connsiteY7" fmla="*/ 4834580 h 6858000"/>
              <a:gd name="connsiteX8" fmla="*/ 8508611 w 9691100"/>
              <a:gd name="connsiteY8" fmla="*/ 4776272 h 6858000"/>
              <a:gd name="connsiteX9" fmla="*/ 8438383 w 9691100"/>
              <a:gd name="connsiteY9" fmla="*/ 4182594 h 6858000"/>
              <a:gd name="connsiteX10" fmla="*/ 8671249 w 9691100"/>
              <a:gd name="connsiteY10" fmla="*/ 4182594 h 6858000"/>
              <a:gd name="connsiteX11" fmla="*/ 8706958 w 9691100"/>
              <a:gd name="connsiteY11" fmla="*/ 4203640 h 6858000"/>
              <a:gd name="connsiteX12" fmla="*/ 8823642 w 9691100"/>
              <a:gd name="connsiteY12" fmla="*/ 4404579 h 6858000"/>
              <a:gd name="connsiteX13" fmla="*/ 8823642 w 9691100"/>
              <a:gd name="connsiteY13" fmla="*/ 4445668 h 6858000"/>
              <a:gd name="connsiteX14" fmla="*/ 8706958 w 9691100"/>
              <a:gd name="connsiteY14" fmla="*/ 4646606 h 6858000"/>
              <a:gd name="connsiteX15" fmla="*/ 8671249 w 9691100"/>
              <a:gd name="connsiteY15" fmla="*/ 4667652 h 6858000"/>
              <a:gd name="connsiteX16" fmla="*/ 8438383 w 9691100"/>
              <a:gd name="connsiteY16" fmla="*/ 4667652 h 6858000"/>
              <a:gd name="connsiteX17" fmla="*/ 8402170 w 9691100"/>
              <a:gd name="connsiteY17" fmla="*/ 4646606 h 6858000"/>
              <a:gd name="connsiteX18" fmla="*/ 8285989 w 9691100"/>
              <a:gd name="connsiteY18" fmla="*/ 4445668 h 6858000"/>
              <a:gd name="connsiteX19" fmla="*/ 8285989 w 9691100"/>
              <a:gd name="connsiteY19" fmla="*/ 4404579 h 6858000"/>
              <a:gd name="connsiteX20" fmla="*/ 8402170 w 9691100"/>
              <a:gd name="connsiteY20" fmla="*/ 4203640 h 6858000"/>
              <a:gd name="connsiteX21" fmla="*/ 8438383 w 9691100"/>
              <a:gd name="connsiteY21" fmla="*/ 4182594 h 6858000"/>
              <a:gd name="connsiteX22" fmla="*/ 7678681 w 9691100"/>
              <a:gd name="connsiteY22" fmla="*/ 3459104 h 6858000"/>
              <a:gd name="connsiteX23" fmla="*/ 8119685 w 9691100"/>
              <a:gd name="connsiteY23" fmla="*/ 3459104 h 6858000"/>
              <a:gd name="connsiteX24" fmla="*/ 8187313 w 9691100"/>
              <a:gd name="connsiteY24" fmla="*/ 3498961 h 6858000"/>
              <a:gd name="connsiteX25" fmla="*/ 8408292 w 9691100"/>
              <a:gd name="connsiteY25" fmla="*/ 3879501 h 6858000"/>
              <a:gd name="connsiteX26" fmla="*/ 8408292 w 9691100"/>
              <a:gd name="connsiteY26" fmla="*/ 3957318 h 6858000"/>
              <a:gd name="connsiteX27" fmla="*/ 8187313 w 9691100"/>
              <a:gd name="connsiteY27" fmla="*/ 4337857 h 6858000"/>
              <a:gd name="connsiteX28" fmla="*/ 8119685 w 9691100"/>
              <a:gd name="connsiteY28" fmla="*/ 4377714 h 6858000"/>
              <a:gd name="connsiteX29" fmla="*/ 7678681 w 9691100"/>
              <a:gd name="connsiteY29" fmla="*/ 4377714 h 6858000"/>
              <a:gd name="connsiteX30" fmla="*/ 7610101 w 9691100"/>
              <a:gd name="connsiteY30" fmla="*/ 4337857 h 6858000"/>
              <a:gd name="connsiteX31" fmla="*/ 7390076 w 9691100"/>
              <a:gd name="connsiteY31" fmla="*/ 3957318 h 6858000"/>
              <a:gd name="connsiteX32" fmla="*/ 7390076 w 9691100"/>
              <a:gd name="connsiteY32" fmla="*/ 3879501 h 6858000"/>
              <a:gd name="connsiteX33" fmla="*/ 7610101 w 9691100"/>
              <a:gd name="connsiteY33" fmla="*/ 3498961 h 6858000"/>
              <a:gd name="connsiteX34" fmla="*/ 7678681 w 9691100"/>
              <a:gd name="connsiteY34" fmla="*/ 3459104 h 6858000"/>
              <a:gd name="connsiteX35" fmla="*/ 1321854 w 9691100"/>
              <a:gd name="connsiteY35" fmla="*/ 2071857 h 6858000"/>
              <a:gd name="connsiteX36" fmla="*/ 5365317 w 9691100"/>
              <a:gd name="connsiteY36" fmla="*/ 2071857 h 6858000"/>
              <a:gd name="connsiteX37" fmla="*/ 5985373 w 9691100"/>
              <a:gd name="connsiteY37" fmla="*/ 2437296 h 6858000"/>
              <a:gd name="connsiteX38" fmla="*/ 8011470 w 9691100"/>
              <a:gd name="connsiteY38" fmla="*/ 5926372 h 6858000"/>
              <a:gd name="connsiteX39" fmla="*/ 8011470 w 9691100"/>
              <a:gd name="connsiteY39" fmla="*/ 6639850 h 6858000"/>
              <a:gd name="connsiteX40" fmla="*/ 7904625 w 9691100"/>
              <a:gd name="connsiteY40" fmla="*/ 6823844 h 6858000"/>
              <a:gd name="connsiteX41" fmla="*/ 7884791 w 9691100"/>
              <a:gd name="connsiteY41" fmla="*/ 6858000 h 6858000"/>
              <a:gd name="connsiteX42" fmla="*/ 0 w 9691100"/>
              <a:gd name="connsiteY42" fmla="*/ 6858000 h 6858000"/>
              <a:gd name="connsiteX43" fmla="*/ 0 w 9691100"/>
              <a:gd name="connsiteY43" fmla="*/ 3635967 h 6858000"/>
              <a:gd name="connsiteX44" fmla="*/ 27177 w 9691100"/>
              <a:gd name="connsiteY44" fmla="*/ 3588964 h 6858000"/>
              <a:gd name="connsiteX45" fmla="*/ 693065 w 9691100"/>
              <a:gd name="connsiteY45" fmla="*/ 2437296 h 6858000"/>
              <a:gd name="connsiteX46" fmla="*/ 1321854 w 9691100"/>
              <a:gd name="connsiteY46" fmla="*/ 2071857 h 6858000"/>
              <a:gd name="connsiteX47" fmla="*/ 0 w 9691100"/>
              <a:gd name="connsiteY47" fmla="*/ 0 h 6858000"/>
              <a:gd name="connsiteX48" fmla="*/ 6966294 w 9691100"/>
              <a:gd name="connsiteY48" fmla="*/ 0 h 6858000"/>
              <a:gd name="connsiteX49" fmla="*/ 6852387 w 9691100"/>
              <a:gd name="connsiteY49" fmla="*/ 196155 h 6858000"/>
              <a:gd name="connsiteX50" fmla="*/ 6043321 w 9691100"/>
              <a:gd name="connsiteY50" fmla="*/ 1589421 h 6858000"/>
              <a:gd name="connsiteX51" fmla="*/ 5423265 w 9691100"/>
              <a:gd name="connsiteY51" fmla="*/ 1954861 h 6858000"/>
              <a:gd name="connsiteX52" fmla="*/ 1379802 w 9691100"/>
              <a:gd name="connsiteY52" fmla="*/ 1954861 h 6858000"/>
              <a:gd name="connsiteX53" fmla="*/ 751013 w 9691100"/>
              <a:gd name="connsiteY53" fmla="*/ 1589421 h 6858000"/>
              <a:gd name="connsiteX54" fmla="*/ 1951 w 9691100"/>
              <a:gd name="connsiteY54" fmla="*/ 293901 h 6858000"/>
              <a:gd name="connsiteX55" fmla="*/ 0 w 9691100"/>
              <a:gd name="connsiteY55" fmla="*/ 290527 h 6858000"/>
              <a:gd name="connsiteX56" fmla="*/ 0 w 9691100"/>
              <a:gd name="connsiteY56" fmla="*/ 0 h 6858000"/>
              <a:gd name="connsiteX0" fmla="*/ 8508611 w 9575969"/>
              <a:gd name="connsiteY0" fmla="*/ 4776272 h 6858000"/>
              <a:gd name="connsiteX1" fmla="*/ 9153763 w 9575969"/>
              <a:gd name="connsiteY1" fmla="*/ 4776272 h 6858000"/>
              <a:gd name="connsiteX2" fmla="*/ 9252696 w 9575969"/>
              <a:gd name="connsiteY2" fmla="*/ 4834580 h 6858000"/>
              <a:gd name="connsiteX3" fmla="*/ 9575969 w 9575969"/>
              <a:gd name="connsiteY3" fmla="*/ 5391278 h 6858000"/>
              <a:gd name="connsiteX4" fmla="*/ 8086404 w 9575969"/>
              <a:gd name="connsiteY4" fmla="*/ 5505116 h 6858000"/>
              <a:gd name="connsiteX5" fmla="*/ 8086404 w 9575969"/>
              <a:gd name="connsiteY5" fmla="*/ 5391278 h 6858000"/>
              <a:gd name="connsiteX6" fmla="*/ 8408284 w 9575969"/>
              <a:gd name="connsiteY6" fmla="*/ 4834580 h 6858000"/>
              <a:gd name="connsiteX7" fmla="*/ 8508611 w 9575969"/>
              <a:gd name="connsiteY7" fmla="*/ 4776272 h 6858000"/>
              <a:gd name="connsiteX8" fmla="*/ 8438383 w 9575969"/>
              <a:gd name="connsiteY8" fmla="*/ 4182594 h 6858000"/>
              <a:gd name="connsiteX9" fmla="*/ 8671249 w 9575969"/>
              <a:gd name="connsiteY9" fmla="*/ 4182594 h 6858000"/>
              <a:gd name="connsiteX10" fmla="*/ 8706958 w 9575969"/>
              <a:gd name="connsiteY10" fmla="*/ 4203640 h 6858000"/>
              <a:gd name="connsiteX11" fmla="*/ 8823642 w 9575969"/>
              <a:gd name="connsiteY11" fmla="*/ 4404579 h 6858000"/>
              <a:gd name="connsiteX12" fmla="*/ 8823642 w 9575969"/>
              <a:gd name="connsiteY12" fmla="*/ 4445668 h 6858000"/>
              <a:gd name="connsiteX13" fmla="*/ 8706958 w 9575969"/>
              <a:gd name="connsiteY13" fmla="*/ 4646606 h 6858000"/>
              <a:gd name="connsiteX14" fmla="*/ 8671249 w 9575969"/>
              <a:gd name="connsiteY14" fmla="*/ 4667652 h 6858000"/>
              <a:gd name="connsiteX15" fmla="*/ 8438383 w 9575969"/>
              <a:gd name="connsiteY15" fmla="*/ 4667652 h 6858000"/>
              <a:gd name="connsiteX16" fmla="*/ 8402170 w 9575969"/>
              <a:gd name="connsiteY16" fmla="*/ 4646606 h 6858000"/>
              <a:gd name="connsiteX17" fmla="*/ 8285989 w 9575969"/>
              <a:gd name="connsiteY17" fmla="*/ 4445668 h 6858000"/>
              <a:gd name="connsiteX18" fmla="*/ 8285989 w 9575969"/>
              <a:gd name="connsiteY18" fmla="*/ 4404579 h 6858000"/>
              <a:gd name="connsiteX19" fmla="*/ 8402170 w 9575969"/>
              <a:gd name="connsiteY19" fmla="*/ 4203640 h 6858000"/>
              <a:gd name="connsiteX20" fmla="*/ 8438383 w 9575969"/>
              <a:gd name="connsiteY20" fmla="*/ 4182594 h 6858000"/>
              <a:gd name="connsiteX21" fmla="*/ 7678681 w 9575969"/>
              <a:gd name="connsiteY21" fmla="*/ 3459104 h 6858000"/>
              <a:gd name="connsiteX22" fmla="*/ 8119685 w 9575969"/>
              <a:gd name="connsiteY22" fmla="*/ 3459104 h 6858000"/>
              <a:gd name="connsiteX23" fmla="*/ 8187313 w 9575969"/>
              <a:gd name="connsiteY23" fmla="*/ 3498961 h 6858000"/>
              <a:gd name="connsiteX24" fmla="*/ 8408292 w 9575969"/>
              <a:gd name="connsiteY24" fmla="*/ 3879501 h 6858000"/>
              <a:gd name="connsiteX25" fmla="*/ 8408292 w 9575969"/>
              <a:gd name="connsiteY25" fmla="*/ 3957318 h 6858000"/>
              <a:gd name="connsiteX26" fmla="*/ 8187313 w 9575969"/>
              <a:gd name="connsiteY26" fmla="*/ 4337857 h 6858000"/>
              <a:gd name="connsiteX27" fmla="*/ 8119685 w 9575969"/>
              <a:gd name="connsiteY27" fmla="*/ 4377714 h 6858000"/>
              <a:gd name="connsiteX28" fmla="*/ 7678681 w 9575969"/>
              <a:gd name="connsiteY28" fmla="*/ 4377714 h 6858000"/>
              <a:gd name="connsiteX29" fmla="*/ 7610101 w 9575969"/>
              <a:gd name="connsiteY29" fmla="*/ 4337857 h 6858000"/>
              <a:gd name="connsiteX30" fmla="*/ 7390076 w 9575969"/>
              <a:gd name="connsiteY30" fmla="*/ 3957318 h 6858000"/>
              <a:gd name="connsiteX31" fmla="*/ 7390076 w 9575969"/>
              <a:gd name="connsiteY31" fmla="*/ 3879501 h 6858000"/>
              <a:gd name="connsiteX32" fmla="*/ 7610101 w 9575969"/>
              <a:gd name="connsiteY32" fmla="*/ 3498961 h 6858000"/>
              <a:gd name="connsiteX33" fmla="*/ 7678681 w 9575969"/>
              <a:gd name="connsiteY33" fmla="*/ 3459104 h 6858000"/>
              <a:gd name="connsiteX34" fmla="*/ 1321854 w 9575969"/>
              <a:gd name="connsiteY34" fmla="*/ 2071857 h 6858000"/>
              <a:gd name="connsiteX35" fmla="*/ 5365317 w 9575969"/>
              <a:gd name="connsiteY35" fmla="*/ 2071857 h 6858000"/>
              <a:gd name="connsiteX36" fmla="*/ 5985373 w 9575969"/>
              <a:gd name="connsiteY36" fmla="*/ 2437296 h 6858000"/>
              <a:gd name="connsiteX37" fmla="*/ 8011470 w 9575969"/>
              <a:gd name="connsiteY37" fmla="*/ 5926372 h 6858000"/>
              <a:gd name="connsiteX38" fmla="*/ 8011470 w 9575969"/>
              <a:gd name="connsiteY38" fmla="*/ 6639850 h 6858000"/>
              <a:gd name="connsiteX39" fmla="*/ 7904625 w 9575969"/>
              <a:gd name="connsiteY39" fmla="*/ 6823844 h 6858000"/>
              <a:gd name="connsiteX40" fmla="*/ 7884791 w 9575969"/>
              <a:gd name="connsiteY40" fmla="*/ 6858000 h 6858000"/>
              <a:gd name="connsiteX41" fmla="*/ 0 w 9575969"/>
              <a:gd name="connsiteY41" fmla="*/ 6858000 h 6858000"/>
              <a:gd name="connsiteX42" fmla="*/ 0 w 9575969"/>
              <a:gd name="connsiteY42" fmla="*/ 3635967 h 6858000"/>
              <a:gd name="connsiteX43" fmla="*/ 27177 w 9575969"/>
              <a:gd name="connsiteY43" fmla="*/ 3588964 h 6858000"/>
              <a:gd name="connsiteX44" fmla="*/ 693065 w 9575969"/>
              <a:gd name="connsiteY44" fmla="*/ 2437296 h 6858000"/>
              <a:gd name="connsiteX45" fmla="*/ 1321854 w 9575969"/>
              <a:gd name="connsiteY45" fmla="*/ 2071857 h 6858000"/>
              <a:gd name="connsiteX46" fmla="*/ 0 w 9575969"/>
              <a:gd name="connsiteY46" fmla="*/ 0 h 6858000"/>
              <a:gd name="connsiteX47" fmla="*/ 6966294 w 9575969"/>
              <a:gd name="connsiteY47" fmla="*/ 0 h 6858000"/>
              <a:gd name="connsiteX48" fmla="*/ 6852387 w 9575969"/>
              <a:gd name="connsiteY48" fmla="*/ 196155 h 6858000"/>
              <a:gd name="connsiteX49" fmla="*/ 6043321 w 9575969"/>
              <a:gd name="connsiteY49" fmla="*/ 1589421 h 6858000"/>
              <a:gd name="connsiteX50" fmla="*/ 5423265 w 9575969"/>
              <a:gd name="connsiteY50" fmla="*/ 1954861 h 6858000"/>
              <a:gd name="connsiteX51" fmla="*/ 1379802 w 9575969"/>
              <a:gd name="connsiteY51" fmla="*/ 1954861 h 6858000"/>
              <a:gd name="connsiteX52" fmla="*/ 751013 w 9575969"/>
              <a:gd name="connsiteY52" fmla="*/ 1589421 h 6858000"/>
              <a:gd name="connsiteX53" fmla="*/ 1951 w 9575969"/>
              <a:gd name="connsiteY53" fmla="*/ 293901 h 6858000"/>
              <a:gd name="connsiteX54" fmla="*/ 0 w 9575969"/>
              <a:gd name="connsiteY54" fmla="*/ 290527 h 6858000"/>
              <a:gd name="connsiteX55" fmla="*/ 0 w 9575969"/>
              <a:gd name="connsiteY55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505116 h 6858000"/>
              <a:gd name="connsiteX4" fmla="*/ 8086404 w 9252696"/>
              <a:gd name="connsiteY4" fmla="*/ 5391278 h 6858000"/>
              <a:gd name="connsiteX5" fmla="*/ 8408284 w 9252696"/>
              <a:gd name="connsiteY5" fmla="*/ 4834580 h 6858000"/>
              <a:gd name="connsiteX6" fmla="*/ 8508611 w 9252696"/>
              <a:gd name="connsiteY6" fmla="*/ 4776272 h 6858000"/>
              <a:gd name="connsiteX7" fmla="*/ 8438383 w 9252696"/>
              <a:gd name="connsiteY7" fmla="*/ 4182594 h 6858000"/>
              <a:gd name="connsiteX8" fmla="*/ 8671249 w 9252696"/>
              <a:gd name="connsiteY8" fmla="*/ 4182594 h 6858000"/>
              <a:gd name="connsiteX9" fmla="*/ 8706958 w 9252696"/>
              <a:gd name="connsiteY9" fmla="*/ 4203640 h 6858000"/>
              <a:gd name="connsiteX10" fmla="*/ 8823642 w 9252696"/>
              <a:gd name="connsiteY10" fmla="*/ 4404579 h 6858000"/>
              <a:gd name="connsiteX11" fmla="*/ 8823642 w 9252696"/>
              <a:gd name="connsiteY11" fmla="*/ 4445668 h 6858000"/>
              <a:gd name="connsiteX12" fmla="*/ 8706958 w 9252696"/>
              <a:gd name="connsiteY12" fmla="*/ 4646606 h 6858000"/>
              <a:gd name="connsiteX13" fmla="*/ 8671249 w 9252696"/>
              <a:gd name="connsiteY13" fmla="*/ 4667652 h 6858000"/>
              <a:gd name="connsiteX14" fmla="*/ 8438383 w 9252696"/>
              <a:gd name="connsiteY14" fmla="*/ 4667652 h 6858000"/>
              <a:gd name="connsiteX15" fmla="*/ 8402170 w 9252696"/>
              <a:gd name="connsiteY15" fmla="*/ 4646606 h 6858000"/>
              <a:gd name="connsiteX16" fmla="*/ 8285989 w 9252696"/>
              <a:gd name="connsiteY16" fmla="*/ 4445668 h 6858000"/>
              <a:gd name="connsiteX17" fmla="*/ 8285989 w 9252696"/>
              <a:gd name="connsiteY17" fmla="*/ 4404579 h 6858000"/>
              <a:gd name="connsiteX18" fmla="*/ 8402170 w 9252696"/>
              <a:gd name="connsiteY18" fmla="*/ 4203640 h 6858000"/>
              <a:gd name="connsiteX19" fmla="*/ 8438383 w 9252696"/>
              <a:gd name="connsiteY19" fmla="*/ 4182594 h 6858000"/>
              <a:gd name="connsiteX20" fmla="*/ 7678681 w 9252696"/>
              <a:gd name="connsiteY20" fmla="*/ 3459104 h 6858000"/>
              <a:gd name="connsiteX21" fmla="*/ 8119685 w 9252696"/>
              <a:gd name="connsiteY21" fmla="*/ 3459104 h 6858000"/>
              <a:gd name="connsiteX22" fmla="*/ 8187313 w 9252696"/>
              <a:gd name="connsiteY22" fmla="*/ 3498961 h 6858000"/>
              <a:gd name="connsiteX23" fmla="*/ 8408292 w 9252696"/>
              <a:gd name="connsiteY23" fmla="*/ 3879501 h 6858000"/>
              <a:gd name="connsiteX24" fmla="*/ 8408292 w 9252696"/>
              <a:gd name="connsiteY24" fmla="*/ 3957318 h 6858000"/>
              <a:gd name="connsiteX25" fmla="*/ 8187313 w 9252696"/>
              <a:gd name="connsiteY25" fmla="*/ 4337857 h 6858000"/>
              <a:gd name="connsiteX26" fmla="*/ 8119685 w 9252696"/>
              <a:gd name="connsiteY26" fmla="*/ 4377714 h 6858000"/>
              <a:gd name="connsiteX27" fmla="*/ 7678681 w 9252696"/>
              <a:gd name="connsiteY27" fmla="*/ 4377714 h 6858000"/>
              <a:gd name="connsiteX28" fmla="*/ 7610101 w 9252696"/>
              <a:gd name="connsiteY28" fmla="*/ 4337857 h 6858000"/>
              <a:gd name="connsiteX29" fmla="*/ 7390076 w 9252696"/>
              <a:gd name="connsiteY29" fmla="*/ 3957318 h 6858000"/>
              <a:gd name="connsiteX30" fmla="*/ 7390076 w 9252696"/>
              <a:gd name="connsiteY30" fmla="*/ 3879501 h 6858000"/>
              <a:gd name="connsiteX31" fmla="*/ 7610101 w 9252696"/>
              <a:gd name="connsiteY31" fmla="*/ 3498961 h 6858000"/>
              <a:gd name="connsiteX32" fmla="*/ 7678681 w 9252696"/>
              <a:gd name="connsiteY32" fmla="*/ 3459104 h 6858000"/>
              <a:gd name="connsiteX33" fmla="*/ 1321854 w 9252696"/>
              <a:gd name="connsiteY33" fmla="*/ 2071857 h 6858000"/>
              <a:gd name="connsiteX34" fmla="*/ 5365317 w 9252696"/>
              <a:gd name="connsiteY34" fmla="*/ 2071857 h 6858000"/>
              <a:gd name="connsiteX35" fmla="*/ 5985373 w 9252696"/>
              <a:gd name="connsiteY35" fmla="*/ 2437296 h 6858000"/>
              <a:gd name="connsiteX36" fmla="*/ 8011470 w 9252696"/>
              <a:gd name="connsiteY36" fmla="*/ 5926372 h 6858000"/>
              <a:gd name="connsiteX37" fmla="*/ 8011470 w 9252696"/>
              <a:gd name="connsiteY37" fmla="*/ 6639850 h 6858000"/>
              <a:gd name="connsiteX38" fmla="*/ 7904625 w 9252696"/>
              <a:gd name="connsiteY38" fmla="*/ 6823844 h 6858000"/>
              <a:gd name="connsiteX39" fmla="*/ 7884791 w 9252696"/>
              <a:gd name="connsiteY39" fmla="*/ 6858000 h 6858000"/>
              <a:gd name="connsiteX40" fmla="*/ 0 w 9252696"/>
              <a:gd name="connsiteY40" fmla="*/ 6858000 h 6858000"/>
              <a:gd name="connsiteX41" fmla="*/ 0 w 9252696"/>
              <a:gd name="connsiteY41" fmla="*/ 3635967 h 6858000"/>
              <a:gd name="connsiteX42" fmla="*/ 27177 w 9252696"/>
              <a:gd name="connsiteY42" fmla="*/ 3588964 h 6858000"/>
              <a:gd name="connsiteX43" fmla="*/ 693065 w 9252696"/>
              <a:gd name="connsiteY43" fmla="*/ 2437296 h 6858000"/>
              <a:gd name="connsiteX44" fmla="*/ 1321854 w 9252696"/>
              <a:gd name="connsiteY44" fmla="*/ 2071857 h 6858000"/>
              <a:gd name="connsiteX45" fmla="*/ 0 w 9252696"/>
              <a:gd name="connsiteY45" fmla="*/ 0 h 6858000"/>
              <a:gd name="connsiteX46" fmla="*/ 6966294 w 9252696"/>
              <a:gd name="connsiteY46" fmla="*/ 0 h 6858000"/>
              <a:gd name="connsiteX47" fmla="*/ 6852387 w 9252696"/>
              <a:gd name="connsiteY47" fmla="*/ 196155 h 6858000"/>
              <a:gd name="connsiteX48" fmla="*/ 6043321 w 9252696"/>
              <a:gd name="connsiteY48" fmla="*/ 1589421 h 6858000"/>
              <a:gd name="connsiteX49" fmla="*/ 5423265 w 9252696"/>
              <a:gd name="connsiteY49" fmla="*/ 1954861 h 6858000"/>
              <a:gd name="connsiteX50" fmla="*/ 1379802 w 9252696"/>
              <a:gd name="connsiteY50" fmla="*/ 1954861 h 6858000"/>
              <a:gd name="connsiteX51" fmla="*/ 751013 w 9252696"/>
              <a:gd name="connsiteY51" fmla="*/ 1589421 h 6858000"/>
              <a:gd name="connsiteX52" fmla="*/ 1951 w 9252696"/>
              <a:gd name="connsiteY52" fmla="*/ 293901 h 6858000"/>
              <a:gd name="connsiteX53" fmla="*/ 0 w 9252696"/>
              <a:gd name="connsiteY53" fmla="*/ 290527 h 6858000"/>
              <a:gd name="connsiteX54" fmla="*/ 0 w 9252696"/>
              <a:gd name="connsiteY54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391278 h 6858000"/>
              <a:gd name="connsiteX4" fmla="*/ 8408284 w 9252696"/>
              <a:gd name="connsiteY4" fmla="*/ 4834580 h 6858000"/>
              <a:gd name="connsiteX5" fmla="*/ 8508611 w 9252696"/>
              <a:gd name="connsiteY5" fmla="*/ 4776272 h 6858000"/>
              <a:gd name="connsiteX6" fmla="*/ 8438383 w 9252696"/>
              <a:gd name="connsiteY6" fmla="*/ 4182594 h 6858000"/>
              <a:gd name="connsiteX7" fmla="*/ 8671249 w 9252696"/>
              <a:gd name="connsiteY7" fmla="*/ 4182594 h 6858000"/>
              <a:gd name="connsiteX8" fmla="*/ 8706958 w 9252696"/>
              <a:gd name="connsiteY8" fmla="*/ 4203640 h 6858000"/>
              <a:gd name="connsiteX9" fmla="*/ 8823642 w 9252696"/>
              <a:gd name="connsiteY9" fmla="*/ 4404579 h 6858000"/>
              <a:gd name="connsiteX10" fmla="*/ 8823642 w 9252696"/>
              <a:gd name="connsiteY10" fmla="*/ 4445668 h 6858000"/>
              <a:gd name="connsiteX11" fmla="*/ 8706958 w 9252696"/>
              <a:gd name="connsiteY11" fmla="*/ 4646606 h 6858000"/>
              <a:gd name="connsiteX12" fmla="*/ 8671249 w 9252696"/>
              <a:gd name="connsiteY12" fmla="*/ 4667652 h 6858000"/>
              <a:gd name="connsiteX13" fmla="*/ 8438383 w 9252696"/>
              <a:gd name="connsiteY13" fmla="*/ 4667652 h 6858000"/>
              <a:gd name="connsiteX14" fmla="*/ 8402170 w 9252696"/>
              <a:gd name="connsiteY14" fmla="*/ 4646606 h 6858000"/>
              <a:gd name="connsiteX15" fmla="*/ 8285989 w 9252696"/>
              <a:gd name="connsiteY15" fmla="*/ 4445668 h 6858000"/>
              <a:gd name="connsiteX16" fmla="*/ 8285989 w 9252696"/>
              <a:gd name="connsiteY16" fmla="*/ 4404579 h 6858000"/>
              <a:gd name="connsiteX17" fmla="*/ 8402170 w 9252696"/>
              <a:gd name="connsiteY17" fmla="*/ 4203640 h 6858000"/>
              <a:gd name="connsiteX18" fmla="*/ 8438383 w 9252696"/>
              <a:gd name="connsiteY18" fmla="*/ 4182594 h 6858000"/>
              <a:gd name="connsiteX19" fmla="*/ 7678681 w 9252696"/>
              <a:gd name="connsiteY19" fmla="*/ 3459104 h 6858000"/>
              <a:gd name="connsiteX20" fmla="*/ 8119685 w 9252696"/>
              <a:gd name="connsiteY20" fmla="*/ 3459104 h 6858000"/>
              <a:gd name="connsiteX21" fmla="*/ 8187313 w 9252696"/>
              <a:gd name="connsiteY21" fmla="*/ 3498961 h 6858000"/>
              <a:gd name="connsiteX22" fmla="*/ 8408292 w 9252696"/>
              <a:gd name="connsiteY22" fmla="*/ 3879501 h 6858000"/>
              <a:gd name="connsiteX23" fmla="*/ 8408292 w 9252696"/>
              <a:gd name="connsiteY23" fmla="*/ 3957318 h 6858000"/>
              <a:gd name="connsiteX24" fmla="*/ 8187313 w 9252696"/>
              <a:gd name="connsiteY24" fmla="*/ 4337857 h 6858000"/>
              <a:gd name="connsiteX25" fmla="*/ 8119685 w 9252696"/>
              <a:gd name="connsiteY25" fmla="*/ 4377714 h 6858000"/>
              <a:gd name="connsiteX26" fmla="*/ 7678681 w 9252696"/>
              <a:gd name="connsiteY26" fmla="*/ 4377714 h 6858000"/>
              <a:gd name="connsiteX27" fmla="*/ 7610101 w 9252696"/>
              <a:gd name="connsiteY27" fmla="*/ 4337857 h 6858000"/>
              <a:gd name="connsiteX28" fmla="*/ 7390076 w 9252696"/>
              <a:gd name="connsiteY28" fmla="*/ 3957318 h 6858000"/>
              <a:gd name="connsiteX29" fmla="*/ 7390076 w 9252696"/>
              <a:gd name="connsiteY29" fmla="*/ 3879501 h 6858000"/>
              <a:gd name="connsiteX30" fmla="*/ 7610101 w 9252696"/>
              <a:gd name="connsiteY30" fmla="*/ 3498961 h 6858000"/>
              <a:gd name="connsiteX31" fmla="*/ 7678681 w 9252696"/>
              <a:gd name="connsiteY31" fmla="*/ 3459104 h 6858000"/>
              <a:gd name="connsiteX32" fmla="*/ 1321854 w 9252696"/>
              <a:gd name="connsiteY32" fmla="*/ 2071857 h 6858000"/>
              <a:gd name="connsiteX33" fmla="*/ 5365317 w 9252696"/>
              <a:gd name="connsiteY33" fmla="*/ 2071857 h 6858000"/>
              <a:gd name="connsiteX34" fmla="*/ 5985373 w 9252696"/>
              <a:gd name="connsiteY34" fmla="*/ 2437296 h 6858000"/>
              <a:gd name="connsiteX35" fmla="*/ 8011470 w 9252696"/>
              <a:gd name="connsiteY35" fmla="*/ 5926372 h 6858000"/>
              <a:gd name="connsiteX36" fmla="*/ 8011470 w 9252696"/>
              <a:gd name="connsiteY36" fmla="*/ 6639850 h 6858000"/>
              <a:gd name="connsiteX37" fmla="*/ 7904625 w 9252696"/>
              <a:gd name="connsiteY37" fmla="*/ 6823844 h 6858000"/>
              <a:gd name="connsiteX38" fmla="*/ 7884791 w 9252696"/>
              <a:gd name="connsiteY38" fmla="*/ 6858000 h 6858000"/>
              <a:gd name="connsiteX39" fmla="*/ 0 w 9252696"/>
              <a:gd name="connsiteY39" fmla="*/ 6858000 h 6858000"/>
              <a:gd name="connsiteX40" fmla="*/ 0 w 9252696"/>
              <a:gd name="connsiteY40" fmla="*/ 3635967 h 6858000"/>
              <a:gd name="connsiteX41" fmla="*/ 27177 w 9252696"/>
              <a:gd name="connsiteY41" fmla="*/ 3588964 h 6858000"/>
              <a:gd name="connsiteX42" fmla="*/ 693065 w 9252696"/>
              <a:gd name="connsiteY42" fmla="*/ 2437296 h 6858000"/>
              <a:gd name="connsiteX43" fmla="*/ 1321854 w 9252696"/>
              <a:gd name="connsiteY43" fmla="*/ 2071857 h 6858000"/>
              <a:gd name="connsiteX44" fmla="*/ 0 w 9252696"/>
              <a:gd name="connsiteY44" fmla="*/ 0 h 6858000"/>
              <a:gd name="connsiteX45" fmla="*/ 6966294 w 9252696"/>
              <a:gd name="connsiteY45" fmla="*/ 0 h 6858000"/>
              <a:gd name="connsiteX46" fmla="*/ 6852387 w 9252696"/>
              <a:gd name="connsiteY46" fmla="*/ 196155 h 6858000"/>
              <a:gd name="connsiteX47" fmla="*/ 6043321 w 9252696"/>
              <a:gd name="connsiteY47" fmla="*/ 1589421 h 6858000"/>
              <a:gd name="connsiteX48" fmla="*/ 5423265 w 9252696"/>
              <a:gd name="connsiteY48" fmla="*/ 1954861 h 6858000"/>
              <a:gd name="connsiteX49" fmla="*/ 1379802 w 9252696"/>
              <a:gd name="connsiteY49" fmla="*/ 1954861 h 6858000"/>
              <a:gd name="connsiteX50" fmla="*/ 751013 w 9252696"/>
              <a:gd name="connsiteY50" fmla="*/ 1589421 h 6858000"/>
              <a:gd name="connsiteX51" fmla="*/ 1951 w 9252696"/>
              <a:gd name="connsiteY51" fmla="*/ 293901 h 6858000"/>
              <a:gd name="connsiteX52" fmla="*/ 0 w 9252696"/>
              <a:gd name="connsiteY52" fmla="*/ 290527 h 6858000"/>
              <a:gd name="connsiteX53" fmla="*/ 0 w 9252696"/>
              <a:gd name="connsiteY53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408284 w 9252696"/>
              <a:gd name="connsiteY3" fmla="*/ 4834580 h 6858000"/>
              <a:gd name="connsiteX4" fmla="*/ 8508611 w 9252696"/>
              <a:gd name="connsiteY4" fmla="*/ 4776272 h 6858000"/>
              <a:gd name="connsiteX5" fmla="*/ 8438383 w 9252696"/>
              <a:gd name="connsiteY5" fmla="*/ 4182594 h 6858000"/>
              <a:gd name="connsiteX6" fmla="*/ 8671249 w 9252696"/>
              <a:gd name="connsiteY6" fmla="*/ 4182594 h 6858000"/>
              <a:gd name="connsiteX7" fmla="*/ 8706958 w 9252696"/>
              <a:gd name="connsiteY7" fmla="*/ 4203640 h 6858000"/>
              <a:gd name="connsiteX8" fmla="*/ 8823642 w 9252696"/>
              <a:gd name="connsiteY8" fmla="*/ 4404579 h 6858000"/>
              <a:gd name="connsiteX9" fmla="*/ 8823642 w 9252696"/>
              <a:gd name="connsiteY9" fmla="*/ 4445668 h 6858000"/>
              <a:gd name="connsiteX10" fmla="*/ 8706958 w 9252696"/>
              <a:gd name="connsiteY10" fmla="*/ 4646606 h 6858000"/>
              <a:gd name="connsiteX11" fmla="*/ 8671249 w 9252696"/>
              <a:gd name="connsiteY11" fmla="*/ 4667652 h 6858000"/>
              <a:gd name="connsiteX12" fmla="*/ 8438383 w 9252696"/>
              <a:gd name="connsiteY12" fmla="*/ 4667652 h 6858000"/>
              <a:gd name="connsiteX13" fmla="*/ 8402170 w 9252696"/>
              <a:gd name="connsiteY13" fmla="*/ 4646606 h 6858000"/>
              <a:gd name="connsiteX14" fmla="*/ 8285989 w 9252696"/>
              <a:gd name="connsiteY14" fmla="*/ 4445668 h 6858000"/>
              <a:gd name="connsiteX15" fmla="*/ 8285989 w 9252696"/>
              <a:gd name="connsiteY15" fmla="*/ 4404579 h 6858000"/>
              <a:gd name="connsiteX16" fmla="*/ 8402170 w 9252696"/>
              <a:gd name="connsiteY16" fmla="*/ 4203640 h 6858000"/>
              <a:gd name="connsiteX17" fmla="*/ 8438383 w 9252696"/>
              <a:gd name="connsiteY17" fmla="*/ 4182594 h 6858000"/>
              <a:gd name="connsiteX18" fmla="*/ 7678681 w 9252696"/>
              <a:gd name="connsiteY18" fmla="*/ 3459104 h 6858000"/>
              <a:gd name="connsiteX19" fmla="*/ 8119685 w 9252696"/>
              <a:gd name="connsiteY19" fmla="*/ 3459104 h 6858000"/>
              <a:gd name="connsiteX20" fmla="*/ 8187313 w 9252696"/>
              <a:gd name="connsiteY20" fmla="*/ 3498961 h 6858000"/>
              <a:gd name="connsiteX21" fmla="*/ 8408292 w 9252696"/>
              <a:gd name="connsiteY21" fmla="*/ 3879501 h 6858000"/>
              <a:gd name="connsiteX22" fmla="*/ 8408292 w 9252696"/>
              <a:gd name="connsiteY22" fmla="*/ 3957318 h 6858000"/>
              <a:gd name="connsiteX23" fmla="*/ 8187313 w 9252696"/>
              <a:gd name="connsiteY23" fmla="*/ 4337857 h 6858000"/>
              <a:gd name="connsiteX24" fmla="*/ 8119685 w 9252696"/>
              <a:gd name="connsiteY24" fmla="*/ 4377714 h 6858000"/>
              <a:gd name="connsiteX25" fmla="*/ 7678681 w 9252696"/>
              <a:gd name="connsiteY25" fmla="*/ 4377714 h 6858000"/>
              <a:gd name="connsiteX26" fmla="*/ 7610101 w 9252696"/>
              <a:gd name="connsiteY26" fmla="*/ 4337857 h 6858000"/>
              <a:gd name="connsiteX27" fmla="*/ 7390076 w 9252696"/>
              <a:gd name="connsiteY27" fmla="*/ 3957318 h 6858000"/>
              <a:gd name="connsiteX28" fmla="*/ 7390076 w 9252696"/>
              <a:gd name="connsiteY28" fmla="*/ 3879501 h 6858000"/>
              <a:gd name="connsiteX29" fmla="*/ 7610101 w 9252696"/>
              <a:gd name="connsiteY29" fmla="*/ 3498961 h 6858000"/>
              <a:gd name="connsiteX30" fmla="*/ 7678681 w 9252696"/>
              <a:gd name="connsiteY30" fmla="*/ 3459104 h 6858000"/>
              <a:gd name="connsiteX31" fmla="*/ 1321854 w 9252696"/>
              <a:gd name="connsiteY31" fmla="*/ 2071857 h 6858000"/>
              <a:gd name="connsiteX32" fmla="*/ 5365317 w 9252696"/>
              <a:gd name="connsiteY32" fmla="*/ 2071857 h 6858000"/>
              <a:gd name="connsiteX33" fmla="*/ 5985373 w 9252696"/>
              <a:gd name="connsiteY33" fmla="*/ 2437296 h 6858000"/>
              <a:gd name="connsiteX34" fmla="*/ 8011470 w 9252696"/>
              <a:gd name="connsiteY34" fmla="*/ 5926372 h 6858000"/>
              <a:gd name="connsiteX35" fmla="*/ 8011470 w 9252696"/>
              <a:gd name="connsiteY35" fmla="*/ 6639850 h 6858000"/>
              <a:gd name="connsiteX36" fmla="*/ 7904625 w 9252696"/>
              <a:gd name="connsiteY36" fmla="*/ 6823844 h 6858000"/>
              <a:gd name="connsiteX37" fmla="*/ 7884791 w 9252696"/>
              <a:gd name="connsiteY37" fmla="*/ 6858000 h 6858000"/>
              <a:gd name="connsiteX38" fmla="*/ 0 w 9252696"/>
              <a:gd name="connsiteY38" fmla="*/ 6858000 h 6858000"/>
              <a:gd name="connsiteX39" fmla="*/ 0 w 9252696"/>
              <a:gd name="connsiteY39" fmla="*/ 3635967 h 6858000"/>
              <a:gd name="connsiteX40" fmla="*/ 27177 w 9252696"/>
              <a:gd name="connsiteY40" fmla="*/ 3588964 h 6858000"/>
              <a:gd name="connsiteX41" fmla="*/ 693065 w 9252696"/>
              <a:gd name="connsiteY41" fmla="*/ 2437296 h 6858000"/>
              <a:gd name="connsiteX42" fmla="*/ 1321854 w 9252696"/>
              <a:gd name="connsiteY42" fmla="*/ 2071857 h 6858000"/>
              <a:gd name="connsiteX43" fmla="*/ 0 w 9252696"/>
              <a:gd name="connsiteY43" fmla="*/ 0 h 6858000"/>
              <a:gd name="connsiteX44" fmla="*/ 6966294 w 9252696"/>
              <a:gd name="connsiteY44" fmla="*/ 0 h 6858000"/>
              <a:gd name="connsiteX45" fmla="*/ 6852387 w 9252696"/>
              <a:gd name="connsiteY45" fmla="*/ 196155 h 6858000"/>
              <a:gd name="connsiteX46" fmla="*/ 6043321 w 9252696"/>
              <a:gd name="connsiteY46" fmla="*/ 1589421 h 6858000"/>
              <a:gd name="connsiteX47" fmla="*/ 5423265 w 9252696"/>
              <a:gd name="connsiteY47" fmla="*/ 1954861 h 6858000"/>
              <a:gd name="connsiteX48" fmla="*/ 1379802 w 9252696"/>
              <a:gd name="connsiteY48" fmla="*/ 1954861 h 6858000"/>
              <a:gd name="connsiteX49" fmla="*/ 751013 w 9252696"/>
              <a:gd name="connsiteY49" fmla="*/ 1589421 h 6858000"/>
              <a:gd name="connsiteX50" fmla="*/ 1951 w 9252696"/>
              <a:gd name="connsiteY50" fmla="*/ 293901 h 6858000"/>
              <a:gd name="connsiteX51" fmla="*/ 0 w 9252696"/>
              <a:gd name="connsiteY51" fmla="*/ 290527 h 6858000"/>
              <a:gd name="connsiteX52" fmla="*/ 0 w 9252696"/>
              <a:gd name="connsiteY52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508611 w 9252696"/>
              <a:gd name="connsiteY3" fmla="*/ 4776272 h 6858000"/>
              <a:gd name="connsiteX4" fmla="*/ 8438383 w 9252696"/>
              <a:gd name="connsiteY4" fmla="*/ 4182594 h 6858000"/>
              <a:gd name="connsiteX5" fmla="*/ 8671249 w 9252696"/>
              <a:gd name="connsiteY5" fmla="*/ 4182594 h 6858000"/>
              <a:gd name="connsiteX6" fmla="*/ 8706958 w 9252696"/>
              <a:gd name="connsiteY6" fmla="*/ 4203640 h 6858000"/>
              <a:gd name="connsiteX7" fmla="*/ 8823642 w 9252696"/>
              <a:gd name="connsiteY7" fmla="*/ 4404579 h 6858000"/>
              <a:gd name="connsiteX8" fmla="*/ 8823642 w 9252696"/>
              <a:gd name="connsiteY8" fmla="*/ 4445668 h 6858000"/>
              <a:gd name="connsiteX9" fmla="*/ 8706958 w 9252696"/>
              <a:gd name="connsiteY9" fmla="*/ 4646606 h 6858000"/>
              <a:gd name="connsiteX10" fmla="*/ 8671249 w 9252696"/>
              <a:gd name="connsiteY10" fmla="*/ 4667652 h 6858000"/>
              <a:gd name="connsiteX11" fmla="*/ 8438383 w 9252696"/>
              <a:gd name="connsiteY11" fmla="*/ 4667652 h 6858000"/>
              <a:gd name="connsiteX12" fmla="*/ 8402170 w 9252696"/>
              <a:gd name="connsiteY12" fmla="*/ 4646606 h 6858000"/>
              <a:gd name="connsiteX13" fmla="*/ 8285989 w 9252696"/>
              <a:gd name="connsiteY13" fmla="*/ 4445668 h 6858000"/>
              <a:gd name="connsiteX14" fmla="*/ 8285989 w 9252696"/>
              <a:gd name="connsiteY14" fmla="*/ 4404579 h 6858000"/>
              <a:gd name="connsiteX15" fmla="*/ 8402170 w 9252696"/>
              <a:gd name="connsiteY15" fmla="*/ 4203640 h 6858000"/>
              <a:gd name="connsiteX16" fmla="*/ 8438383 w 9252696"/>
              <a:gd name="connsiteY16" fmla="*/ 4182594 h 6858000"/>
              <a:gd name="connsiteX17" fmla="*/ 7678681 w 9252696"/>
              <a:gd name="connsiteY17" fmla="*/ 3459104 h 6858000"/>
              <a:gd name="connsiteX18" fmla="*/ 8119685 w 9252696"/>
              <a:gd name="connsiteY18" fmla="*/ 3459104 h 6858000"/>
              <a:gd name="connsiteX19" fmla="*/ 8187313 w 9252696"/>
              <a:gd name="connsiteY19" fmla="*/ 3498961 h 6858000"/>
              <a:gd name="connsiteX20" fmla="*/ 8408292 w 9252696"/>
              <a:gd name="connsiteY20" fmla="*/ 3879501 h 6858000"/>
              <a:gd name="connsiteX21" fmla="*/ 8408292 w 9252696"/>
              <a:gd name="connsiteY21" fmla="*/ 3957318 h 6858000"/>
              <a:gd name="connsiteX22" fmla="*/ 8187313 w 9252696"/>
              <a:gd name="connsiteY22" fmla="*/ 4337857 h 6858000"/>
              <a:gd name="connsiteX23" fmla="*/ 8119685 w 9252696"/>
              <a:gd name="connsiteY23" fmla="*/ 4377714 h 6858000"/>
              <a:gd name="connsiteX24" fmla="*/ 7678681 w 9252696"/>
              <a:gd name="connsiteY24" fmla="*/ 4377714 h 6858000"/>
              <a:gd name="connsiteX25" fmla="*/ 7610101 w 9252696"/>
              <a:gd name="connsiteY25" fmla="*/ 4337857 h 6858000"/>
              <a:gd name="connsiteX26" fmla="*/ 7390076 w 9252696"/>
              <a:gd name="connsiteY26" fmla="*/ 3957318 h 6858000"/>
              <a:gd name="connsiteX27" fmla="*/ 7390076 w 9252696"/>
              <a:gd name="connsiteY27" fmla="*/ 3879501 h 6858000"/>
              <a:gd name="connsiteX28" fmla="*/ 7610101 w 9252696"/>
              <a:gd name="connsiteY28" fmla="*/ 3498961 h 6858000"/>
              <a:gd name="connsiteX29" fmla="*/ 7678681 w 9252696"/>
              <a:gd name="connsiteY29" fmla="*/ 3459104 h 6858000"/>
              <a:gd name="connsiteX30" fmla="*/ 1321854 w 9252696"/>
              <a:gd name="connsiteY30" fmla="*/ 2071857 h 6858000"/>
              <a:gd name="connsiteX31" fmla="*/ 5365317 w 9252696"/>
              <a:gd name="connsiteY31" fmla="*/ 2071857 h 6858000"/>
              <a:gd name="connsiteX32" fmla="*/ 5985373 w 9252696"/>
              <a:gd name="connsiteY32" fmla="*/ 2437296 h 6858000"/>
              <a:gd name="connsiteX33" fmla="*/ 8011470 w 9252696"/>
              <a:gd name="connsiteY33" fmla="*/ 5926372 h 6858000"/>
              <a:gd name="connsiteX34" fmla="*/ 8011470 w 9252696"/>
              <a:gd name="connsiteY34" fmla="*/ 6639850 h 6858000"/>
              <a:gd name="connsiteX35" fmla="*/ 7904625 w 9252696"/>
              <a:gd name="connsiteY35" fmla="*/ 6823844 h 6858000"/>
              <a:gd name="connsiteX36" fmla="*/ 7884791 w 9252696"/>
              <a:gd name="connsiteY36" fmla="*/ 6858000 h 6858000"/>
              <a:gd name="connsiteX37" fmla="*/ 0 w 9252696"/>
              <a:gd name="connsiteY37" fmla="*/ 6858000 h 6858000"/>
              <a:gd name="connsiteX38" fmla="*/ 0 w 9252696"/>
              <a:gd name="connsiteY38" fmla="*/ 3635967 h 6858000"/>
              <a:gd name="connsiteX39" fmla="*/ 27177 w 9252696"/>
              <a:gd name="connsiteY39" fmla="*/ 3588964 h 6858000"/>
              <a:gd name="connsiteX40" fmla="*/ 693065 w 9252696"/>
              <a:gd name="connsiteY40" fmla="*/ 2437296 h 6858000"/>
              <a:gd name="connsiteX41" fmla="*/ 1321854 w 9252696"/>
              <a:gd name="connsiteY41" fmla="*/ 2071857 h 6858000"/>
              <a:gd name="connsiteX42" fmla="*/ 0 w 9252696"/>
              <a:gd name="connsiteY42" fmla="*/ 0 h 6858000"/>
              <a:gd name="connsiteX43" fmla="*/ 6966294 w 9252696"/>
              <a:gd name="connsiteY43" fmla="*/ 0 h 6858000"/>
              <a:gd name="connsiteX44" fmla="*/ 6852387 w 9252696"/>
              <a:gd name="connsiteY44" fmla="*/ 196155 h 6858000"/>
              <a:gd name="connsiteX45" fmla="*/ 6043321 w 9252696"/>
              <a:gd name="connsiteY45" fmla="*/ 1589421 h 6858000"/>
              <a:gd name="connsiteX46" fmla="*/ 5423265 w 9252696"/>
              <a:gd name="connsiteY46" fmla="*/ 1954861 h 6858000"/>
              <a:gd name="connsiteX47" fmla="*/ 1379802 w 9252696"/>
              <a:gd name="connsiteY47" fmla="*/ 1954861 h 6858000"/>
              <a:gd name="connsiteX48" fmla="*/ 751013 w 9252696"/>
              <a:gd name="connsiteY48" fmla="*/ 1589421 h 6858000"/>
              <a:gd name="connsiteX49" fmla="*/ 1951 w 9252696"/>
              <a:gd name="connsiteY49" fmla="*/ 293901 h 6858000"/>
              <a:gd name="connsiteX50" fmla="*/ 0 w 9252696"/>
              <a:gd name="connsiteY50" fmla="*/ 290527 h 6858000"/>
              <a:gd name="connsiteX51" fmla="*/ 0 w 9252696"/>
              <a:gd name="connsiteY51" fmla="*/ 0 h 6858000"/>
              <a:gd name="connsiteX0" fmla="*/ 8508611 w 9153763"/>
              <a:gd name="connsiteY0" fmla="*/ 4776272 h 6858000"/>
              <a:gd name="connsiteX1" fmla="*/ 9153763 w 9153763"/>
              <a:gd name="connsiteY1" fmla="*/ 4776272 h 6858000"/>
              <a:gd name="connsiteX2" fmla="*/ 8508611 w 9153763"/>
              <a:gd name="connsiteY2" fmla="*/ 4776272 h 6858000"/>
              <a:gd name="connsiteX3" fmla="*/ 8438383 w 9153763"/>
              <a:gd name="connsiteY3" fmla="*/ 4182594 h 6858000"/>
              <a:gd name="connsiteX4" fmla="*/ 8671249 w 9153763"/>
              <a:gd name="connsiteY4" fmla="*/ 4182594 h 6858000"/>
              <a:gd name="connsiteX5" fmla="*/ 8706958 w 9153763"/>
              <a:gd name="connsiteY5" fmla="*/ 4203640 h 6858000"/>
              <a:gd name="connsiteX6" fmla="*/ 8823642 w 9153763"/>
              <a:gd name="connsiteY6" fmla="*/ 4404579 h 6858000"/>
              <a:gd name="connsiteX7" fmla="*/ 8823642 w 9153763"/>
              <a:gd name="connsiteY7" fmla="*/ 4445668 h 6858000"/>
              <a:gd name="connsiteX8" fmla="*/ 8706958 w 9153763"/>
              <a:gd name="connsiteY8" fmla="*/ 4646606 h 6858000"/>
              <a:gd name="connsiteX9" fmla="*/ 8671249 w 9153763"/>
              <a:gd name="connsiteY9" fmla="*/ 4667652 h 6858000"/>
              <a:gd name="connsiteX10" fmla="*/ 8438383 w 9153763"/>
              <a:gd name="connsiteY10" fmla="*/ 4667652 h 6858000"/>
              <a:gd name="connsiteX11" fmla="*/ 8402170 w 9153763"/>
              <a:gd name="connsiteY11" fmla="*/ 4646606 h 6858000"/>
              <a:gd name="connsiteX12" fmla="*/ 8285989 w 9153763"/>
              <a:gd name="connsiteY12" fmla="*/ 4445668 h 6858000"/>
              <a:gd name="connsiteX13" fmla="*/ 8285989 w 9153763"/>
              <a:gd name="connsiteY13" fmla="*/ 4404579 h 6858000"/>
              <a:gd name="connsiteX14" fmla="*/ 8402170 w 9153763"/>
              <a:gd name="connsiteY14" fmla="*/ 4203640 h 6858000"/>
              <a:gd name="connsiteX15" fmla="*/ 8438383 w 9153763"/>
              <a:gd name="connsiteY15" fmla="*/ 4182594 h 6858000"/>
              <a:gd name="connsiteX16" fmla="*/ 7678681 w 9153763"/>
              <a:gd name="connsiteY16" fmla="*/ 3459104 h 6858000"/>
              <a:gd name="connsiteX17" fmla="*/ 8119685 w 9153763"/>
              <a:gd name="connsiteY17" fmla="*/ 3459104 h 6858000"/>
              <a:gd name="connsiteX18" fmla="*/ 8187313 w 9153763"/>
              <a:gd name="connsiteY18" fmla="*/ 3498961 h 6858000"/>
              <a:gd name="connsiteX19" fmla="*/ 8408292 w 9153763"/>
              <a:gd name="connsiteY19" fmla="*/ 3879501 h 6858000"/>
              <a:gd name="connsiteX20" fmla="*/ 8408292 w 9153763"/>
              <a:gd name="connsiteY20" fmla="*/ 3957318 h 6858000"/>
              <a:gd name="connsiteX21" fmla="*/ 8187313 w 9153763"/>
              <a:gd name="connsiteY21" fmla="*/ 4337857 h 6858000"/>
              <a:gd name="connsiteX22" fmla="*/ 8119685 w 9153763"/>
              <a:gd name="connsiteY22" fmla="*/ 4377714 h 6858000"/>
              <a:gd name="connsiteX23" fmla="*/ 7678681 w 9153763"/>
              <a:gd name="connsiteY23" fmla="*/ 4377714 h 6858000"/>
              <a:gd name="connsiteX24" fmla="*/ 7610101 w 9153763"/>
              <a:gd name="connsiteY24" fmla="*/ 4337857 h 6858000"/>
              <a:gd name="connsiteX25" fmla="*/ 7390076 w 9153763"/>
              <a:gd name="connsiteY25" fmla="*/ 3957318 h 6858000"/>
              <a:gd name="connsiteX26" fmla="*/ 7390076 w 9153763"/>
              <a:gd name="connsiteY26" fmla="*/ 3879501 h 6858000"/>
              <a:gd name="connsiteX27" fmla="*/ 7610101 w 9153763"/>
              <a:gd name="connsiteY27" fmla="*/ 3498961 h 6858000"/>
              <a:gd name="connsiteX28" fmla="*/ 7678681 w 9153763"/>
              <a:gd name="connsiteY28" fmla="*/ 3459104 h 6858000"/>
              <a:gd name="connsiteX29" fmla="*/ 1321854 w 9153763"/>
              <a:gd name="connsiteY29" fmla="*/ 2071857 h 6858000"/>
              <a:gd name="connsiteX30" fmla="*/ 5365317 w 9153763"/>
              <a:gd name="connsiteY30" fmla="*/ 2071857 h 6858000"/>
              <a:gd name="connsiteX31" fmla="*/ 5985373 w 9153763"/>
              <a:gd name="connsiteY31" fmla="*/ 2437296 h 6858000"/>
              <a:gd name="connsiteX32" fmla="*/ 8011470 w 9153763"/>
              <a:gd name="connsiteY32" fmla="*/ 5926372 h 6858000"/>
              <a:gd name="connsiteX33" fmla="*/ 8011470 w 9153763"/>
              <a:gd name="connsiteY33" fmla="*/ 6639850 h 6858000"/>
              <a:gd name="connsiteX34" fmla="*/ 7904625 w 9153763"/>
              <a:gd name="connsiteY34" fmla="*/ 6823844 h 6858000"/>
              <a:gd name="connsiteX35" fmla="*/ 7884791 w 9153763"/>
              <a:gd name="connsiteY35" fmla="*/ 6858000 h 6858000"/>
              <a:gd name="connsiteX36" fmla="*/ 0 w 9153763"/>
              <a:gd name="connsiteY36" fmla="*/ 6858000 h 6858000"/>
              <a:gd name="connsiteX37" fmla="*/ 0 w 9153763"/>
              <a:gd name="connsiteY37" fmla="*/ 3635967 h 6858000"/>
              <a:gd name="connsiteX38" fmla="*/ 27177 w 9153763"/>
              <a:gd name="connsiteY38" fmla="*/ 3588964 h 6858000"/>
              <a:gd name="connsiteX39" fmla="*/ 693065 w 9153763"/>
              <a:gd name="connsiteY39" fmla="*/ 2437296 h 6858000"/>
              <a:gd name="connsiteX40" fmla="*/ 1321854 w 9153763"/>
              <a:gd name="connsiteY40" fmla="*/ 2071857 h 6858000"/>
              <a:gd name="connsiteX41" fmla="*/ 0 w 9153763"/>
              <a:gd name="connsiteY41" fmla="*/ 0 h 6858000"/>
              <a:gd name="connsiteX42" fmla="*/ 6966294 w 9153763"/>
              <a:gd name="connsiteY42" fmla="*/ 0 h 6858000"/>
              <a:gd name="connsiteX43" fmla="*/ 6852387 w 9153763"/>
              <a:gd name="connsiteY43" fmla="*/ 196155 h 6858000"/>
              <a:gd name="connsiteX44" fmla="*/ 6043321 w 9153763"/>
              <a:gd name="connsiteY44" fmla="*/ 1589421 h 6858000"/>
              <a:gd name="connsiteX45" fmla="*/ 5423265 w 9153763"/>
              <a:gd name="connsiteY45" fmla="*/ 1954861 h 6858000"/>
              <a:gd name="connsiteX46" fmla="*/ 1379802 w 9153763"/>
              <a:gd name="connsiteY46" fmla="*/ 1954861 h 6858000"/>
              <a:gd name="connsiteX47" fmla="*/ 751013 w 9153763"/>
              <a:gd name="connsiteY47" fmla="*/ 1589421 h 6858000"/>
              <a:gd name="connsiteX48" fmla="*/ 1951 w 9153763"/>
              <a:gd name="connsiteY48" fmla="*/ 293901 h 6858000"/>
              <a:gd name="connsiteX49" fmla="*/ 0 w 9153763"/>
              <a:gd name="connsiteY49" fmla="*/ 290527 h 6858000"/>
              <a:gd name="connsiteX50" fmla="*/ 0 w 9153763"/>
              <a:gd name="connsiteY50" fmla="*/ 0 h 6858000"/>
              <a:gd name="connsiteX0" fmla="*/ 8438383 w 8829300"/>
              <a:gd name="connsiteY0" fmla="*/ 4182594 h 6858000"/>
              <a:gd name="connsiteX1" fmla="*/ 8671249 w 8829300"/>
              <a:gd name="connsiteY1" fmla="*/ 4182594 h 6858000"/>
              <a:gd name="connsiteX2" fmla="*/ 8706958 w 8829300"/>
              <a:gd name="connsiteY2" fmla="*/ 4203640 h 6858000"/>
              <a:gd name="connsiteX3" fmla="*/ 8823642 w 8829300"/>
              <a:gd name="connsiteY3" fmla="*/ 4404579 h 6858000"/>
              <a:gd name="connsiteX4" fmla="*/ 8823642 w 8829300"/>
              <a:gd name="connsiteY4" fmla="*/ 4445668 h 6858000"/>
              <a:gd name="connsiteX5" fmla="*/ 8706958 w 8829300"/>
              <a:gd name="connsiteY5" fmla="*/ 4646606 h 6858000"/>
              <a:gd name="connsiteX6" fmla="*/ 8671249 w 8829300"/>
              <a:gd name="connsiteY6" fmla="*/ 4667652 h 6858000"/>
              <a:gd name="connsiteX7" fmla="*/ 8438383 w 8829300"/>
              <a:gd name="connsiteY7" fmla="*/ 4667652 h 6858000"/>
              <a:gd name="connsiteX8" fmla="*/ 8402170 w 8829300"/>
              <a:gd name="connsiteY8" fmla="*/ 4646606 h 6858000"/>
              <a:gd name="connsiteX9" fmla="*/ 8285989 w 8829300"/>
              <a:gd name="connsiteY9" fmla="*/ 4445668 h 6858000"/>
              <a:gd name="connsiteX10" fmla="*/ 8285989 w 8829300"/>
              <a:gd name="connsiteY10" fmla="*/ 4404579 h 6858000"/>
              <a:gd name="connsiteX11" fmla="*/ 8402170 w 8829300"/>
              <a:gd name="connsiteY11" fmla="*/ 4203640 h 6858000"/>
              <a:gd name="connsiteX12" fmla="*/ 8438383 w 8829300"/>
              <a:gd name="connsiteY12" fmla="*/ 4182594 h 6858000"/>
              <a:gd name="connsiteX13" fmla="*/ 7678681 w 8829300"/>
              <a:gd name="connsiteY13" fmla="*/ 3459104 h 6858000"/>
              <a:gd name="connsiteX14" fmla="*/ 8119685 w 8829300"/>
              <a:gd name="connsiteY14" fmla="*/ 3459104 h 6858000"/>
              <a:gd name="connsiteX15" fmla="*/ 8187313 w 8829300"/>
              <a:gd name="connsiteY15" fmla="*/ 3498961 h 6858000"/>
              <a:gd name="connsiteX16" fmla="*/ 8408292 w 8829300"/>
              <a:gd name="connsiteY16" fmla="*/ 3879501 h 6858000"/>
              <a:gd name="connsiteX17" fmla="*/ 8408292 w 8829300"/>
              <a:gd name="connsiteY17" fmla="*/ 3957318 h 6858000"/>
              <a:gd name="connsiteX18" fmla="*/ 8187313 w 8829300"/>
              <a:gd name="connsiteY18" fmla="*/ 4337857 h 6858000"/>
              <a:gd name="connsiteX19" fmla="*/ 8119685 w 8829300"/>
              <a:gd name="connsiteY19" fmla="*/ 4377714 h 6858000"/>
              <a:gd name="connsiteX20" fmla="*/ 7678681 w 8829300"/>
              <a:gd name="connsiteY20" fmla="*/ 4377714 h 6858000"/>
              <a:gd name="connsiteX21" fmla="*/ 7610101 w 8829300"/>
              <a:gd name="connsiteY21" fmla="*/ 4337857 h 6858000"/>
              <a:gd name="connsiteX22" fmla="*/ 7390076 w 8829300"/>
              <a:gd name="connsiteY22" fmla="*/ 3957318 h 6858000"/>
              <a:gd name="connsiteX23" fmla="*/ 7390076 w 8829300"/>
              <a:gd name="connsiteY23" fmla="*/ 3879501 h 6858000"/>
              <a:gd name="connsiteX24" fmla="*/ 7610101 w 8829300"/>
              <a:gd name="connsiteY24" fmla="*/ 3498961 h 6858000"/>
              <a:gd name="connsiteX25" fmla="*/ 7678681 w 8829300"/>
              <a:gd name="connsiteY25" fmla="*/ 3459104 h 6858000"/>
              <a:gd name="connsiteX26" fmla="*/ 1321854 w 8829300"/>
              <a:gd name="connsiteY26" fmla="*/ 2071857 h 6858000"/>
              <a:gd name="connsiteX27" fmla="*/ 5365317 w 8829300"/>
              <a:gd name="connsiteY27" fmla="*/ 2071857 h 6858000"/>
              <a:gd name="connsiteX28" fmla="*/ 5985373 w 8829300"/>
              <a:gd name="connsiteY28" fmla="*/ 2437296 h 6858000"/>
              <a:gd name="connsiteX29" fmla="*/ 8011470 w 8829300"/>
              <a:gd name="connsiteY29" fmla="*/ 5926372 h 6858000"/>
              <a:gd name="connsiteX30" fmla="*/ 8011470 w 8829300"/>
              <a:gd name="connsiteY30" fmla="*/ 6639850 h 6858000"/>
              <a:gd name="connsiteX31" fmla="*/ 7904625 w 8829300"/>
              <a:gd name="connsiteY31" fmla="*/ 6823844 h 6858000"/>
              <a:gd name="connsiteX32" fmla="*/ 7884791 w 8829300"/>
              <a:gd name="connsiteY32" fmla="*/ 6858000 h 6858000"/>
              <a:gd name="connsiteX33" fmla="*/ 0 w 8829300"/>
              <a:gd name="connsiteY33" fmla="*/ 6858000 h 6858000"/>
              <a:gd name="connsiteX34" fmla="*/ 0 w 8829300"/>
              <a:gd name="connsiteY34" fmla="*/ 3635967 h 6858000"/>
              <a:gd name="connsiteX35" fmla="*/ 27177 w 8829300"/>
              <a:gd name="connsiteY35" fmla="*/ 3588964 h 6858000"/>
              <a:gd name="connsiteX36" fmla="*/ 693065 w 8829300"/>
              <a:gd name="connsiteY36" fmla="*/ 2437296 h 6858000"/>
              <a:gd name="connsiteX37" fmla="*/ 1321854 w 8829300"/>
              <a:gd name="connsiteY37" fmla="*/ 2071857 h 6858000"/>
              <a:gd name="connsiteX38" fmla="*/ 0 w 8829300"/>
              <a:gd name="connsiteY38" fmla="*/ 0 h 6858000"/>
              <a:gd name="connsiteX39" fmla="*/ 6966294 w 8829300"/>
              <a:gd name="connsiteY39" fmla="*/ 0 h 6858000"/>
              <a:gd name="connsiteX40" fmla="*/ 6852387 w 8829300"/>
              <a:gd name="connsiteY40" fmla="*/ 196155 h 6858000"/>
              <a:gd name="connsiteX41" fmla="*/ 6043321 w 8829300"/>
              <a:gd name="connsiteY41" fmla="*/ 1589421 h 6858000"/>
              <a:gd name="connsiteX42" fmla="*/ 5423265 w 8829300"/>
              <a:gd name="connsiteY42" fmla="*/ 1954861 h 6858000"/>
              <a:gd name="connsiteX43" fmla="*/ 1379802 w 8829300"/>
              <a:gd name="connsiteY43" fmla="*/ 1954861 h 6858000"/>
              <a:gd name="connsiteX44" fmla="*/ 751013 w 8829300"/>
              <a:gd name="connsiteY44" fmla="*/ 1589421 h 6858000"/>
              <a:gd name="connsiteX45" fmla="*/ 1951 w 8829300"/>
              <a:gd name="connsiteY45" fmla="*/ 293901 h 6858000"/>
              <a:gd name="connsiteX46" fmla="*/ 0 w 8829300"/>
              <a:gd name="connsiteY46" fmla="*/ 290527 h 6858000"/>
              <a:gd name="connsiteX47" fmla="*/ 0 w 882930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2930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3BDBA113-5174-DD49-8465-1FC262F1C4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1750" y="1426609"/>
            <a:ext cx="3000375" cy="733392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de" noProof="0" dirty="0"/>
              <a:t>Formatvorlage des Untertitelmasters durch </a:t>
            </a:r>
            <a:br>
              <a:rPr lang="de" noProof="0" dirty="0"/>
            </a:br>
            <a:r>
              <a:rPr lang="de" noProof="0" dirty="0"/>
              <a:t>Klicken bearbeiten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CE40DBF-C7D1-CD40-9FC9-BC7DFC903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8474" y="505012"/>
            <a:ext cx="3103651" cy="921597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180000" tIns="288000" rIns="180000" bIns="180000" rtlCol="0" anchor="t"/>
          <a:lstStyle>
            <a:lvl1pPr indent="0" algn="l">
              <a:lnSpc>
                <a:spcPct val="125000"/>
              </a:lnSpc>
              <a:defRPr sz="3750" b="0" spc="-225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Vielen Dank!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7FAB793-8D92-7649-845B-5204B92D0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0BE319B-09F7-4F40-8BC5-109B9AA4AFEF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4000"/>
            <a:ext cx="4104000" cy="351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757743E-AF4E-1E4D-A743-2682FDB2928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4485" y="1134000"/>
            <a:ext cx="4104000" cy="30893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34000"/>
            <a:ext cx="2700000" cy="350943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9293B27-CB4B-DD41-B611-B4ED59A95BB9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128485" y="1134000"/>
            <a:ext cx="2700000" cy="306960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3842DBF-A88B-454B-8684-931D65EA3CF0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226242" y="1143837"/>
            <a:ext cx="2700000" cy="350943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1280C0B2-6AD2-1C4F-B953-AC61ADB5C7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3C5C2AD-08FF-1443-8123-0CCF3A3C2294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08485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D6A9913-E233-9440-A81B-87B0BD7953E9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2045524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5B12E79-EA1F-D548-AD47-E6CFF8A3CB03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3767048" y="1143837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6C09989B-9FD2-464D-8FB1-4CF07EE25B9E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5486961" y="1143837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3B43975-5E84-9442-BA7C-66B33CE8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C7FAEE8-9601-DC4D-88A6-90C896EC8B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/>
          <a:p>
            <a:pPr rt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1" name="Tabellenplatzhalter 10">
            <a:extLst>
              <a:ext uri="{FF2B5EF4-FFF2-40B4-BE49-F238E27FC236}">
                <a16:creationId xmlns:a16="http://schemas.microsoft.com/office/drawing/2014/main" id="{C8472434-826A-5C46-8379-A9A5A8F5DA88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323850" y="1131888"/>
            <a:ext cx="8504238" cy="312420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79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1828" y="1568450"/>
            <a:ext cx="6708171" cy="749300"/>
          </a:xfrm>
        </p:spPr>
        <p:txBody>
          <a:bodyPr rtlCol="0"/>
          <a:lstStyle>
            <a:lvl1pPr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Titel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13496" y="2559400"/>
            <a:ext cx="6714989" cy="197589"/>
          </a:xfrm>
        </p:spPr>
        <p:txBody>
          <a:bodyPr rtlCol="0"/>
          <a:lstStyle>
            <a:lvl1pPr marL="0" indent="0">
              <a:buNone/>
              <a:defRPr sz="16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317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(1)"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D2E68D8-C6FD-484C-932C-5E763492E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37121"/>
            <a:ext cx="6858000" cy="1790700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533DCCCD-5BF3-904B-A5E3-E1F7662E4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7471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673F27-8081-BC4F-9C33-A01D7512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4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98710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9108816 w 10606716"/>
              <a:gd name="connsiteY47" fmla="*/ 2082751 h 6858000"/>
              <a:gd name="connsiteX48" fmla="*/ 9876937 w 10606716"/>
              <a:gd name="connsiteY48" fmla="*/ 2082751 h 6858000"/>
              <a:gd name="connsiteX49" fmla="*/ 9994727 w 10606716"/>
              <a:gd name="connsiteY49" fmla="*/ 2152172 h 6858000"/>
              <a:gd name="connsiteX50" fmla="*/ 10379617 w 10606716"/>
              <a:gd name="connsiteY50" fmla="*/ 2814978 h 6858000"/>
              <a:gd name="connsiteX51" fmla="*/ 10379617 w 10606716"/>
              <a:gd name="connsiteY51" fmla="*/ 2950515 h 6858000"/>
              <a:gd name="connsiteX52" fmla="*/ 9994727 w 10606716"/>
              <a:gd name="connsiteY52" fmla="*/ 3613321 h 6858000"/>
              <a:gd name="connsiteX53" fmla="*/ 9876937 w 10606716"/>
              <a:gd name="connsiteY53" fmla="*/ 3682742 h 6858000"/>
              <a:gd name="connsiteX54" fmla="*/ 9108816 w 10606716"/>
              <a:gd name="connsiteY54" fmla="*/ 3682742 h 6858000"/>
              <a:gd name="connsiteX55" fmla="*/ 8989367 w 10606716"/>
              <a:gd name="connsiteY55" fmla="*/ 3613321 h 6858000"/>
              <a:gd name="connsiteX56" fmla="*/ 8606137 w 10606716"/>
              <a:gd name="connsiteY56" fmla="*/ 2950515 h 6858000"/>
              <a:gd name="connsiteX57" fmla="*/ 8606137 w 10606716"/>
              <a:gd name="connsiteY57" fmla="*/ 2814978 h 6858000"/>
              <a:gd name="connsiteX58" fmla="*/ 8989367 w 10606716"/>
              <a:gd name="connsiteY58" fmla="*/ 2152172 h 6858000"/>
              <a:gd name="connsiteX59" fmla="*/ 9108816 w 10606716"/>
              <a:gd name="connsiteY59" fmla="*/ 2082751 h 6858000"/>
              <a:gd name="connsiteX60" fmla="*/ 1321854 w 10606716"/>
              <a:gd name="connsiteY60" fmla="*/ 2071857 h 6858000"/>
              <a:gd name="connsiteX61" fmla="*/ 5365317 w 10606716"/>
              <a:gd name="connsiteY61" fmla="*/ 2071857 h 6858000"/>
              <a:gd name="connsiteX62" fmla="*/ 5985373 w 10606716"/>
              <a:gd name="connsiteY62" fmla="*/ 2437296 h 6858000"/>
              <a:gd name="connsiteX63" fmla="*/ 8011470 w 10606716"/>
              <a:gd name="connsiteY63" fmla="*/ 5926372 h 6858000"/>
              <a:gd name="connsiteX64" fmla="*/ 8011470 w 10606716"/>
              <a:gd name="connsiteY64" fmla="*/ 6639850 h 6858000"/>
              <a:gd name="connsiteX65" fmla="*/ 7904625 w 10606716"/>
              <a:gd name="connsiteY65" fmla="*/ 6823844 h 6858000"/>
              <a:gd name="connsiteX66" fmla="*/ 7884791 w 10606716"/>
              <a:gd name="connsiteY66" fmla="*/ 6858000 h 6858000"/>
              <a:gd name="connsiteX67" fmla="*/ 0 w 10606716"/>
              <a:gd name="connsiteY67" fmla="*/ 6858000 h 6858000"/>
              <a:gd name="connsiteX68" fmla="*/ 0 w 10606716"/>
              <a:gd name="connsiteY68" fmla="*/ 3635967 h 6858000"/>
              <a:gd name="connsiteX69" fmla="*/ 27177 w 10606716"/>
              <a:gd name="connsiteY69" fmla="*/ 3588964 h 6858000"/>
              <a:gd name="connsiteX70" fmla="*/ 693065 w 10606716"/>
              <a:gd name="connsiteY70" fmla="*/ 2437296 h 6858000"/>
              <a:gd name="connsiteX71" fmla="*/ 1321854 w 10606716"/>
              <a:gd name="connsiteY71" fmla="*/ 2071857 h 6858000"/>
              <a:gd name="connsiteX72" fmla="*/ 6786399 w 10606716"/>
              <a:gd name="connsiteY72" fmla="*/ 753840 h 6858000"/>
              <a:gd name="connsiteX73" fmla="*/ 8025968 w 10606716"/>
              <a:gd name="connsiteY73" fmla="*/ 753840 h 6858000"/>
              <a:gd name="connsiteX74" fmla="*/ 8216053 w 10606716"/>
              <a:gd name="connsiteY74" fmla="*/ 865869 h 6858000"/>
              <a:gd name="connsiteX75" fmla="*/ 8837177 w 10606716"/>
              <a:gd name="connsiteY75" fmla="*/ 1935484 h 6858000"/>
              <a:gd name="connsiteX76" fmla="*/ 8837177 w 10606716"/>
              <a:gd name="connsiteY76" fmla="*/ 2154207 h 6858000"/>
              <a:gd name="connsiteX77" fmla="*/ 8216053 w 10606716"/>
              <a:gd name="connsiteY77" fmla="*/ 3223823 h 6858000"/>
              <a:gd name="connsiteX78" fmla="*/ 8025968 w 10606716"/>
              <a:gd name="connsiteY78" fmla="*/ 3335852 h 6858000"/>
              <a:gd name="connsiteX79" fmla="*/ 6786399 w 10606716"/>
              <a:gd name="connsiteY79" fmla="*/ 3335852 h 6858000"/>
              <a:gd name="connsiteX80" fmla="*/ 6593637 w 10606716"/>
              <a:gd name="connsiteY80" fmla="*/ 3223823 h 6858000"/>
              <a:gd name="connsiteX81" fmla="*/ 5975192 w 10606716"/>
              <a:gd name="connsiteY81" fmla="*/ 2154207 h 6858000"/>
              <a:gd name="connsiteX82" fmla="*/ 5975192 w 10606716"/>
              <a:gd name="connsiteY82" fmla="*/ 1935484 h 6858000"/>
              <a:gd name="connsiteX83" fmla="*/ 6593637 w 10606716"/>
              <a:gd name="connsiteY83" fmla="*/ 865869 h 6858000"/>
              <a:gd name="connsiteX84" fmla="*/ 6786399 w 10606716"/>
              <a:gd name="connsiteY84" fmla="*/ 753840 h 6858000"/>
              <a:gd name="connsiteX85" fmla="*/ 0 w 10606716"/>
              <a:gd name="connsiteY85" fmla="*/ 0 h 6858000"/>
              <a:gd name="connsiteX86" fmla="*/ 6966294 w 10606716"/>
              <a:gd name="connsiteY86" fmla="*/ 0 h 6858000"/>
              <a:gd name="connsiteX87" fmla="*/ 6852387 w 10606716"/>
              <a:gd name="connsiteY87" fmla="*/ 196155 h 6858000"/>
              <a:gd name="connsiteX88" fmla="*/ 6043321 w 10606716"/>
              <a:gd name="connsiteY88" fmla="*/ 1589421 h 6858000"/>
              <a:gd name="connsiteX89" fmla="*/ 5423265 w 10606716"/>
              <a:gd name="connsiteY89" fmla="*/ 1954861 h 6858000"/>
              <a:gd name="connsiteX90" fmla="*/ 1379802 w 10606716"/>
              <a:gd name="connsiteY90" fmla="*/ 1954861 h 6858000"/>
              <a:gd name="connsiteX91" fmla="*/ 751013 w 10606716"/>
              <a:gd name="connsiteY91" fmla="*/ 1589421 h 6858000"/>
              <a:gd name="connsiteX92" fmla="*/ 1951 w 10606716"/>
              <a:gd name="connsiteY92" fmla="*/ 293901 h 6858000"/>
              <a:gd name="connsiteX93" fmla="*/ 0 w 10606716"/>
              <a:gd name="connsiteY93" fmla="*/ 290527 h 6858000"/>
              <a:gd name="connsiteX94" fmla="*/ 0 w 10606716"/>
              <a:gd name="connsiteY94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9108816 w 10407209"/>
              <a:gd name="connsiteY46" fmla="*/ 2082751 h 6858000"/>
              <a:gd name="connsiteX47" fmla="*/ 9876937 w 10407209"/>
              <a:gd name="connsiteY47" fmla="*/ 2082751 h 6858000"/>
              <a:gd name="connsiteX48" fmla="*/ 9994727 w 10407209"/>
              <a:gd name="connsiteY48" fmla="*/ 2152172 h 6858000"/>
              <a:gd name="connsiteX49" fmla="*/ 10379617 w 10407209"/>
              <a:gd name="connsiteY49" fmla="*/ 2814978 h 6858000"/>
              <a:gd name="connsiteX50" fmla="*/ 10379617 w 10407209"/>
              <a:gd name="connsiteY50" fmla="*/ 2950515 h 6858000"/>
              <a:gd name="connsiteX51" fmla="*/ 9994727 w 10407209"/>
              <a:gd name="connsiteY51" fmla="*/ 3613321 h 6858000"/>
              <a:gd name="connsiteX52" fmla="*/ 9876937 w 10407209"/>
              <a:gd name="connsiteY52" fmla="*/ 3682742 h 6858000"/>
              <a:gd name="connsiteX53" fmla="*/ 9108816 w 10407209"/>
              <a:gd name="connsiteY53" fmla="*/ 3682742 h 6858000"/>
              <a:gd name="connsiteX54" fmla="*/ 8989367 w 10407209"/>
              <a:gd name="connsiteY54" fmla="*/ 3613321 h 6858000"/>
              <a:gd name="connsiteX55" fmla="*/ 8606137 w 10407209"/>
              <a:gd name="connsiteY55" fmla="*/ 2950515 h 6858000"/>
              <a:gd name="connsiteX56" fmla="*/ 8606137 w 10407209"/>
              <a:gd name="connsiteY56" fmla="*/ 2814978 h 6858000"/>
              <a:gd name="connsiteX57" fmla="*/ 8989367 w 10407209"/>
              <a:gd name="connsiteY57" fmla="*/ 2152172 h 6858000"/>
              <a:gd name="connsiteX58" fmla="*/ 9108816 w 10407209"/>
              <a:gd name="connsiteY58" fmla="*/ 2082751 h 6858000"/>
              <a:gd name="connsiteX59" fmla="*/ 1321854 w 10407209"/>
              <a:gd name="connsiteY59" fmla="*/ 2071857 h 6858000"/>
              <a:gd name="connsiteX60" fmla="*/ 5365317 w 10407209"/>
              <a:gd name="connsiteY60" fmla="*/ 2071857 h 6858000"/>
              <a:gd name="connsiteX61" fmla="*/ 5985373 w 10407209"/>
              <a:gd name="connsiteY61" fmla="*/ 2437296 h 6858000"/>
              <a:gd name="connsiteX62" fmla="*/ 8011470 w 10407209"/>
              <a:gd name="connsiteY62" fmla="*/ 5926372 h 6858000"/>
              <a:gd name="connsiteX63" fmla="*/ 8011470 w 10407209"/>
              <a:gd name="connsiteY63" fmla="*/ 6639850 h 6858000"/>
              <a:gd name="connsiteX64" fmla="*/ 7904625 w 10407209"/>
              <a:gd name="connsiteY64" fmla="*/ 6823844 h 6858000"/>
              <a:gd name="connsiteX65" fmla="*/ 7884791 w 10407209"/>
              <a:gd name="connsiteY65" fmla="*/ 6858000 h 6858000"/>
              <a:gd name="connsiteX66" fmla="*/ 0 w 10407209"/>
              <a:gd name="connsiteY66" fmla="*/ 6858000 h 6858000"/>
              <a:gd name="connsiteX67" fmla="*/ 0 w 10407209"/>
              <a:gd name="connsiteY67" fmla="*/ 3635967 h 6858000"/>
              <a:gd name="connsiteX68" fmla="*/ 27177 w 10407209"/>
              <a:gd name="connsiteY68" fmla="*/ 3588964 h 6858000"/>
              <a:gd name="connsiteX69" fmla="*/ 693065 w 10407209"/>
              <a:gd name="connsiteY69" fmla="*/ 2437296 h 6858000"/>
              <a:gd name="connsiteX70" fmla="*/ 1321854 w 10407209"/>
              <a:gd name="connsiteY70" fmla="*/ 2071857 h 6858000"/>
              <a:gd name="connsiteX71" fmla="*/ 6786399 w 10407209"/>
              <a:gd name="connsiteY71" fmla="*/ 753840 h 6858000"/>
              <a:gd name="connsiteX72" fmla="*/ 8025968 w 10407209"/>
              <a:gd name="connsiteY72" fmla="*/ 753840 h 6858000"/>
              <a:gd name="connsiteX73" fmla="*/ 8216053 w 10407209"/>
              <a:gd name="connsiteY73" fmla="*/ 865869 h 6858000"/>
              <a:gd name="connsiteX74" fmla="*/ 8837177 w 10407209"/>
              <a:gd name="connsiteY74" fmla="*/ 1935484 h 6858000"/>
              <a:gd name="connsiteX75" fmla="*/ 8837177 w 10407209"/>
              <a:gd name="connsiteY75" fmla="*/ 2154207 h 6858000"/>
              <a:gd name="connsiteX76" fmla="*/ 8216053 w 10407209"/>
              <a:gd name="connsiteY76" fmla="*/ 3223823 h 6858000"/>
              <a:gd name="connsiteX77" fmla="*/ 8025968 w 10407209"/>
              <a:gd name="connsiteY77" fmla="*/ 3335852 h 6858000"/>
              <a:gd name="connsiteX78" fmla="*/ 6786399 w 10407209"/>
              <a:gd name="connsiteY78" fmla="*/ 3335852 h 6858000"/>
              <a:gd name="connsiteX79" fmla="*/ 6593637 w 10407209"/>
              <a:gd name="connsiteY79" fmla="*/ 3223823 h 6858000"/>
              <a:gd name="connsiteX80" fmla="*/ 5975192 w 10407209"/>
              <a:gd name="connsiteY80" fmla="*/ 2154207 h 6858000"/>
              <a:gd name="connsiteX81" fmla="*/ 5975192 w 10407209"/>
              <a:gd name="connsiteY81" fmla="*/ 1935484 h 6858000"/>
              <a:gd name="connsiteX82" fmla="*/ 6593637 w 10407209"/>
              <a:gd name="connsiteY82" fmla="*/ 865869 h 6858000"/>
              <a:gd name="connsiteX83" fmla="*/ 6786399 w 10407209"/>
              <a:gd name="connsiteY83" fmla="*/ 753840 h 6858000"/>
              <a:gd name="connsiteX84" fmla="*/ 0 w 10407209"/>
              <a:gd name="connsiteY84" fmla="*/ 0 h 6858000"/>
              <a:gd name="connsiteX85" fmla="*/ 6966294 w 10407209"/>
              <a:gd name="connsiteY85" fmla="*/ 0 h 6858000"/>
              <a:gd name="connsiteX86" fmla="*/ 6852387 w 10407209"/>
              <a:gd name="connsiteY86" fmla="*/ 196155 h 6858000"/>
              <a:gd name="connsiteX87" fmla="*/ 6043321 w 10407209"/>
              <a:gd name="connsiteY87" fmla="*/ 1589421 h 6858000"/>
              <a:gd name="connsiteX88" fmla="*/ 5423265 w 10407209"/>
              <a:gd name="connsiteY88" fmla="*/ 1954861 h 6858000"/>
              <a:gd name="connsiteX89" fmla="*/ 1379802 w 10407209"/>
              <a:gd name="connsiteY89" fmla="*/ 1954861 h 6858000"/>
              <a:gd name="connsiteX90" fmla="*/ 751013 w 10407209"/>
              <a:gd name="connsiteY90" fmla="*/ 1589421 h 6858000"/>
              <a:gd name="connsiteX91" fmla="*/ 1951 w 10407209"/>
              <a:gd name="connsiteY91" fmla="*/ 293901 h 6858000"/>
              <a:gd name="connsiteX92" fmla="*/ 0 w 10407209"/>
              <a:gd name="connsiteY92" fmla="*/ 290527 h 6858000"/>
              <a:gd name="connsiteX93" fmla="*/ 0 w 10407209"/>
              <a:gd name="connsiteY93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025501 w 10398280"/>
              <a:gd name="connsiteY2" fmla="*/ 6858000 h 6858000"/>
              <a:gd name="connsiteX3" fmla="*/ 8129453 w 10398280"/>
              <a:gd name="connsiteY3" fmla="*/ 6678214 h 6858000"/>
              <a:gd name="connsiteX4" fmla="*/ 8272677 w 10398280"/>
              <a:gd name="connsiteY4" fmla="*/ 6430504 h 6858000"/>
              <a:gd name="connsiteX5" fmla="*/ 8526285 w 10398280"/>
              <a:gd name="connsiteY5" fmla="*/ 6283111 h 6858000"/>
              <a:gd name="connsiteX6" fmla="*/ 8508611 w 10398280"/>
              <a:gd name="connsiteY6" fmla="*/ 4776272 h 6858000"/>
              <a:gd name="connsiteX7" fmla="*/ 9153763 w 10398280"/>
              <a:gd name="connsiteY7" fmla="*/ 4776272 h 6858000"/>
              <a:gd name="connsiteX8" fmla="*/ 9252696 w 10398280"/>
              <a:gd name="connsiteY8" fmla="*/ 4834580 h 6858000"/>
              <a:gd name="connsiteX9" fmla="*/ 9575969 w 10398280"/>
              <a:gd name="connsiteY9" fmla="*/ 5391278 h 6858000"/>
              <a:gd name="connsiteX10" fmla="*/ 9575969 w 10398280"/>
              <a:gd name="connsiteY10" fmla="*/ 5505116 h 6858000"/>
              <a:gd name="connsiteX11" fmla="*/ 9252696 w 10398280"/>
              <a:gd name="connsiteY11" fmla="*/ 6061815 h 6858000"/>
              <a:gd name="connsiteX12" fmla="*/ 9153763 w 10398280"/>
              <a:gd name="connsiteY12" fmla="*/ 6120122 h 6858000"/>
              <a:gd name="connsiteX13" fmla="*/ 8508611 w 10398280"/>
              <a:gd name="connsiteY13" fmla="*/ 6120122 h 6858000"/>
              <a:gd name="connsiteX14" fmla="*/ 8408284 w 10398280"/>
              <a:gd name="connsiteY14" fmla="*/ 6061815 h 6858000"/>
              <a:gd name="connsiteX15" fmla="*/ 8086404 w 10398280"/>
              <a:gd name="connsiteY15" fmla="*/ 5505116 h 6858000"/>
              <a:gd name="connsiteX16" fmla="*/ 8086404 w 10398280"/>
              <a:gd name="connsiteY16" fmla="*/ 5391278 h 6858000"/>
              <a:gd name="connsiteX17" fmla="*/ 8408284 w 10398280"/>
              <a:gd name="connsiteY17" fmla="*/ 4834580 h 6858000"/>
              <a:gd name="connsiteX18" fmla="*/ 8508611 w 10398280"/>
              <a:gd name="connsiteY18" fmla="*/ 4776272 h 6858000"/>
              <a:gd name="connsiteX19" fmla="*/ 8438383 w 10398280"/>
              <a:gd name="connsiteY19" fmla="*/ 4182594 h 6858000"/>
              <a:gd name="connsiteX20" fmla="*/ 8671249 w 10398280"/>
              <a:gd name="connsiteY20" fmla="*/ 4182594 h 6858000"/>
              <a:gd name="connsiteX21" fmla="*/ 8706958 w 10398280"/>
              <a:gd name="connsiteY21" fmla="*/ 4203640 h 6858000"/>
              <a:gd name="connsiteX22" fmla="*/ 8823642 w 10398280"/>
              <a:gd name="connsiteY22" fmla="*/ 4404579 h 6858000"/>
              <a:gd name="connsiteX23" fmla="*/ 8823642 w 10398280"/>
              <a:gd name="connsiteY23" fmla="*/ 4445668 h 6858000"/>
              <a:gd name="connsiteX24" fmla="*/ 8706958 w 10398280"/>
              <a:gd name="connsiteY24" fmla="*/ 4646606 h 6858000"/>
              <a:gd name="connsiteX25" fmla="*/ 8671249 w 10398280"/>
              <a:gd name="connsiteY25" fmla="*/ 4667652 h 6858000"/>
              <a:gd name="connsiteX26" fmla="*/ 8438383 w 10398280"/>
              <a:gd name="connsiteY26" fmla="*/ 4667652 h 6858000"/>
              <a:gd name="connsiteX27" fmla="*/ 8402170 w 10398280"/>
              <a:gd name="connsiteY27" fmla="*/ 4646606 h 6858000"/>
              <a:gd name="connsiteX28" fmla="*/ 8285989 w 10398280"/>
              <a:gd name="connsiteY28" fmla="*/ 4445668 h 6858000"/>
              <a:gd name="connsiteX29" fmla="*/ 8285989 w 10398280"/>
              <a:gd name="connsiteY29" fmla="*/ 4404579 h 6858000"/>
              <a:gd name="connsiteX30" fmla="*/ 8402170 w 10398280"/>
              <a:gd name="connsiteY30" fmla="*/ 4203640 h 6858000"/>
              <a:gd name="connsiteX31" fmla="*/ 8438383 w 10398280"/>
              <a:gd name="connsiteY31" fmla="*/ 4182594 h 6858000"/>
              <a:gd name="connsiteX32" fmla="*/ 7678681 w 10398280"/>
              <a:gd name="connsiteY32" fmla="*/ 3459104 h 6858000"/>
              <a:gd name="connsiteX33" fmla="*/ 8119685 w 10398280"/>
              <a:gd name="connsiteY33" fmla="*/ 3459104 h 6858000"/>
              <a:gd name="connsiteX34" fmla="*/ 8187313 w 10398280"/>
              <a:gd name="connsiteY34" fmla="*/ 3498961 h 6858000"/>
              <a:gd name="connsiteX35" fmla="*/ 8408292 w 10398280"/>
              <a:gd name="connsiteY35" fmla="*/ 3879501 h 6858000"/>
              <a:gd name="connsiteX36" fmla="*/ 8408292 w 10398280"/>
              <a:gd name="connsiteY36" fmla="*/ 3957318 h 6858000"/>
              <a:gd name="connsiteX37" fmla="*/ 8187313 w 10398280"/>
              <a:gd name="connsiteY37" fmla="*/ 4337857 h 6858000"/>
              <a:gd name="connsiteX38" fmla="*/ 8119685 w 10398280"/>
              <a:gd name="connsiteY38" fmla="*/ 4377714 h 6858000"/>
              <a:gd name="connsiteX39" fmla="*/ 7678681 w 10398280"/>
              <a:gd name="connsiteY39" fmla="*/ 4377714 h 6858000"/>
              <a:gd name="connsiteX40" fmla="*/ 7610101 w 10398280"/>
              <a:gd name="connsiteY40" fmla="*/ 4337857 h 6858000"/>
              <a:gd name="connsiteX41" fmla="*/ 7390076 w 10398280"/>
              <a:gd name="connsiteY41" fmla="*/ 3957318 h 6858000"/>
              <a:gd name="connsiteX42" fmla="*/ 7390076 w 10398280"/>
              <a:gd name="connsiteY42" fmla="*/ 3879501 h 6858000"/>
              <a:gd name="connsiteX43" fmla="*/ 7610101 w 10398280"/>
              <a:gd name="connsiteY43" fmla="*/ 3498961 h 6858000"/>
              <a:gd name="connsiteX44" fmla="*/ 7678681 w 10398280"/>
              <a:gd name="connsiteY44" fmla="*/ 3459104 h 6858000"/>
              <a:gd name="connsiteX45" fmla="*/ 9108816 w 10398280"/>
              <a:gd name="connsiteY45" fmla="*/ 2082751 h 6858000"/>
              <a:gd name="connsiteX46" fmla="*/ 9876937 w 10398280"/>
              <a:gd name="connsiteY46" fmla="*/ 2082751 h 6858000"/>
              <a:gd name="connsiteX47" fmla="*/ 9994727 w 10398280"/>
              <a:gd name="connsiteY47" fmla="*/ 2152172 h 6858000"/>
              <a:gd name="connsiteX48" fmla="*/ 10379617 w 10398280"/>
              <a:gd name="connsiteY48" fmla="*/ 2814978 h 6858000"/>
              <a:gd name="connsiteX49" fmla="*/ 10379617 w 10398280"/>
              <a:gd name="connsiteY49" fmla="*/ 2950515 h 6858000"/>
              <a:gd name="connsiteX50" fmla="*/ 9994727 w 10398280"/>
              <a:gd name="connsiteY50" fmla="*/ 3613321 h 6858000"/>
              <a:gd name="connsiteX51" fmla="*/ 9876937 w 10398280"/>
              <a:gd name="connsiteY51" fmla="*/ 3682742 h 6858000"/>
              <a:gd name="connsiteX52" fmla="*/ 9108816 w 10398280"/>
              <a:gd name="connsiteY52" fmla="*/ 3682742 h 6858000"/>
              <a:gd name="connsiteX53" fmla="*/ 8989367 w 10398280"/>
              <a:gd name="connsiteY53" fmla="*/ 3613321 h 6858000"/>
              <a:gd name="connsiteX54" fmla="*/ 8606137 w 10398280"/>
              <a:gd name="connsiteY54" fmla="*/ 2950515 h 6858000"/>
              <a:gd name="connsiteX55" fmla="*/ 8606137 w 10398280"/>
              <a:gd name="connsiteY55" fmla="*/ 2814978 h 6858000"/>
              <a:gd name="connsiteX56" fmla="*/ 8989367 w 10398280"/>
              <a:gd name="connsiteY56" fmla="*/ 2152172 h 6858000"/>
              <a:gd name="connsiteX57" fmla="*/ 9108816 w 10398280"/>
              <a:gd name="connsiteY57" fmla="*/ 2082751 h 6858000"/>
              <a:gd name="connsiteX58" fmla="*/ 1321854 w 10398280"/>
              <a:gd name="connsiteY58" fmla="*/ 2071857 h 6858000"/>
              <a:gd name="connsiteX59" fmla="*/ 5365317 w 10398280"/>
              <a:gd name="connsiteY59" fmla="*/ 2071857 h 6858000"/>
              <a:gd name="connsiteX60" fmla="*/ 5985373 w 10398280"/>
              <a:gd name="connsiteY60" fmla="*/ 2437296 h 6858000"/>
              <a:gd name="connsiteX61" fmla="*/ 8011470 w 10398280"/>
              <a:gd name="connsiteY61" fmla="*/ 5926372 h 6858000"/>
              <a:gd name="connsiteX62" fmla="*/ 8011470 w 10398280"/>
              <a:gd name="connsiteY62" fmla="*/ 6639850 h 6858000"/>
              <a:gd name="connsiteX63" fmla="*/ 7904625 w 10398280"/>
              <a:gd name="connsiteY63" fmla="*/ 6823844 h 6858000"/>
              <a:gd name="connsiteX64" fmla="*/ 7884791 w 10398280"/>
              <a:gd name="connsiteY64" fmla="*/ 6858000 h 6858000"/>
              <a:gd name="connsiteX65" fmla="*/ 0 w 10398280"/>
              <a:gd name="connsiteY65" fmla="*/ 6858000 h 6858000"/>
              <a:gd name="connsiteX66" fmla="*/ 0 w 10398280"/>
              <a:gd name="connsiteY66" fmla="*/ 3635967 h 6858000"/>
              <a:gd name="connsiteX67" fmla="*/ 27177 w 10398280"/>
              <a:gd name="connsiteY67" fmla="*/ 3588964 h 6858000"/>
              <a:gd name="connsiteX68" fmla="*/ 693065 w 10398280"/>
              <a:gd name="connsiteY68" fmla="*/ 2437296 h 6858000"/>
              <a:gd name="connsiteX69" fmla="*/ 1321854 w 10398280"/>
              <a:gd name="connsiteY69" fmla="*/ 2071857 h 6858000"/>
              <a:gd name="connsiteX70" fmla="*/ 6786399 w 10398280"/>
              <a:gd name="connsiteY70" fmla="*/ 753840 h 6858000"/>
              <a:gd name="connsiteX71" fmla="*/ 8025968 w 10398280"/>
              <a:gd name="connsiteY71" fmla="*/ 753840 h 6858000"/>
              <a:gd name="connsiteX72" fmla="*/ 8216053 w 10398280"/>
              <a:gd name="connsiteY72" fmla="*/ 865869 h 6858000"/>
              <a:gd name="connsiteX73" fmla="*/ 8837177 w 10398280"/>
              <a:gd name="connsiteY73" fmla="*/ 1935484 h 6858000"/>
              <a:gd name="connsiteX74" fmla="*/ 8837177 w 10398280"/>
              <a:gd name="connsiteY74" fmla="*/ 2154207 h 6858000"/>
              <a:gd name="connsiteX75" fmla="*/ 8216053 w 10398280"/>
              <a:gd name="connsiteY75" fmla="*/ 3223823 h 6858000"/>
              <a:gd name="connsiteX76" fmla="*/ 8025968 w 10398280"/>
              <a:gd name="connsiteY76" fmla="*/ 3335852 h 6858000"/>
              <a:gd name="connsiteX77" fmla="*/ 6786399 w 10398280"/>
              <a:gd name="connsiteY77" fmla="*/ 3335852 h 6858000"/>
              <a:gd name="connsiteX78" fmla="*/ 6593637 w 10398280"/>
              <a:gd name="connsiteY78" fmla="*/ 3223823 h 6858000"/>
              <a:gd name="connsiteX79" fmla="*/ 5975192 w 10398280"/>
              <a:gd name="connsiteY79" fmla="*/ 2154207 h 6858000"/>
              <a:gd name="connsiteX80" fmla="*/ 5975192 w 10398280"/>
              <a:gd name="connsiteY80" fmla="*/ 1935484 h 6858000"/>
              <a:gd name="connsiteX81" fmla="*/ 6593637 w 10398280"/>
              <a:gd name="connsiteY81" fmla="*/ 865869 h 6858000"/>
              <a:gd name="connsiteX82" fmla="*/ 6786399 w 10398280"/>
              <a:gd name="connsiteY82" fmla="*/ 753840 h 6858000"/>
              <a:gd name="connsiteX83" fmla="*/ 0 w 10398280"/>
              <a:gd name="connsiteY83" fmla="*/ 0 h 6858000"/>
              <a:gd name="connsiteX84" fmla="*/ 6966294 w 10398280"/>
              <a:gd name="connsiteY84" fmla="*/ 0 h 6858000"/>
              <a:gd name="connsiteX85" fmla="*/ 6852387 w 10398280"/>
              <a:gd name="connsiteY85" fmla="*/ 196155 h 6858000"/>
              <a:gd name="connsiteX86" fmla="*/ 6043321 w 10398280"/>
              <a:gd name="connsiteY86" fmla="*/ 1589421 h 6858000"/>
              <a:gd name="connsiteX87" fmla="*/ 5423265 w 10398280"/>
              <a:gd name="connsiteY87" fmla="*/ 1954861 h 6858000"/>
              <a:gd name="connsiteX88" fmla="*/ 1379802 w 10398280"/>
              <a:gd name="connsiteY88" fmla="*/ 1954861 h 6858000"/>
              <a:gd name="connsiteX89" fmla="*/ 751013 w 10398280"/>
              <a:gd name="connsiteY89" fmla="*/ 1589421 h 6858000"/>
              <a:gd name="connsiteX90" fmla="*/ 1951 w 10398280"/>
              <a:gd name="connsiteY90" fmla="*/ 293901 h 6858000"/>
              <a:gd name="connsiteX91" fmla="*/ 0 w 10398280"/>
              <a:gd name="connsiteY91" fmla="*/ 290527 h 6858000"/>
              <a:gd name="connsiteX92" fmla="*/ 0 w 10398280"/>
              <a:gd name="connsiteY92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129453 w 10398280"/>
              <a:gd name="connsiteY2" fmla="*/ 6678214 h 6858000"/>
              <a:gd name="connsiteX3" fmla="*/ 8272677 w 10398280"/>
              <a:gd name="connsiteY3" fmla="*/ 6430504 h 6858000"/>
              <a:gd name="connsiteX4" fmla="*/ 8526285 w 10398280"/>
              <a:gd name="connsiteY4" fmla="*/ 6283111 h 6858000"/>
              <a:gd name="connsiteX5" fmla="*/ 8508611 w 10398280"/>
              <a:gd name="connsiteY5" fmla="*/ 4776272 h 6858000"/>
              <a:gd name="connsiteX6" fmla="*/ 9153763 w 10398280"/>
              <a:gd name="connsiteY6" fmla="*/ 4776272 h 6858000"/>
              <a:gd name="connsiteX7" fmla="*/ 9252696 w 10398280"/>
              <a:gd name="connsiteY7" fmla="*/ 4834580 h 6858000"/>
              <a:gd name="connsiteX8" fmla="*/ 9575969 w 10398280"/>
              <a:gd name="connsiteY8" fmla="*/ 5391278 h 6858000"/>
              <a:gd name="connsiteX9" fmla="*/ 9575969 w 10398280"/>
              <a:gd name="connsiteY9" fmla="*/ 5505116 h 6858000"/>
              <a:gd name="connsiteX10" fmla="*/ 9252696 w 10398280"/>
              <a:gd name="connsiteY10" fmla="*/ 6061815 h 6858000"/>
              <a:gd name="connsiteX11" fmla="*/ 9153763 w 10398280"/>
              <a:gd name="connsiteY11" fmla="*/ 6120122 h 6858000"/>
              <a:gd name="connsiteX12" fmla="*/ 8508611 w 10398280"/>
              <a:gd name="connsiteY12" fmla="*/ 6120122 h 6858000"/>
              <a:gd name="connsiteX13" fmla="*/ 8408284 w 10398280"/>
              <a:gd name="connsiteY13" fmla="*/ 6061815 h 6858000"/>
              <a:gd name="connsiteX14" fmla="*/ 8086404 w 10398280"/>
              <a:gd name="connsiteY14" fmla="*/ 5505116 h 6858000"/>
              <a:gd name="connsiteX15" fmla="*/ 8086404 w 10398280"/>
              <a:gd name="connsiteY15" fmla="*/ 5391278 h 6858000"/>
              <a:gd name="connsiteX16" fmla="*/ 8408284 w 10398280"/>
              <a:gd name="connsiteY16" fmla="*/ 4834580 h 6858000"/>
              <a:gd name="connsiteX17" fmla="*/ 8508611 w 10398280"/>
              <a:gd name="connsiteY17" fmla="*/ 4776272 h 6858000"/>
              <a:gd name="connsiteX18" fmla="*/ 8438383 w 10398280"/>
              <a:gd name="connsiteY18" fmla="*/ 4182594 h 6858000"/>
              <a:gd name="connsiteX19" fmla="*/ 8671249 w 10398280"/>
              <a:gd name="connsiteY19" fmla="*/ 4182594 h 6858000"/>
              <a:gd name="connsiteX20" fmla="*/ 8706958 w 10398280"/>
              <a:gd name="connsiteY20" fmla="*/ 4203640 h 6858000"/>
              <a:gd name="connsiteX21" fmla="*/ 8823642 w 10398280"/>
              <a:gd name="connsiteY21" fmla="*/ 4404579 h 6858000"/>
              <a:gd name="connsiteX22" fmla="*/ 8823642 w 10398280"/>
              <a:gd name="connsiteY22" fmla="*/ 4445668 h 6858000"/>
              <a:gd name="connsiteX23" fmla="*/ 8706958 w 10398280"/>
              <a:gd name="connsiteY23" fmla="*/ 4646606 h 6858000"/>
              <a:gd name="connsiteX24" fmla="*/ 8671249 w 10398280"/>
              <a:gd name="connsiteY24" fmla="*/ 4667652 h 6858000"/>
              <a:gd name="connsiteX25" fmla="*/ 8438383 w 10398280"/>
              <a:gd name="connsiteY25" fmla="*/ 4667652 h 6858000"/>
              <a:gd name="connsiteX26" fmla="*/ 8402170 w 10398280"/>
              <a:gd name="connsiteY26" fmla="*/ 4646606 h 6858000"/>
              <a:gd name="connsiteX27" fmla="*/ 8285989 w 10398280"/>
              <a:gd name="connsiteY27" fmla="*/ 4445668 h 6858000"/>
              <a:gd name="connsiteX28" fmla="*/ 8285989 w 10398280"/>
              <a:gd name="connsiteY28" fmla="*/ 4404579 h 6858000"/>
              <a:gd name="connsiteX29" fmla="*/ 8402170 w 10398280"/>
              <a:gd name="connsiteY29" fmla="*/ 4203640 h 6858000"/>
              <a:gd name="connsiteX30" fmla="*/ 8438383 w 10398280"/>
              <a:gd name="connsiteY30" fmla="*/ 4182594 h 6858000"/>
              <a:gd name="connsiteX31" fmla="*/ 7678681 w 10398280"/>
              <a:gd name="connsiteY31" fmla="*/ 3459104 h 6858000"/>
              <a:gd name="connsiteX32" fmla="*/ 8119685 w 10398280"/>
              <a:gd name="connsiteY32" fmla="*/ 3459104 h 6858000"/>
              <a:gd name="connsiteX33" fmla="*/ 8187313 w 10398280"/>
              <a:gd name="connsiteY33" fmla="*/ 3498961 h 6858000"/>
              <a:gd name="connsiteX34" fmla="*/ 8408292 w 10398280"/>
              <a:gd name="connsiteY34" fmla="*/ 3879501 h 6858000"/>
              <a:gd name="connsiteX35" fmla="*/ 8408292 w 10398280"/>
              <a:gd name="connsiteY35" fmla="*/ 3957318 h 6858000"/>
              <a:gd name="connsiteX36" fmla="*/ 8187313 w 10398280"/>
              <a:gd name="connsiteY36" fmla="*/ 4337857 h 6858000"/>
              <a:gd name="connsiteX37" fmla="*/ 8119685 w 10398280"/>
              <a:gd name="connsiteY37" fmla="*/ 4377714 h 6858000"/>
              <a:gd name="connsiteX38" fmla="*/ 7678681 w 10398280"/>
              <a:gd name="connsiteY38" fmla="*/ 4377714 h 6858000"/>
              <a:gd name="connsiteX39" fmla="*/ 7610101 w 10398280"/>
              <a:gd name="connsiteY39" fmla="*/ 4337857 h 6858000"/>
              <a:gd name="connsiteX40" fmla="*/ 7390076 w 10398280"/>
              <a:gd name="connsiteY40" fmla="*/ 3957318 h 6858000"/>
              <a:gd name="connsiteX41" fmla="*/ 7390076 w 10398280"/>
              <a:gd name="connsiteY41" fmla="*/ 3879501 h 6858000"/>
              <a:gd name="connsiteX42" fmla="*/ 7610101 w 10398280"/>
              <a:gd name="connsiteY42" fmla="*/ 3498961 h 6858000"/>
              <a:gd name="connsiteX43" fmla="*/ 7678681 w 10398280"/>
              <a:gd name="connsiteY43" fmla="*/ 3459104 h 6858000"/>
              <a:gd name="connsiteX44" fmla="*/ 9108816 w 10398280"/>
              <a:gd name="connsiteY44" fmla="*/ 2082751 h 6858000"/>
              <a:gd name="connsiteX45" fmla="*/ 9876937 w 10398280"/>
              <a:gd name="connsiteY45" fmla="*/ 2082751 h 6858000"/>
              <a:gd name="connsiteX46" fmla="*/ 9994727 w 10398280"/>
              <a:gd name="connsiteY46" fmla="*/ 2152172 h 6858000"/>
              <a:gd name="connsiteX47" fmla="*/ 10379617 w 10398280"/>
              <a:gd name="connsiteY47" fmla="*/ 2814978 h 6858000"/>
              <a:gd name="connsiteX48" fmla="*/ 10379617 w 10398280"/>
              <a:gd name="connsiteY48" fmla="*/ 2950515 h 6858000"/>
              <a:gd name="connsiteX49" fmla="*/ 9994727 w 10398280"/>
              <a:gd name="connsiteY49" fmla="*/ 3613321 h 6858000"/>
              <a:gd name="connsiteX50" fmla="*/ 9876937 w 10398280"/>
              <a:gd name="connsiteY50" fmla="*/ 3682742 h 6858000"/>
              <a:gd name="connsiteX51" fmla="*/ 9108816 w 10398280"/>
              <a:gd name="connsiteY51" fmla="*/ 3682742 h 6858000"/>
              <a:gd name="connsiteX52" fmla="*/ 8989367 w 10398280"/>
              <a:gd name="connsiteY52" fmla="*/ 3613321 h 6858000"/>
              <a:gd name="connsiteX53" fmla="*/ 8606137 w 10398280"/>
              <a:gd name="connsiteY53" fmla="*/ 2950515 h 6858000"/>
              <a:gd name="connsiteX54" fmla="*/ 8606137 w 10398280"/>
              <a:gd name="connsiteY54" fmla="*/ 2814978 h 6858000"/>
              <a:gd name="connsiteX55" fmla="*/ 8989367 w 10398280"/>
              <a:gd name="connsiteY55" fmla="*/ 2152172 h 6858000"/>
              <a:gd name="connsiteX56" fmla="*/ 9108816 w 10398280"/>
              <a:gd name="connsiteY56" fmla="*/ 2082751 h 6858000"/>
              <a:gd name="connsiteX57" fmla="*/ 1321854 w 10398280"/>
              <a:gd name="connsiteY57" fmla="*/ 2071857 h 6858000"/>
              <a:gd name="connsiteX58" fmla="*/ 5365317 w 10398280"/>
              <a:gd name="connsiteY58" fmla="*/ 2071857 h 6858000"/>
              <a:gd name="connsiteX59" fmla="*/ 5985373 w 10398280"/>
              <a:gd name="connsiteY59" fmla="*/ 2437296 h 6858000"/>
              <a:gd name="connsiteX60" fmla="*/ 8011470 w 10398280"/>
              <a:gd name="connsiteY60" fmla="*/ 5926372 h 6858000"/>
              <a:gd name="connsiteX61" fmla="*/ 8011470 w 10398280"/>
              <a:gd name="connsiteY61" fmla="*/ 6639850 h 6858000"/>
              <a:gd name="connsiteX62" fmla="*/ 7904625 w 10398280"/>
              <a:gd name="connsiteY62" fmla="*/ 6823844 h 6858000"/>
              <a:gd name="connsiteX63" fmla="*/ 7884791 w 10398280"/>
              <a:gd name="connsiteY63" fmla="*/ 6858000 h 6858000"/>
              <a:gd name="connsiteX64" fmla="*/ 0 w 10398280"/>
              <a:gd name="connsiteY64" fmla="*/ 6858000 h 6858000"/>
              <a:gd name="connsiteX65" fmla="*/ 0 w 10398280"/>
              <a:gd name="connsiteY65" fmla="*/ 3635967 h 6858000"/>
              <a:gd name="connsiteX66" fmla="*/ 27177 w 10398280"/>
              <a:gd name="connsiteY66" fmla="*/ 3588964 h 6858000"/>
              <a:gd name="connsiteX67" fmla="*/ 693065 w 10398280"/>
              <a:gd name="connsiteY67" fmla="*/ 2437296 h 6858000"/>
              <a:gd name="connsiteX68" fmla="*/ 1321854 w 10398280"/>
              <a:gd name="connsiteY68" fmla="*/ 2071857 h 6858000"/>
              <a:gd name="connsiteX69" fmla="*/ 6786399 w 10398280"/>
              <a:gd name="connsiteY69" fmla="*/ 753840 h 6858000"/>
              <a:gd name="connsiteX70" fmla="*/ 8025968 w 10398280"/>
              <a:gd name="connsiteY70" fmla="*/ 753840 h 6858000"/>
              <a:gd name="connsiteX71" fmla="*/ 8216053 w 10398280"/>
              <a:gd name="connsiteY71" fmla="*/ 865869 h 6858000"/>
              <a:gd name="connsiteX72" fmla="*/ 8837177 w 10398280"/>
              <a:gd name="connsiteY72" fmla="*/ 1935484 h 6858000"/>
              <a:gd name="connsiteX73" fmla="*/ 8837177 w 10398280"/>
              <a:gd name="connsiteY73" fmla="*/ 2154207 h 6858000"/>
              <a:gd name="connsiteX74" fmla="*/ 8216053 w 10398280"/>
              <a:gd name="connsiteY74" fmla="*/ 3223823 h 6858000"/>
              <a:gd name="connsiteX75" fmla="*/ 8025968 w 10398280"/>
              <a:gd name="connsiteY75" fmla="*/ 3335852 h 6858000"/>
              <a:gd name="connsiteX76" fmla="*/ 6786399 w 10398280"/>
              <a:gd name="connsiteY76" fmla="*/ 3335852 h 6858000"/>
              <a:gd name="connsiteX77" fmla="*/ 6593637 w 10398280"/>
              <a:gd name="connsiteY77" fmla="*/ 3223823 h 6858000"/>
              <a:gd name="connsiteX78" fmla="*/ 5975192 w 10398280"/>
              <a:gd name="connsiteY78" fmla="*/ 2154207 h 6858000"/>
              <a:gd name="connsiteX79" fmla="*/ 5975192 w 10398280"/>
              <a:gd name="connsiteY79" fmla="*/ 1935484 h 6858000"/>
              <a:gd name="connsiteX80" fmla="*/ 6593637 w 10398280"/>
              <a:gd name="connsiteY80" fmla="*/ 865869 h 6858000"/>
              <a:gd name="connsiteX81" fmla="*/ 6786399 w 10398280"/>
              <a:gd name="connsiteY81" fmla="*/ 753840 h 6858000"/>
              <a:gd name="connsiteX82" fmla="*/ 0 w 10398280"/>
              <a:gd name="connsiteY82" fmla="*/ 0 h 6858000"/>
              <a:gd name="connsiteX83" fmla="*/ 6966294 w 10398280"/>
              <a:gd name="connsiteY83" fmla="*/ 0 h 6858000"/>
              <a:gd name="connsiteX84" fmla="*/ 6852387 w 10398280"/>
              <a:gd name="connsiteY84" fmla="*/ 196155 h 6858000"/>
              <a:gd name="connsiteX85" fmla="*/ 6043321 w 10398280"/>
              <a:gd name="connsiteY85" fmla="*/ 1589421 h 6858000"/>
              <a:gd name="connsiteX86" fmla="*/ 5423265 w 10398280"/>
              <a:gd name="connsiteY86" fmla="*/ 1954861 h 6858000"/>
              <a:gd name="connsiteX87" fmla="*/ 1379802 w 10398280"/>
              <a:gd name="connsiteY87" fmla="*/ 1954861 h 6858000"/>
              <a:gd name="connsiteX88" fmla="*/ 751013 w 10398280"/>
              <a:gd name="connsiteY88" fmla="*/ 1589421 h 6858000"/>
              <a:gd name="connsiteX89" fmla="*/ 1951 w 10398280"/>
              <a:gd name="connsiteY89" fmla="*/ 293901 h 6858000"/>
              <a:gd name="connsiteX90" fmla="*/ 0 w 10398280"/>
              <a:gd name="connsiteY90" fmla="*/ 290527 h 6858000"/>
              <a:gd name="connsiteX91" fmla="*/ 0 w 10398280"/>
              <a:gd name="connsiteY91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272677 w 10398280"/>
              <a:gd name="connsiteY2" fmla="*/ 6430504 h 6858000"/>
              <a:gd name="connsiteX3" fmla="*/ 8526285 w 10398280"/>
              <a:gd name="connsiteY3" fmla="*/ 6283111 h 6858000"/>
              <a:gd name="connsiteX4" fmla="*/ 8508611 w 10398280"/>
              <a:gd name="connsiteY4" fmla="*/ 4776272 h 6858000"/>
              <a:gd name="connsiteX5" fmla="*/ 9153763 w 10398280"/>
              <a:gd name="connsiteY5" fmla="*/ 4776272 h 6858000"/>
              <a:gd name="connsiteX6" fmla="*/ 9252696 w 10398280"/>
              <a:gd name="connsiteY6" fmla="*/ 4834580 h 6858000"/>
              <a:gd name="connsiteX7" fmla="*/ 9575969 w 10398280"/>
              <a:gd name="connsiteY7" fmla="*/ 5391278 h 6858000"/>
              <a:gd name="connsiteX8" fmla="*/ 9575969 w 10398280"/>
              <a:gd name="connsiteY8" fmla="*/ 5505116 h 6858000"/>
              <a:gd name="connsiteX9" fmla="*/ 9252696 w 10398280"/>
              <a:gd name="connsiteY9" fmla="*/ 6061815 h 6858000"/>
              <a:gd name="connsiteX10" fmla="*/ 9153763 w 10398280"/>
              <a:gd name="connsiteY10" fmla="*/ 6120122 h 6858000"/>
              <a:gd name="connsiteX11" fmla="*/ 8508611 w 10398280"/>
              <a:gd name="connsiteY11" fmla="*/ 6120122 h 6858000"/>
              <a:gd name="connsiteX12" fmla="*/ 8408284 w 10398280"/>
              <a:gd name="connsiteY12" fmla="*/ 6061815 h 6858000"/>
              <a:gd name="connsiteX13" fmla="*/ 8086404 w 10398280"/>
              <a:gd name="connsiteY13" fmla="*/ 5505116 h 6858000"/>
              <a:gd name="connsiteX14" fmla="*/ 8086404 w 10398280"/>
              <a:gd name="connsiteY14" fmla="*/ 5391278 h 6858000"/>
              <a:gd name="connsiteX15" fmla="*/ 8408284 w 10398280"/>
              <a:gd name="connsiteY15" fmla="*/ 4834580 h 6858000"/>
              <a:gd name="connsiteX16" fmla="*/ 8508611 w 10398280"/>
              <a:gd name="connsiteY16" fmla="*/ 4776272 h 6858000"/>
              <a:gd name="connsiteX17" fmla="*/ 8438383 w 10398280"/>
              <a:gd name="connsiteY17" fmla="*/ 4182594 h 6858000"/>
              <a:gd name="connsiteX18" fmla="*/ 8671249 w 10398280"/>
              <a:gd name="connsiteY18" fmla="*/ 4182594 h 6858000"/>
              <a:gd name="connsiteX19" fmla="*/ 8706958 w 10398280"/>
              <a:gd name="connsiteY19" fmla="*/ 4203640 h 6858000"/>
              <a:gd name="connsiteX20" fmla="*/ 8823642 w 10398280"/>
              <a:gd name="connsiteY20" fmla="*/ 4404579 h 6858000"/>
              <a:gd name="connsiteX21" fmla="*/ 8823642 w 10398280"/>
              <a:gd name="connsiteY21" fmla="*/ 4445668 h 6858000"/>
              <a:gd name="connsiteX22" fmla="*/ 8706958 w 10398280"/>
              <a:gd name="connsiteY22" fmla="*/ 4646606 h 6858000"/>
              <a:gd name="connsiteX23" fmla="*/ 8671249 w 10398280"/>
              <a:gd name="connsiteY23" fmla="*/ 4667652 h 6858000"/>
              <a:gd name="connsiteX24" fmla="*/ 8438383 w 10398280"/>
              <a:gd name="connsiteY24" fmla="*/ 4667652 h 6858000"/>
              <a:gd name="connsiteX25" fmla="*/ 8402170 w 10398280"/>
              <a:gd name="connsiteY25" fmla="*/ 4646606 h 6858000"/>
              <a:gd name="connsiteX26" fmla="*/ 8285989 w 10398280"/>
              <a:gd name="connsiteY26" fmla="*/ 4445668 h 6858000"/>
              <a:gd name="connsiteX27" fmla="*/ 8285989 w 10398280"/>
              <a:gd name="connsiteY27" fmla="*/ 4404579 h 6858000"/>
              <a:gd name="connsiteX28" fmla="*/ 8402170 w 10398280"/>
              <a:gd name="connsiteY28" fmla="*/ 4203640 h 6858000"/>
              <a:gd name="connsiteX29" fmla="*/ 8438383 w 10398280"/>
              <a:gd name="connsiteY29" fmla="*/ 4182594 h 6858000"/>
              <a:gd name="connsiteX30" fmla="*/ 7678681 w 10398280"/>
              <a:gd name="connsiteY30" fmla="*/ 3459104 h 6858000"/>
              <a:gd name="connsiteX31" fmla="*/ 8119685 w 10398280"/>
              <a:gd name="connsiteY31" fmla="*/ 3459104 h 6858000"/>
              <a:gd name="connsiteX32" fmla="*/ 8187313 w 10398280"/>
              <a:gd name="connsiteY32" fmla="*/ 3498961 h 6858000"/>
              <a:gd name="connsiteX33" fmla="*/ 8408292 w 10398280"/>
              <a:gd name="connsiteY33" fmla="*/ 3879501 h 6858000"/>
              <a:gd name="connsiteX34" fmla="*/ 8408292 w 10398280"/>
              <a:gd name="connsiteY34" fmla="*/ 3957318 h 6858000"/>
              <a:gd name="connsiteX35" fmla="*/ 8187313 w 10398280"/>
              <a:gd name="connsiteY35" fmla="*/ 4337857 h 6858000"/>
              <a:gd name="connsiteX36" fmla="*/ 8119685 w 10398280"/>
              <a:gd name="connsiteY36" fmla="*/ 4377714 h 6858000"/>
              <a:gd name="connsiteX37" fmla="*/ 7678681 w 10398280"/>
              <a:gd name="connsiteY37" fmla="*/ 4377714 h 6858000"/>
              <a:gd name="connsiteX38" fmla="*/ 7610101 w 10398280"/>
              <a:gd name="connsiteY38" fmla="*/ 4337857 h 6858000"/>
              <a:gd name="connsiteX39" fmla="*/ 7390076 w 10398280"/>
              <a:gd name="connsiteY39" fmla="*/ 3957318 h 6858000"/>
              <a:gd name="connsiteX40" fmla="*/ 7390076 w 10398280"/>
              <a:gd name="connsiteY40" fmla="*/ 3879501 h 6858000"/>
              <a:gd name="connsiteX41" fmla="*/ 7610101 w 10398280"/>
              <a:gd name="connsiteY41" fmla="*/ 3498961 h 6858000"/>
              <a:gd name="connsiteX42" fmla="*/ 7678681 w 10398280"/>
              <a:gd name="connsiteY42" fmla="*/ 3459104 h 6858000"/>
              <a:gd name="connsiteX43" fmla="*/ 9108816 w 10398280"/>
              <a:gd name="connsiteY43" fmla="*/ 2082751 h 6858000"/>
              <a:gd name="connsiteX44" fmla="*/ 9876937 w 10398280"/>
              <a:gd name="connsiteY44" fmla="*/ 2082751 h 6858000"/>
              <a:gd name="connsiteX45" fmla="*/ 9994727 w 10398280"/>
              <a:gd name="connsiteY45" fmla="*/ 2152172 h 6858000"/>
              <a:gd name="connsiteX46" fmla="*/ 10379617 w 10398280"/>
              <a:gd name="connsiteY46" fmla="*/ 2814978 h 6858000"/>
              <a:gd name="connsiteX47" fmla="*/ 10379617 w 10398280"/>
              <a:gd name="connsiteY47" fmla="*/ 2950515 h 6858000"/>
              <a:gd name="connsiteX48" fmla="*/ 9994727 w 10398280"/>
              <a:gd name="connsiteY48" fmla="*/ 3613321 h 6858000"/>
              <a:gd name="connsiteX49" fmla="*/ 9876937 w 10398280"/>
              <a:gd name="connsiteY49" fmla="*/ 3682742 h 6858000"/>
              <a:gd name="connsiteX50" fmla="*/ 9108816 w 10398280"/>
              <a:gd name="connsiteY50" fmla="*/ 3682742 h 6858000"/>
              <a:gd name="connsiteX51" fmla="*/ 8989367 w 10398280"/>
              <a:gd name="connsiteY51" fmla="*/ 3613321 h 6858000"/>
              <a:gd name="connsiteX52" fmla="*/ 8606137 w 10398280"/>
              <a:gd name="connsiteY52" fmla="*/ 2950515 h 6858000"/>
              <a:gd name="connsiteX53" fmla="*/ 8606137 w 10398280"/>
              <a:gd name="connsiteY53" fmla="*/ 2814978 h 6858000"/>
              <a:gd name="connsiteX54" fmla="*/ 8989367 w 10398280"/>
              <a:gd name="connsiteY54" fmla="*/ 2152172 h 6858000"/>
              <a:gd name="connsiteX55" fmla="*/ 9108816 w 10398280"/>
              <a:gd name="connsiteY55" fmla="*/ 2082751 h 6858000"/>
              <a:gd name="connsiteX56" fmla="*/ 1321854 w 10398280"/>
              <a:gd name="connsiteY56" fmla="*/ 2071857 h 6858000"/>
              <a:gd name="connsiteX57" fmla="*/ 5365317 w 10398280"/>
              <a:gd name="connsiteY57" fmla="*/ 2071857 h 6858000"/>
              <a:gd name="connsiteX58" fmla="*/ 5985373 w 10398280"/>
              <a:gd name="connsiteY58" fmla="*/ 2437296 h 6858000"/>
              <a:gd name="connsiteX59" fmla="*/ 8011470 w 10398280"/>
              <a:gd name="connsiteY59" fmla="*/ 5926372 h 6858000"/>
              <a:gd name="connsiteX60" fmla="*/ 8011470 w 10398280"/>
              <a:gd name="connsiteY60" fmla="*/ 6639850 h 6858000"/>
              <a:gd name="connsiteX61" fmla="*/ 7904625 w 10398280"/>
              <a:gd name="connsiteY61" fmla="*/ 6823844 h 6858000"/>
              <a:gd name="connsiteX62" fmla="*/ 7884791 w 10398280"/>
              <a:gd name="connsiteY62" fmla="*/ 6858000 h 6858000"/>
              <a:gd name="connsiteX63" fmla="*/ 0 w 10398280"/>
              <a:gd name="connsiteY63" fmla="*/ 6858000 h 6858000"/>
              <a:gd name="connsiteX64" fmla="*/ 0 w 10398280"/>
              <a:gd name="connsiteY64" fmla="*/ 3635967 h 6858000"/>
              <a:gd name="connsiteX65" fmla="*/ 27177 w 10398280"/>
              <a:gd name="connsiteY65" fmla="*/ 3588964 h 6858000"/>
              <a:gd name="connsiteX66" fmla="*/ 693065 w 10398280"/>
              <a:gd name="connsiteY66" fmla="*/ 2437296 h 6858000"/>
              <a:gd name="connsiteX67" fmla="*/ 1321854 w 10398280"/>
              <a:gd name="connsiteY67" fmla="*/ 2071857 h 6858000"/>
              <a:gd name="connsiteX68" fmla="*/ 6786399 w 10398280"/>
              <a:gd name="connsiteY68" fmla="*/ 753840 h 6858000"/>
              <a:gd name="connsiteX69" fmla="*/ 8025968 w 10398280"/>
              <a:gd name="connsiteY69" fmla="*/ 753840 h 6858000"/>
              <a:gd name="connsiteX70" fmla="*/ 8216053 w 10398280"/>
              <a:gd name="connsiteY70" fmla="*/ 865869 h 6858000"/>
              <a:gd name="connsiteX71" fmla="*/ 8837177 w 10398280"/>
              <a:gd name="connsiteY71" fmla="*/ 1935484 h 6858000"/>
              <a:gd name="connsiteX72" fmla="*/ 8837177 w 10398280"/>
              <a:gd name="connsiteY72" fmla="*/ 2154207 h 6858000"/>
              <a:gd name="connsiteX73" fmla="*/ 8216053 w 10398280"/>
              <a:gd name="connsiteY73" fmla="*/ 3223823 h 6858000"/>
              <a:gd name="connsiteX74" fmla="*/ 8025968 w 10398280"/>
              <a:gd name="connsiteY74" fmla="*/ 3335852 h 6858000"/>
              <a:gd name="connsiteX75" fmla="*/ 6786399 w 10398280"/>
              <a:gd name="connsiteY75" fmla="*/ 3335852 h 6858000"/>
              <a:gd name="connsiteX76" fmla="*/ 6593637 w 10398280"/>
              <a:gd name="connsiteY76" fmla="*/ 3223823 h 6858000"/>
              <a:gd name="connsiteX77" fmla="*/ 5975192 w 10398280"/>
              <a:gd name="connsiteY77" fmla="*/ 2154207 h 6858000"/>
              <a:gd name="connsiteX78" fmla="*/ 5975192 w 10398280"/>
              <a:gd name="connsiteY78" fmla="*/ 1935484 h 6858000"/>
              <a:gd name="connsiteX79" fmla="*/ 6593637 w 10398280"/>
              <a:gd name="connsiteY79" fmla="*/ 865869 h 6858000"/>
              <a:gd name="connsiteX80" fmla="*/ 6786399 w 10398280"/>
              <a:gd name="connsiteY80" fmla="*/ 753840 h 6858000"/>
              <a:gd name="connsiteX81" fmla="*/ 0 w 10398280"/>
              <a:gd name="connsiteY81" fmla="*/ 0 h 6858000"/>
              <a:gd name="connsiteX82" fmla="*/ 6966294 w 10398280"/>
              <a:gd name="connsiteY82" fmla="*/ 0 h 6858000"/>
              <a:gd name="connsiteX83" fmla="*/ 6852387 w 10398280"/>
              <a:gd name="connsiteY83" fmla="*/ 196155 h 6858000"/>
              <a:gd name="connsiteX84" fmla="*/ 6043321 w 10398280"/>
              <a:gd name="connsiteY84" fmla="*/ 1589421 h 6858000"/>
              <a:gd name="connsiteX85" fmla="*/ 5423265 w 10398280"/>
              <a:gd name="connsiteY85" fmla="*/ 1954861 h 6858000"/>
              <a:gd name="connsiteX86" fmla="*/ 1379802 w 10398280"/>
              <a:gd name="connsiteY86" fmla="*/ 1954861 h 6858000"/>
              <a:gd name="connsiteX87" fmla="*/ 751013 w 10398280"/>
              <a:gd name="connsiteY87" fmla="*/ 1589421 h 6858000"/>
              <a:gd name="connsiteX88" fmla="*/ 1951 w 10398280"/>
              <a:gd name="connsiteY88" fmla="*/ 293901 h 6858000"/>
              <a:gd name="connsiteX89" fmla="*/ 0 w 10398280"/>
              <a:gd name="connsiteY89" fmla="*/ 290527 h 6858000"/>
              <a:gd name="connsiteX90" fmla="*/ 0 w 10398280"/>
              <a:gd name="connsiteY90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526285 w 10398280"/>
              <a:gd name="connsiteY2" fmla="*/ 6283111 h 6858000"/>
              <a:gd name="connsiteX3" fmla="*/ 8508611 w 10398280"/>
              <a:gd name="connsiteY3" fmla="*/ 4776272 h 6858000"/>
              <a:gd name="connsiteX4" fmla="*/ 9153763 w 10398280"/>
              <a:gd name="connsiteY4" fmla="*/ 4776272 h 6858000"/>
              <a:gd name="connsiteX5" fmla="*/ 9252696 w 10398280"/>
              <a:gd name="connsiteY5" fmla="*/ 4834580 h 6858000"/>
              <a:gd name="connsiteX6" fmla="*/ 9575969 w 10398280"/>
              <a:gd name="connsiteY6" fmla="*/ 5391278 h 6858000"/>
              <a:gd name="connsiteX7" fmla="*/ 9575969 w 10398280"/>
              <a:gd name="connsiteY7" fmla="*/ 5505116 h 6858000"/>
              <a:gd name="connsiteX8" fmla="*/ 9252696 w 10398280"/>
              <a:gd name="connsiteY8" fmla="*/ 6061815 h 6858000"/>
              <a:gd name="connsiteX9" fmla="*/ 9153763 w 10398280"/>
              <a:gd name="connsiteY9" fmla="*/ 6120122 h 6858000"/>
              <a:gd name="connsiteX10" fmla="*/ 8508611 w 10398280"/>
              <a:gd name="connsiteY10" fmla="*/ 6120122 h 6858000"/>
              <a:gd name="connsiteX11" fmla="*/ 8408284 w 10398280"/>
              <a:gd name="connsiteY11" fmla="*/ 6061815 h 6858000"/>
              <a:gd name="connsiteX12" fmla="*/ 8086404 w 10398280"/>
              <a:gd name="connsiteY12" fmla="*/ 5505116 h 6858000"/>
              <a:gd name="connsiteX13" fmla="*/ 8086404 w 10398280"/>
              <a:gd name="connsiteY13" fmla="*/ 5391278 h 6858000"/>
              <a:gd name="connsiteX14" fmla="*/ 8408284 w 10398280"/>
              <a:gd name="connsiteY14" fmla="*/ 4834580 h 6858000"/>
              <a:gd name="connsiteX15" fmla="*/ 8508611 w 10398280"/>
              <a:gd name="connsiteY15" fmla="*/ 4776272 h 6858000"/>
              <a:gd name="connsiteX16" fmla="*/ 8438383 w 10398280"/>
              <a:gd name="connsiteY16" fmla="*/ 4182594 h 6858000"/>
              <a:gd name="connsiteX17" fmla="*/ 8671249 w 10398280"/>
              <a:gd name="connsiteY17" fmla="*/ 4182594 h 6858000"/>
              <a:gd name="connsiteX18" fmla="*/ 8706958 w 10398280"/>
              <a:gd name="connsiteY18" fmla="*/ 4203640 h 6858000"/>
              <a:gd name="connsiteX19" fmla="*/ 8823642 w 10398280"/>
              <a:gd name="connsiteY19" fmla="*/ 4404579 h 6858000"/>
              <a:gd name="connsiteX20" fmla="*/ 8823642 w 10398280"/>
              <a:gd name="connsiteY20" fmla="*/ 4445668 h 6858000"/>
              <a:gd name="connsiteX21" fmla="*/ 8706958 w 10398280"/>
              <a:gd name="connsiteY21" fmla="*/ 4646606 h 6858000"/>
              <a:gd name="connsiteX22" fmla="*/ 8671249 w 10398280"/>
              <a:gd name="connsiteY22" fmla="*/ 4667652 h 6858000"/>
              <a:gd name="connsiteX23" fmla="*/ 8438383 w 10398280"/>
              <a:gd name="connsiteY23" fmla="*/ 4667652 h 6858000"/>
              <a:gd name="connsiteX24" fmla="*/ 8402170 w 10398280"/>
              <a:gd name="connsiteY24" fmla="*/ 4646606 h 6858000"/>
              <a:gd name="connsiteX25" fmla="*/ 8285989 w 10398280"/>
              <a:gd name="connsiteY25" fmla="*/ 4445668 h 6858000"/>
              <a:gd name="connsiteX26" fmla="*/ 8285989 w 10398280"/>
              <a:gd name="connsiteY26" fmla="*/ 4404579 h 6858000"/>
              <a:gd name="connsiteX27" fmla="*/ 8402170 w 10398280"/>
              <a:gd name="connsiteY27" fmla="*/ 4203640 h 6858000"/>
              <a:gd name="connsiteX28" fmla="*/ 8438383 w 10398280"/>
              <a:gd name="connsiteY28" fmla="*/ 4182594 h 6858000"/>
              <a:gd name="connsiteX29" fmla="*/ 7678681 w 10398280"/>
              <a:gd name="connsiteY29" fmla="*/ 3459104 h 6858000"/>
              <a:gd name="connsiteX30" fmla="*/ 8119685 w 10398280"/>
              <a:gd name="connsiteY30" fmla="*/ 3459104 h 6858000"/>
              <a:gd name="connsiteX31" fmla="*/ 8187313 w 10398280"/>
              <a:gd name="connsiteY31" fmla="*/ 3498961 h 6858000"/>
              <a:gd name="connsiteX32" fmla="*/ 8408292 w 10398280"/>
              <a:gd name="connsiteY32" fmla="*/ 3879501 h 6858000"/>
              <a:gd name="connsiteX33" fmla="*/ 8408292 w 10398280"/>
              <a:gd name="connsiteY33" fmla="*/ 3957318 h 6858000"/>
              <a:gd name="connsiteX34" fmla="*/ 8187313 w 10398280"/>
              <a:gd name="connsiteY34" fmla="*/ 4337857 h 6858000"/>
              <a:gd name="connsiteX35" fmla="*/ 8119685 w 10398280"/>
              <a:gd name="connsiteY35" fmla="*/ 4377714 h 6858000"/>
              <a:gd name="connsiteX36" fmla="*/ 7678681 w 10398280"/>
              <a:gd name="connsiteY36" fmla="*/ 4377714 h 6858000"/>
              <a:gd name="connsiteX37" fmla="*/ 7610101 w 10398280"/>
              <a:gd name="connsiteY37" fmla="*/ 4337857 h 6858000"/>
              <a:gd name="connsiteX38" fmla="*/ 7390076 w 10398280"/>
              <a:gd name="connsiteY38" fmla="*/ 3957318 h 6858000"/>
              <a:gd name="connsiteX39" fmla="*/ 7390076 w 10398280"/>
              <a:gd name="connsiteY39" fmla="*/ 3879501 h 6858000"/>
              <a:gd name="connsiteX40" fmla="*/ 7610101 w 10398280"/>
              <a:gd name="connsiteY40" fmla="*/ 3498961 h 6858000"/>
              <a:gd name="connsiteX41" fmla="*/ 7678681 w 10398280"/>
              <a:gd name="connsiteY41" fmla="*/ 3459104 h 6858000"/>
              <a:gd name="connsiteX42" fmla="*/ 9108816 w 10398280"/>
              <a:gd name="connsiteY42" fmla="*/ 2082751 h 6858000"/>
              <a:gd name="connsiteX43" fmla="*/ 9876937 w 10398280"/>
              <a:gd name="connsiteY43" fmla="*/ 2082751 h 6858000"/>
              <a:gd name="connsiteX44" fmla="*/ 9994727 w 10398280"/>
              <a:gd name="connsiteY44" fmla="*/ 2152172 h 6858000"/>
              <a:gd name="connsiteX45" fmla="*/ 10379617 w 10398280"/>
              <a:gd name="connsiteY45" fmla="*/ 2814978 h 6858000"/>
              <a:gd name="connsiteX46" fmla="*/ 10379617 w 10398280"/>
              <a:gd name="connsiteY46" fmla="*/ 2950515 h 6858000"/>
              <a:gd name="connsiteX47" fmla="*/ 9994727 w 10398280"/>
              <a:gd name="connsiteY47" fmla="*/ 3613321 h 6858000"/>
              <a:gd name="connsiteX48" fmla="*/ 9876937 w 10398280"/>
              <a:gd name="connsiteY48" fmla="*/ 3682742 h 6858000"/>
              <a:gd name="connsiteX49" fmla="*/ 9108816 w 10398280"/>
              <a:gd name="connsiteY49" fmla="*/ 3682742 h 6858000"/>
              <a:gd name="connsiteX50" fmla="*/ 8989367 w 10398280"/>
              <a:gd name="connsiteY50" fmla="*/ 3613321 h 6858000"/>
              <a:gd name="connsiteX51" fmla="*/ 8606137 w 10398280"/>
              <a:gd name="connsiteY51" fmla="*/ 2950515 h 6858000"/>
              <a:gd name="connsiteX52" fmla="*/ 8606137 w 10398280"/>
              <a:gd name="connsiteY52" fmla="*/ 2814978 h 6858000"/>
              <a:gd name="connsiteX53" fmla="*/ 8989367 w 10398280"/>
              <a:gd name="connsiteY53" fmla="*/ 2152172 h 6858000"/>
              <a:gd name="connsiteX54" fmla="*/ 9108816 w 10398280"/>
              <a:gd name="connsiteY54" fmla="*/ 2082751 h 6858000"/>
              <a:gd name="connsiteX55" fmla="*/ 1321854 w 10398280"/>
              <a:gd name="connsiteY55" fmla="*/ 2071857 h 6858000"/>
              <a:gd name="connsiteX56" fmla="*/ 5365317 w 10398280"/>
              <a:gd name="connsiteY56" fmla="*/ 2071857 h 6858000"/>
              <a:gd name="connsiteX57" fmla="*/ 5985373 w 10398280"/>
              <a:gd name="connsiteY57" fmla="*/ 2437296 h 6858000"/>
              <a:gd name="connsiteX58" fmla="*/ 8011470 w 10398280"/>
              <a:gd name="connsiteY58" fmla="*/ 5926372 h 6858000"/>
              <a:gd name="connsiteX59" fmla="*/ 8011470 w 10398280"/>
              <a:gd name="connsiteY59" fmla="*/ 6639850 h 6858000"/>
              <a:gd name="connsiteX60" fmla="*/ 7904625 w 10398280"/>
              <a:gd name="connsiteY60" fmla="*/ 6823844 h 6858000"/>
              <a:gd name="connsiteX61" fmla="*/ 7884791 w 10398280"/>
              <a:gd name="connsiteY61" fmla="*/ 6858000 h 6858000"/>
              <a:gd name="connsiteX62" fmla="*/ 0 w 10398280"/>
              <a:gd name="connsiteY62" fmla="*/ 6858000 h 6858000"/>
              <a:gd name="connsiteX63" fmla="*/ 0 w 10398280"/>
              <a:gd name="connsiteY63" fmla="*/ 3635967 h 6858000"/>
              <a:gd name="connsiteX64" fmla="*/ 27177 w 10398280"/>
              <a:gd name="connsiteY64" fmla="*/ 3588964 h 6858000"/>
              <a:gd name="connsiteX65" fmla="*/ 693065 w 10398280"/>
              <a:gd name="connsiteY65" fmla="*/ 2437296 h 6858000"/>
              <a:gd name="connsiteX66" fmla="*/ 1321854 w 10398280"/>
              <a:gd name="connsiteY66" fmla="*/ 2071857 h 6858000"/>
              <a:gd name="connsiteX67" fmla="*/ 6786399 w 10398280"/>
              <a:gd name="connsiteY67" fmla="*/ 753840 h 6858000"/>
              <a:gd name="connsiteX68" fmla="*/ 8025968 w 10398280"/>
              <a:gd name="connsiteY68" fmla="*/ 753840 h 6858000"/>
              <a:gd name="connsiteX69" fmla="*/ 8216053 w 10398280"/>
              <a:gd name="connsiteY69" fmla="*/ 865869 h 6858000"/>
              <a:gd name="connsiteX70" fmla="*/ 8837177 w 10398280"/>
              <a:gd name="connsiteY70" fmla="*/ 1935484 h 6858000"/>
              <a:gd name="connsiteX71" fmla="*/ 8837177 w 10398280"/>
              <a:gd name="connsiteY71" fmla="*/ 2154207 h 6858000"/>
              <a:gd name="connsiteX72" fmla="*/ 8216053 w 10398280"/>
              <a:gd name="connsiteY72" fmla="*/ 3223823 h 6858000"/>
              <a:gd name="connsiteX73" fmla="*/ 8025968 w 10398280"/>
              <a:gd name="connsiteY73" fmla="*/ 3335852 h 6858000"/>
              <a:gd name="connsiteX74" fmla="*/ 6786399 w 10398280"/>
              <a:gd name="connsiteY74" fmla="*/ 3335852 h 6858000"/>
              <a:gd name="connsiteX75" fmla="*/ 6593637 w 10398280"/>
              <a:gd name="connsiteY75" fmla="*/ 3223823 h 6858000"/>
              <a:gd name="connsiteX76" fmla="*/ 5975192 w 10398280"/>
              <a:gd name="connsiteY76" fmla="*/ 2154207 h 6858000"/>
              <a:gd name="connsiteX77" fmla="*/ 5975192 w 10398280"/>
              <a:gd name="connsiteY77" fmla="*/ 1935484 h 6858000"/>
              <a:gd name="connsiteX78" fmla="*/ 6593637 w 10398280"/>
              <a:gd name="connsiteY78" fmla="*/ 865869 h 6858000"/>
              <a:gd name="connsiteX79" fmla="*/ 6786399 w 10398280"/>
              <a:gd name="connsiteY79" fmla="*/ 753840 h 6858000"/>
              <a:gd name="connsiteX80" fmla="*/ 0 w 10398280"/>
              <a:gd name="connsiteY80" fmla="*/ 0 h 6858000"/>
              <a:gd name="connsiteX81" fmla="*/ 6966294 w 10398280"/>
              <a:gd name="connsiteY81" fmla="*/ 0 h 6858000"/>
              <a:gd name="connsiteX82" fmla="*/ 6852387 w 10398280"/>
              <a:gd name="connsiteY82" fmla="*/ 196155 h 6858000"/>
              <a:gd name="connsiteX83" fmla="*/ 6043321 w 10398280"/>
              <a:gd name="connsiteY83" fmla="*/ 1589421 h 6858000"/>
              <a:gd name="connsiteX84" fmla="*/ 5423265 w 10398280"/>
              <a:gd name="connsiteY84" fmla="*/ 1954861 h 6858000"/>
              <a:gd name="connsiteX85" fmla="*/ 1379802 w 10398280"/>
              <a:gd name="connsiteY85" fmla="*/ 1954861 h 6858000"/>
              <a:gd name="connsiteX86" fmla="*/ 751013 w 10398280"/>
              <a:gd name="connsiteY86" fmla="*/ 1589421 h 6858000"/>
              <a:gd name="connsiteX87" fmla="*/ 1951 w 10398280"/>
              <a:gd name="connsiteY87" fmla="*/ 293901 h 6858000"/>
              <a:gd name="connsiteX88" fmla="*/ 0 w 10398280"/>
              <a:gd name="connsiteY88" fmla="*/ 290527 h 6858000"/>
              <a:gd name="connsiteX89" fmla="*/ 0 w 10398280"/>
              <a:gd name="connsiteY89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086404 w 10398280"/>
              <a:gd name="connsiteY10" fmla="*/ 5391278 h 6858000"/>
              <a:gd name="connsiteX11" fmla="*/ 8408284 w 10398280"/>
              <a:gd name="connsiteY11" fmla="*/ 4834580 h 6858000"/>
              <a:gd name="connsiteX12" fmla="*/ 8508611 w 10398280"/>
              <a:gd name="connsiteY12" fmla="*/ 4776272 h 6858000"/>
              <a:gd name="connsiteX13" fmla="*/ 8438383 w 10398280"/>
              <a:gd name="connsiteY13" fmla="*/ 4182594 h 6858000"/>
              <a:gd name="connsiteX14" fmla="*/ 8671249 w 10398280"/>
              <a:gd name="connsiteY14" fmla="*/ 4182594 h 6858000"/>
              <a:gd name="connsiteX15" fmla="*/ 8706958 w 10398280"/>
              <a:gd name="connsiteY15" fmla="*/ 4203640 h 6858000"/>
              <a:gd name="connsiteX16" fmla="*/ 8823642 w 10398280"/>
              <a:gd name="connsiteY16" fmla="*/ 4404579 h 6858000"/>
              <a:gd name="connsiteX17" fmla="*/ 8823642 w 10398280"/>
              <a:gd name="connsiteY17" fmla="*/ 4445668 h 6858000"/>
              <a:gd name="connsiteX18" fmla="*/ 8706958 w 10398280"/>
              <a:gd name="connsiteY18" fmla="*/ 4646606 h 6858000"/>
              <a:gd name="connsiteX19" fmla="*/ 8671249 w 10398280"/>
              <a:gd name="connsiteY19" fmla="*/ 4667652 h 6858000"/>
              <a:gd name="connsiteX20" fmla="*/ 8438383 w 10398280"/>
              <a:gd name="connsiteY20" fmla="*/ 4667652 h 6858000"/>
              <a:gd name="connsiteX21" fmla="*/ 8402170 w 10398280"/>
              <a:gd name="connsiteY21" fmla="*/ 4646606 h 6858000"/>
              <a:gd name="connsiteX22" fmla="*/ 8285989 w 10398280"/>
              <a:gd name="connsiteY22" fmla="*/ 4445668 h 6858000"/>
              <a:gd name="connsiteX23" fmla="*/ 8285989 w 10398280"/>
              <a:gd name="connsiteY23" fmla="*/ 4404579 h 6858000"/>
              <a:gd name="connsiteX24" fmla="*/ 8402170 w 10398280"/>
              <a:gd name="connsiteY24" fmla="*/ 4203640 h 6858000"/>
              <a:gd name="connsiteX25" fmla="*/ 8438383 w 10398280"/>
              <a:gd name="connsiteY25" fmla="*/ 4182594 h 6858000"/>
              <a:gd name="connsiteX26" fmla="*/ 7678681 w 10398280"/>
              <a:gd name="connsiteY26" fmla="*/ 3459104 h 6858000"/>
              <a:gd name="connsiteX27" fmla="*/ 8119685 w 10398280"/>
              <a:gd name="connsiteY27" fmla="*/ 3459104 h 6858000"/>
              <a:gd name="connsiteX28" fmla="*/ 8187313 w 10398280"/>
              <a:gd name="connsiteY28" fmla="*/ 3498961 h 6858000"/>
              <a:gd name="connsiteX29" fmla="*/ 8408292 w 10398280"/>
              <a:gd name="connsiteY29" fmla="*/ 3879501 h 6858000"/>
              <a:gd name="connsiteX30" fmla="*/ 8408292 w 10398280"/>
              <a:gd name="connsiteY30" fmla="*/ 3957318 h 6858000"/>
              <a:gd name="connsiteX31" fmla="*/ 8187313 w 10398280"/>
              <a:gd name="connsiteY31" fmla="*/ 4337857 h 6858000"/>
              <a:gd name="connsiteX32" fmla="*/ 8119685 w 10398280"/>
              <a:gd name="connsiteY32" fmla="*/ 4377714 h 6858000"/>
              <a:gd name="connsiteX33" fmla="*/ 7678681 w 10398280"/>
              <a:gd name="connsiteY33" fmla="*/ 4377714 h 6858000"/>
              <a:gd name="connsiteX34" fmla="*/ 7610101 w 10398280"/>
              <a:gd name="connsiteY34" fmla="*/ 4337857 h 6858000"/>
              <a:gd name="connsiteX35" fmla="*/ 7390076 w 10398280"/>
              <a:gd name="connsiteY35" fmla="*/ 3957318 h 6858000"/>
              <a:gd name="connsiteX36" fmla="*/ 7390076 w 10398280"/>
              <a:gd name="connsiteY36" fmla="*/ 3879501 h 6858000"/>
              <a:gd name="connsiteX37" fmla="*/ 7610101 w 10398280"/>
              <a:gd name="connsiteY37" fmla="*/ 3498961 h 6858000"/>
              <a:gd name="connsiteX38" fmla="*/ 7678681 w 10398280"/>
              <a:gd name="connsiteY38" fmla="*/ 3459104 h 6858000"/>
              <a:gd name="connsiteX39" fmla="*/ 9108816 w 10398280"/>
              <a:gd name="connsiteY39" fmla="*/ 2082751 h 6858000"/>
              <a:gd name="connsiteX40" fmla="*/ 9876937 w 10398280"/>
              <a:gd name="connsiteY40" fmla="*/ 2082751 h 6858000"/>
              <a:gd name="connsiteX41" fmla="*/ 9994727 w 10398280"/>
              <a:gd name="connsiteY41" fmla="*/ 2152172 h 6858000"/>
              <a:gd name="connsiteX42" fmla="*/ 10379617 w 10398280"/>
              <a:gd name="connsiteY42" fmla="*/ 2814978 h 6858000"/>
              <a:gd name="connsiteX43" fmla="*/ 10379617 w 10398280"/>
              <a:gd name="connsiteY43" fmla="*/ 2950515 h 6858000"/>
              <a:gd name="connsiteX44" fmla="*/ 9994727 w 10398280"/>
              <a:gd name="connsiteY44" fmla="*/ 3613321 h 6858000"/>
              <a:gd name="connsiteX45" fmla="*/ 9876937 w 10398280"/>
              <a:gd name="connsiteY45" fmla="*/ 3682742 h 6858000"/>
              <a:gd name="connsiteX46" fmla="*/ 9108816 w 10398280"/>
              <a:gd name="connsiteY46" fmla="*/ 3682742 h 6858000"/>
              <a:gd name="connsiteX47" fmla="*/ 8989367 w 10398280"/>
              <a:gd name="connsiteY47" fmla="*/ 3613321 h 6858000"/>
              <a:gd name="connsiteX48" fmla="*/ 8606137 w 10398280"/>
              <a:gd name="connsiteY48" fmla="*/ 2950515 h 6858000"/>
              <a:gd name="connsiteX49" fmla="*/ 8606137 w 10398280"/>
              <a:gd name="connsiteY49" fmla="*/ 2814978 h 6858000"/>
              <a:gd name="connsiteX50" fmla="*/ 8989367 w 10398280"/>
              <a:gd name="connsiteY50" fmla="*/ 2152172 h 6858000"/>
              <a:gd name="connsiteX51" fmla="*/ 9108816 w 10398280"/>
              <a:gd name="connsiteY51" fmla="*/ 2082751 h 6858000"/>
              <a:gd name="connsiteX52" fmla="*/ 1321854 w 10398280"/>
              <a:gd name="connsiteY52" fmla="*/ 2071857 h 6858000"/>
              <a:gd name="connsiteX53" fmla="*/ 5365317 w 10398280"/>
              <a:gd name="connsiteY53" fmla="*/ 2071857 h 6858000"/>
              <a:gd name="connsiteX54" fmla="*/ 5985373 w 10398280"/>
              <a:gd name="connsiteY54" fmla="*/ 2437296 h 6858000"/>
              <a:gd name="connsiteX55" fmla="*/ 8011470 w 10398280"/>
              <a:gd name="connsiteY55" fmla="*/ 5926372 h 6858000"/>
              <a:gd name="connsiteX56" fmla="*/ 8011470 w 10398280"/>
              <a:gd name="connsiteY56" fmla="*/ 6639850 h 6858000"/>
              <a:gd name="connsiteX57" fmla="*/ 7904625 w 10398280"/>
              <a:gd name="connsiteY57" fmla="*/ 6823844 h 6858000"/>
              <a:gd name="connsiteX58" fmla="*/ 7884791 w 10398280"/>
              <a:gd name="connsiteY58" fmla="*/ 6858000 h 6858000"/>
              <a:gd name="connsiteX59" fmla="*/ 0 w 10398280"/>
              <a:gd name="connsiteY59" fmla="*/ 6858000 h 6858000"/>
              <a:gd name="connsiteX60" fmla="*/ 0 w 10398280"/>
              <a:gd name="connsiteY60" fmla="*/ 3635967 h 6858000"/>
              <a:gd name="connsiteX61" fmla="*/ 27177 w 10398280"/>
              <a:gd name="connsiteY61" fmla="*/ 3588964 h 6858000"/>
              <a:gd name="connsiteX62" fmla="*/ 693065 w 10398280"/>
              <a:gd name="connsiteY62" fmla="*/ 2437296 h 6858000"/>
              <a:gd name="connsiteX63" fmla="*/ 1321854 w 10398280"/>
              <a:gd name="connsiteY63" fmla="*/ 2071857 h 6858000"/>
              <a:gd name="connsiteX64" fmla="*/ 6786399 w 10398280"/>
              <a:gd name="connsiteY64" fmla="*/ 753840 h 6858000"/>
              <a:gd name="connsiteX65" fmla="*/ 8025968 w 10398280"/>
              <a:gd name="connsiteY65" fmla="*/ 753840 h 6858000"/>
              <a:gd name="connsiteX66" fmla="*/ 8216053 w 10398280"/>
              <a:gd name="connsiteY66" fmla="*/ 865869 h 6858000"/>
              <a:gd name="connsiteX67" fmla="*/ 8837177 w 10398280"/>
              <a:gd name="connsiteY67" fmla="*/ 1935484 h 6858000"/>
              <a:gd name="connsiteX68" fmla="*/ 8837177 w 10398280"/>
              <a:gd name="connsiteY68" fmla="*/ 2154207 h 6858000"/>
              <a:gd name="connsiteX69" fmla="*/ 8216053 w 10398280"/>
              <a:gd name="connsiteY69" fmla="*/ 3223823 h 6858000"/>
              <a:gd name="connsiteX70" fmla="*/ 8025968 w 10398280"/>
              <a:gd name="connsiteY70" fmla="*/ 3335852 h 6858000"/>
              <a:gd name="connsiteX71" fmla="*/ 6786399 w 10398280"/>
              <a:gd name="connsiteY71" fmla="*/ 3335852 h 6858000"/>
              <a:gd name="connsiteX72" fmla="*/ 6593637 w 10398280"/>
              <a:gd name="connsiteY72" fmla="*/ 3223823 h 6858000"/>
              <a:gd name="connsiteX73" fmla="*/ 5975192 w 10398280"/>
              <a:gd name="connsiteY73" fmla="*/ 2154207 h 6858000"/>
              <a:gd name="connsiteX74" fmla="*/ 5975192 w 10398280"/>
              <a:gd name="connsiteY74" fmla="*/ 1935484 h 6858000"/>
              <a:gd name="connsiteX75" fmla="*/ 6593637 w 10398280"/>
              <a:gd name="connsiteY75" fmla="*/ 865869 h 6858000"/>
              <a:gd name="connsiteX76" fmla="*/ 6786399 w 10398280"/>
              <a:gd name="connsiteY76" fmla="*/ 753840 h 6858000"/>
              <a:gd name="connsiteX77" fmla="*/ 0 w 10398280"/>
              <a:gd name="connsiteY77" fmla="*/ 0 h 6858000"/>
              <a:gd name="connsiteX78" fmla="*/ 6966294 w 10398280"/>
              <a:gd name="connsiteY78" fmla="*/ 0 h 6858000"/>
              <a:gd name="connsiteX79" fmla="*/ 6852387 w 10398280"/>
              <a:gd name="connsiteY79" fmla="*/ 196155 h 6858000"/>
              <a:gd name="connsiteX80" fmla="*/ 6043321 w 10398280"/>
              <a:gd name="connsiteY80" fmla="*/ 1589421 h 6858000"/>
              <a:gd name="connsiteX81" fmla="*/ 5423265 w 10398280"/>
              <a:gd name="connsiteY81" fmla="*/ 1954861 h 6858000"/>
              <a:gd name="connsiteX82" fmla="*/ 1379802 w 10398280"/>
              <a:gd name="connsiteY82" fmla="*/ 1954861 h 6858000"/>
              <a:gd name="connsiteX83" fmla="*/ 751013 w 10398280"/>
              <a:gd name="connsiteY83" fmla="*/ 1589421 h 6858000"/>
              <a:gd name="connsiteX84" fmla="*/ 1951 w 10398280"/>
              <a:gd name="connsiteY84" fmla="*/ 293901 h 6858000"/>
              <a:gd name="connsiteX85" fmla="*/ 0 w 10398280"/>
              <a:gd name="connsiteY85" fmla="*/ 290527 h 6858000"/>
              <a:gd name="connsiteX86" fmla="*/ 0 w 10398280"/>
              <a:gd name="connsiteY86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086404 w 10398280"/>
              <a:gd name="connsiteY10" fmla="*/ 5391278 h 6858000"/>
              <a:gd name="connsiteX11" fmla="*/ 8508611 w 10398280"/>
              <a:gd name="connsiteY11" fmla="*/ 4776272 h 6858000"/>
              <a:gd name="connsiteX12" fmla="*/ 8438383 w 10398280"/>
              <a:gd name="connsiteY12" fmla="*/ 4182594 h 6858000"/>
              <a:gd name="connsiteX13" fmla="*/ 8671249 w 10398280"/>
              <a:gd name="connsiteY13" fmla="*/ 4182594 h 6858000"/>
              <a:gd name="connsiteX14" fmla="*/ 8706958 w 10398280"/>
              <a:gd name="connsiteY14" fmla="*/ 4203640 h 6858000"/>
              <a:gd name="connsiteX15" fmla="*/ 8823642 w 10398280"/>
              <a:gd name="connsiteY15" fmla="*/ 4404579 h 6858000"/>
              <a:gd name="connsiteX16" fmla="*/ 8823642 w 10398280"/>
              <a:gd name="connsiteY16" fmla="*/ 4445668 h 6858000"/>
              <a:gd name="connsiteX17" fmla="*/ 8706958 w 10398280"/>
              <a:gd name="connsiteY17" fmla="*/ 4646606 h 6858000"/>
              <a:gd name="connsiteX18" fmla="*/ 8671249 w 10398280"/>
              <a:gd name="connsiteY18" fmla="*/ 4667652 h 6858000"/>
              <a:gd name="connsiteX19" fmla="*/ 8438383 w 10398280"/>
              <a:gd name="connsiteY19" fmla="*/ 4667652 h 6858000"/>
              <a:gd name="connsiteX20" fmla="*/ 8402170 w 10398280"/>
              <a:gd name="connsiteY20" fmla="*/ 4646606 h 6858000"/>
              <a:gd name="connsiteX21" fmla="*/ 8285989 w 10398280"/>
              <a:gd name="connsiteY21" fmla="*/ 4445668 h 6858000"/>
              <a:gd name="connsiteX22" fmla="*/ 8285989 w 10398280"/>
              <a:gd name="connsiteY22" fmla="*/ 4404579 h 6858000"/>
              <a:gd name="connsiteX23" fmla="*/ 8402170 w 10398280"/>
              <a:gd name="connsiteY23" fmla="*/ 4203640 h 6858000"/>
              <a:gd name="connsiteX24" fmla="*/ 8438383 w 10398280"/>
              <a:gd name="connsiteY24" fmla="*/ 4182594 h 6858000"/>
              <a:gd name="connsiteX25" fmla="*/ 7678681 w 10398280"/>
              <a:gd name="connsiteY25" fmla="*/ 3459104 h 6858000"/>
              <a:gd name="connsiteX26" fmla="*/ 8119685 w 10398280"/>
              <a:gd name="connsiteY26" fmla="*/ 3459104 h 6858000"/>
              <a:gd name="connsiteX27" fmla="*/ 8187313 w 10398280"/>
              <a:gd name="connsiteY27" fmla="*/ 3498961 h 6858000"/>
              <a:gd name="connsiteX28" fmla="*/ 8408292 w 10398280"/>
              <a:gd name="connsiteY28" fmla="*/ 3879501 h 6858000"/>
              <a:gd name="connsiteX29" fmla="*/ 8408292 w 10398280"/>
              <a:gd name="connsiteY29" fmla="*/ 3957318 h 6858000"/>
              <a:gd name="connsiteX30" fmla="*/ 8187313 w 10398280"/>
              <a:gd name="connsiteY30" fmla="*/ 4337857 h 6858000"/>
              <a:gd name="connsiteX31" fmla="*/ 8119685 w 10398280"/>
              <a:gd name="connsiteY31" fmla="*/ 4377714 h 6858000"/>
              <a:gd name="connsiteX32" fmla="*/ 7678681 w 10398280"/>
              <a:gd name="connsiteY32" fmla="*/ 4377714 h 6858000"/>
              <a:gd name="connsiteX33" fmla="*/ 7610101 w 10398280"/>
              <a:gd name="connsiteY33" fmla="*/ 4337857 h 6858000"/>
              <a:gd name="connsiteX34" fmla="*/ 7390076 w 10398280"/>
              <a:gd name="connsiteY34" fmla="*/ 3957318 h 6858000"/>
              <a:gd name="connsiteX35" fmla="*/ 7390076 w 10398280"/>
              <a:gd name="connsiteY35" fmla="*/ 3879501 h 6858000"/>
              <a:gd name="connsiteX36" fmla="*/ 7610101 w 10398280"/>
              <a:gd name="connsiteY36" fmla="*/ 3498961 h 6858000"/>
              <a:gd name="connsiteX37" fmla="*/ 7678681 w 10398280"/>
              <a:gd name="connsiteY37" fmla="*/ 3459104 h 6858000"/>
              <a:gd name="connsiteX38" fmla="*/ 9108816 w 10398280"/>
              <a:gd name="connsiteY38" fmla="*/ 2082751 h 6858000"/>
              <a:gd name="connsiteX39" fmla="*/ 9876937 w 10398280"/>
              <a:gd name="connsiteY39" fmla="*/ 2082751 h 6858000"/>
              <a:gd name="connsiteX40" fmla="*/ 9994727 w 10398280"/>
              <a:gd name="connsiteY40" fmla="*/ 2152172 h 6858000"/>
              <a:gd name="connsiteX41" fmla="*/ 10379617 w 10398280"/>
              <a:gd name="connsiteY41" fmla="*/ 2814978 h 6858000"/>
              <a:gd name="connsiteX42" fmla="*/ 10379617 w 10398280"/>
              <a:gd name="connsiteY42" fmla="*/ 2950515 h 6858000"/>
              <a:gd name="connsiteX43" fmla="*/ 9994727 w 10398280"/>
              <a:gd name="connsiteY43" fmla="*/ 3613321 h 6858000"/>
              <a:gd name="connsiteX44" fmla="*/ 9876937 w 10398280"/>
              <a:gd name="connsiteY44" fmla="*/ 3682742 h 6858000"/>
              <a:gd name="connsiteX45" fmla="*/ 9108816 w 10398280"/>
              <a:gd name="connsiteY45" fmla="*/ 3682742 h 6858000"/>
              <a:gd name="connsiteX46" fmla="*/ 8989367 w 10398280"/>
              <a:gd name="connsiteY46" fmla="*/ 3613321 h 6858000"/>
              <a:gd name="connsiteX47" fmla="*/ 8606137 w 10398280"/>
              <a:gd name="connsiteY47" fmla="*/ 2950515 h 6858000"/>
              <a:gd name="connsiteX48" fmla="*/ 8606137 w 10398280"/>
              <a:gd name="connsiteY48" fmla="*/ 2814978 h 6858000"/>
              <a:gd name="connsiteX49" fmla="*/ 8989367 w 10398280"/>
              <a:gd name="connsiteY49" fmla="*/ 2152172 h 6858000"/>
              <a:gd name="connsiteX50" fmla="*/ 9108816 w 10398280"/>
              <a:gd name="connsiteY50" fmla="*/ 2082751 h 6858000"/>
              <a:gd name="connsiteX51" fmla="*/ 1321854 w 10398280"/>
              <a:gd name="connsiteY51" fmla="*/ 2071857 h 6858000"/>
              <a:gd name="connsiteX52" fmla="*/ 5365317 w 10398280"/>
              <a:gd name="connsiteY52" fmla="*/ 2071857 h 6858000"/>
              <a:gd name="connsiteX53" fmla="*/ 5985373 w 10398280"/>
              <a:gd name="connsiteY53" fmla="*/ 2437296 h 6858000"/>
              <a:gd name="connsiteX54" fmla="*/ 8011470 w 10398280"/>
              <a:gd name="connsiteY54" fmla="*/ 5926372 h 6858000"/>
              <a:gd name="connsiteX55" fmla="*/ 8011470 w 10398280"/>
              <a:gd name="connsiteY55" fmla="*/ 6639850 h 6858000"/>
              <a:gd name="connsiteX56" fmla="*/ 7904625 w 10398280"/>
              <a:gd name="connsiteY56" fmla="*/ 6823844 h 6858000"/>
              <a:gd name="connsiteX57" fmla="*/ 7884791 w 10398280"/>
              <a:gd name="connsiteY57" fmla="*/ 6858000 h 6858000"/>
              <a:gd name="connsiteX58" fmla="*/ 0 w 10398280"/>
              <a:gd name="connsiteY58" fmla="*/ 6858000 h 6858000"/>
              <a:gd name="connsiteX59" fmla="*/ 0 w 10398280"/>
              <a:gd name="connsiteY59" fmla="*/ 3635967 h 6858000"/>
              <a:gd name="connsiteX60" fmla="*/ 27177 w 10398280"/>
              <a:gd name="connsiteY60" fmla="*/ 3588964 h 6858000"/>
              <a:gd name="connsiteX61" fmla="*/ 693065 w 10398280"/>
              <a:gd name="connsiteY61" fmla="*/ 2437296 h 6858000"/>
              <a:gd name="connsiteX62" fmla="*/ 1321854 w 10398280"/>
              <a:gd name="connsiteY62" fmla="*/ 2071857 h 6858000"/>
              <a:gd name="connsiteX63" fmla="*/ 6786399 w 10398280"/>
              <a:gd name="connsiteY63" fmla="*/ 753840 h 6858000"/>
              <a:gd name="connsiteX64" fmla="*/ 8025968 w 10398280"/>
              <a:gd name="connsiteY64" fmla="*/ 753840 h 6858000"/>
              <a:gd name="connsiteX65" fmla="*/ 8216053 w 10398280"/>
              <a:gd name="connsiteY65" fmla="*/ 865869 h 6858000"/>
              <a:gd name="connsiteX66" fmla="*/ 8837177 w 10398280"/>
              <a:gd name="connsiteY66" fmla="*/ 1935484 h 6858000"/>
              <a:gd name="connsiteX67" fmla="*/ 8837177 w 10398280"/>
              <a:gd name="connsiteY67" fmla="*/ 2154207 h 6858000"/>
              <a:gd name="connsiteX68" fmla="*/ 8216053 w 10398280"/>
              <a:gd name="connsiteY68" fmla="*/ 3223823 h 6858000"/>
              <a:gd name="connsiteX69" fmla="*/ 8025968 w 10398280"/>
              <a:gd name="connsiteY69" fmla="*/ 3335852 h 6858000"/>
              <a:gd name="connsiteX70" fmla="*/ 6786399 w 10398280"/>
              <a:gd name="connsiteY70" fmla="*/ 3335852 h 6858000"/>
              <a:gd name="connsiteX71" fmla="*/ 6593637 w 10398280"/>
              <a:gd name="connsiteY71" fmla="*/ 3223823 h 6858000"/>
              <a:gd name="connsiteX72" fmla="*/ 5975192 w 10398280"/>
              <a:gd name="connsiteY72" fmla="*/ 2154207 h 6858000"/>
              <a:gd name="connsiteX73" fmla="*/ 5975192 w 10398280"/>
              <a:gd name="connsiteY73" fmla="*/ 1935484 h 6858000"/>
              <a:gd name="connsiteX74" fmla="*/ 6593637 w 10398280"/>
              <a:gd name="connsiteY74" fmla="*/ 865869 h 6858000"/>
              <a:gd name="connsiteX75" fmla="*/ 6786399 w 10398280"/>
              <a:gd name="connsiteY75" fmla="*/ 753840 h 6858000"/>
              <a:gd name="connsiteX76" fmla="*/ 0 w 10398280"/>
              <a:gd name="connsiteY76" fmla="*/ 0 h 6858000"/>
              <a:gd name="connsiteX77" fmla="*/ 6966294 w 10398280"/>
              <a:gd name="connsiteY77" fmla="*/ 0 h 6858000"/>
              <a:gd name="connsiteX78" fmla="*/ 6852387 w 10398280"/>
              <a:gd name="connsiteY78" fmla="*/ 196155 h 6858000"/>
              <a:gd name="connsiteX79" fmla="*/ 6043321 w 10398280"/>
              <a:gd name="connsiteY79" fmla="*/ 1589421 h 6858000"/>
              <a:gd name="connsiteX80" fmla="*/ 5423265 w 10398280"/>
              <a:gd name="connsiteY80" fmla="*/ 1954861 h 6858000"/>
              <a:gd name="connsiteX81" fmla="*/ 1379802 w 10398280"/>
              <a:gd name="connsiteY81" fmla="*/ 1954861 h 6858000"/>
              <a:gd name="connsiteX82" fmla="*/ 751013 w 10398280"/>
              <a:gd name="connsiteY82" fmla="*/ 1589421 h 6858000"/>
              <a:gd name="connsiteX83" fmla="*/ 1951 w 10398280"/>
              <a:gd name="connsiteY83" fmla="*/ 293901 h 6858000"/>
              <a:gd name="connsiteX84" fmla="*/ 0 w 10398280"/>
              <a:gd name="connsiteY84" fmla="*/ 290527 h 6858000"/>
              <a:gd name="connsiteX85" fmla="*/ 0 w 10398280"/>
              <a:gd name="connsiteY85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508611 w 10398280"/>
              <a:gd name="connsiteY10" fmla="*/ 4776272 h 6858000"/>
              <a:gd name="connsiteX11" fmla="*/ 8438383 w 10398280"/>
              <a:gd name="connsiteY11" fmla="*/ 4182594 h 6858000"/>
              <a:gd name="connsiteX12" fmla="*/ 8671249 w 10398280"/>
              <a:gd name="connsiteY12" fmla="*/ 4182594 h 6858000"/>
              <a:gd name="connsiteX13" fmla="*/ 8706958 w 10398280"/>
              <a:gd name="connsiteY13" fmla="*/ 4203640 h 6858000"/>
              <a:gd name="connsiteX14" fmla="*/ 8823642 w 10398280"/>
              <a:gd name="connsiteY14" fmla="*/ 4404579 h 6858000"/>
              <a:gd name="connsiteX15" fmla="*/ 8823642 w 10398280"/>
              <a:gd name="connsiteY15" fmla="*/ 4445668 h 6858000"/>
              <a:gd name="connsiteX16" fmla="*/ 8706958 w 10398280"/>
              <a:gd name="connsiteY16" fmla="*/ 4646606 h 6858000"/>
              <a:gd name="connsiteX17" fmla="*/ 8671249 w 10398280"/>
              <a:gd name="connsiteY17" fmla="*/ 4667652 h 6858000"/>
              <a:gd name="connsiteX18" fmla="*/ 8438383 w 10398280"/>
              <a:gd name="connsiteY18" fmla="*/ 4667652 h 6858000"/>
              <a:gd name="connsiteX19" fmla="*/ 8402170 w 10398280"/>
              <a:gd name="connsiteY19" fmla="*/ 4646606 h 6858000"/>
              <a:gd name="connsiteX20" fmla="*/ 8285989 w 10398280"/>
              <a:gd name="connsiteY20" fmla="*/ 4445668 h 6858000"/>
              <a:gd name="connsiteX21" fmla="*/ 8285989 w 10398280"/>
              <a:gd name="connsiteY21" fmla="*/ 4404579 h 6858000"/>
              <a:gd name="connsiteX22" fmla="*/ 8402170 w 10398280"/>
              <a:gd name="connsiteY22" fmla="*/ 4203640 h 6858000"/>
              <a:gd name="connsiteX23" fmla="*/ 8438383 w 10398280"/>
              <a:gd name="connsiteY23" fmla="*/ 4182594 h 6858000"/>
              <a:gd name="connsiteX24" fmla="*/ 7678681 w 10398280"/>
              <a:gd name="connsiteY24" fmla="*/ 3459104 h 6858000"/>
              <a:gd name="connsiteX25" fmla="*/ 8119685 w 10398280"/>
              <a:gd name="connsiteY25" fmla="*/ 3459104 h 6858000"/>
              <a:gd name="connsiteX26" fmla="*/ 8187313 w 10398280"/>
              <a:gd name="connsiteY26" fmla="*/ 3498961 h 6858000"/>
              <a:gd name="connsiteX27" fmla="*/ 8408292 w 10398280"/>
              <a:gd name="connsiteY27" fmla="*/ 3879501 h 6858000"/>
              <a:gd name="connsiteX28" fmla="*/ 8408292 w 10398280"/>
              <a:gd name="connsiteY28" fmla="*/ 3957318 h 6858000"/>
              <a:gd name="connsiteX29" fmla="*/ 8187313 w 10398280"/>
              <a:gd name="connsiteY29" fmla="*/ 4337857 h 6858000"/>
              <a:gd name="connsiteX30" fmla="*/ 8119685 w 10398280"/>
              <a:gd name="connsiteY30" fmla="*/ 4377714 h 6858000"/>
              <a:gd name="connsiteX31" fmla="*/ 7678681 w 10398280"/>
              <a:gd name="connsiteY31" fmla="*/ 4377714 h 6858000"/>
              <a:gd name="connsiteX32" fmla="*/ 7610101 w 10398280"/>
              <a:gd name="connsiteY32" fmla="*/ 4337857 h 6858000"/>
              <a:gd name="connsiteX33" fmla="*/ 7390076 w 10398280"/>
              <a:gd name="connsiteY33" fmla="*/ 3957318 h 6858000"/>
              <a:gd name="connsiteX34" fmla="*/ 7390076 w 10398280"/>
              <a:gd name="connsiteY34" fmla="*/ 3879501 h 6858000"/>
              <a:gd name="connsiteX35" fmla="*/ 7610101 w 10398280"/>
              <a:gd name="connsiteY35" fmla="*/ 3498961 h 6858000"/>
              <a:gd name="connsiteX36" fmla="*/ 7678681 w 10398280"/>
              <a:gd name="connsiteY36" fmla="*/ 3459104 h 6858000"/>
              <a:gd name="connsiteX37" fmla="*/ 9108816 w 10398280"/>
              <a:gd name="connsiteY37" fmla="*/ 2082751 h 6858000"/>
              <a:gd name="connsiteX38" fmla="*/ 9876937 w 10398280"/>
              <a:gd name="connsiteY38" fmla="*/ 2082751 h 6858000"/>
              <a:gd name="connsiteX39" fmla="*/ 9994727 w 10398280"/>
              <a:gd name="connsiteY39" fmla="*/ 2152172 h 6858000"/>
              <a:gd name="connsiteX40" fmla="*/ 10379617 w 10398280"/>
              <a:gd name="connsiteY40" fmla="*/ 2814978 h 6858000"/>
              <a:gd name="connsiteX41" fmla="*/ 10379617 w 10398280"/>
              <a:gd name="connsiteY41" fmla="*/ 2950515 h 6858000"/>
              <a:gd name="connsiteX42" fmla="*/ 9994727 w 10398280"/>
              <a:gd name="connsiteY42" fmla="*/ 3613321 h 6858000"/>
              <a:gd name="connsiteX43" fmla="*/ 9876937 w 10398280"/>
              <a:gd name="connsiteY43" fmla="*/ 3682742 h 6858000"/>
              <a:gd name="connsiteX44" fmla="*/ 9108816 w 10398280"/>
              <a:gd name="connsiteY44" fmla="*/ 3682742 h 6858000"/>
              <a:gd name="connsiteX45" fmla="*/ 8989367 w 10398280"/>
              <a:gd name="connsiteY45" fmla="*/ 3613321 h 6858000"/>
              <a:gd name="connsiteX46" fmla="*/ 8606137 w 10398280"/>
              <a:gd name="connsiteY46" fmla="*/ 2950515 h 6858000"/>
              <a:gd name="connsiteX47" fmla="*/ 8606137 w 10398280"/>
              <a:gd name="connsiteY47" fmla="*/ 2814978 h 6858000"/>
              <a:gd name="connsiteX48" fmla="*/ 8989367 w 10398280"/>
              <a:gd name="connsiteY48" fmla="*/ 2152172 h 6858000"/>
              <a:gd name="connsiteX49" fmla="*/ 9108816 w 10398280"/>
              <a:gd name="connsiteY49" fmla="*/ 2082751 h 6858000"/>
              <a:gd name="connsiteX50" fmla="*/ 1321854 w 10398280"/>
              <a:gd name="connsiteY50" fmla="*/ 2071857 h 6858000"/>
              <a:gd name="connsiteX51" fmla="*/ 5365317 w 10398280"/>
              <a:gd name="connsiteY51" fmla="*/ 2071857 h 6858000"/>
              <a:gd name="connsiteX52" fmla="*/ 5985373 w 10398280"/>
              <a:gd name="connsiteY52" fmla="*/ 2437296 h 6858000"/>
              <a:gd name="connsiteX53" fmla="*/ 8011470 w 10398280"/>
              <a:gd name="connsiteY53" fmla="*/ 5926372 h 6858000"/>
              <a:gd name="connsiteX54" fmla="*/ 8011470 w 10398280"/>
              <a:gd name="connsiteY54" fmla="*/ 6639850 h 6858000"/>
              <a:gd name="connsiteX55" fmla="*/ 7904625 w 10398280"/>
              <a:gd name="connsiteY55" fmla="*/ 6823844 h 6858000"/>
              <a:gd name="connsiteX56" fmla="*/ 7884791 w 10398280"/>
              <a:gd name="connsiteY56" fmla="*/ 6858000 h 6858000"/>
              <a:gd name="connsiteX57" fmla="*/ 0 w 10398280"/>
              <a:gd name="connsiteY57" fmla="*/ 6858000 h 6858000"/>
              <a:gd name="connsiteX58" fmla="*/ 0 w 10398280"/>
              <a:gd name="connsiteY58" fmla="*/ 3635967 h 6858000"/>
              <a:gd name="connsiteX59" fmla="*/ 27177 w 10398280"/>
              <a:gd name="connsiteY59" fmla="*/ 3588964 h 6858000"/>
              <a:gd name="connsiteX60" fmla="*/ 693065 w 10398280"/>
              <a:gd name="connsiteY60" fmla="*/ 2437296 h 6858000"/>
              <a:gd name="connsiteX61" fmla="*/ 1321854 w 10398280"/>
              <a:gd name="connsiteY61" fmla="*/ 2071857 h 6858000"/>
              <a:gd name="connsiteX62" fmla="*/ 6786399 w 10398280"/>
              <a:gd name="connsiteY62" fmla="*/ 753840 h 6858000"/>
              <a:gd name="connsiteX63" fmla="*/ 8025968 w 10398280"/>
              <a:gd name="connsiteY63" fmla="*/ 753840 h 6858000"/>
              <a:gd name="connsiteX64" fmla="*/ 8216053 w 10398280"/>
              <a:gd name="connsiteY64" fmla="*/ 865869 h 6858000"/>
              <a:gd name="connsiteX65" fmla="*/ 8837177 w 10398280"/>
              <a:gd name="connsiteY65" fmla="*/ 1935484 h 6858000"/>
              <a:gd name="connsiteX66" fmla="*/ 8837177 w 10398280"/>
              <a:gd name="connsiteY66" fmla="*/ 2154207 h 6858000"/>
              <a:gd name="connsiteX67" fmla="*/ 8216053 w 10398280"/>
              <a:gd name="connsiteY67" fmla="*/ 3223823 h 6858000"/>
              <a:gd name="connsiteX68" fmla="*/ 8025968 w 10398280"/>
              <a:gd name="connsiteY68" fmla="*/ 3335852 h 6858000"/>
              <a:gd name="connsiteX69" fmla="*/ 6786399 w 10398280"/>
              <a:gd name="connsiteY69" fmla="*/ 3335852 h 6858000"/>
              <a:gd name="connsiteX70" fmla="*/ 6593637 w 10398280"/>
              <a:gd name="connsiteY70" fmla="*/ 3223823 h 6858000"/>
              <a:gd name="connsiteX71" fmla="*/ 5975192 w 10398280"/>
              <a:gd name="connsiteY71" fmla="*/ 2154207 h 6858000"/>
              <a:gd name="connsiteX72" fmla="*/ 5975192 w 10398280"/>
              <a:gd name="connsiteY72" fmla="*/ 1935484 h 6858000"/>
              <a:gd name="connsiteX73" fmla="*/ 6593637 w 10398280"/>
              <a:gd name="connsiteY73" fmla="*/ 865869 h 6858000"/>
              <a:gd name="connsiteX74" fmla="*/ 6786399 w 10398280"/>
              <a:gd name="connsiteY74" fmla="*/ 753840 h 6858000"/>
              <a:gd name="connsiteX75" fmla="*/ 0 w 10398280"/>
              <a:gd name="connsiteY75" fmla="*/ 0 h 6858000"/>
              <a:gd name="connsiteX76" fmla="*/ 6966294 w 10398280"/>
              <a:gd name="connsiteY76" fmla="*/ 0 h 6858000"/>
              <a:gd name="connsiteX77" fmla="*/ 6852387 w 10398280"/>
              <a:gd name="connsiteY77" fmla="*/ 196155 h 6858000"/>
              <a:gd name="connsiteX78" fmla="*/ 6043321 w 10398280"/>
              <a:gd name="connsiteY78" fmla="*/ 1589421 h 6858000"/>
              <a:gd name="connsiteX79" fmla="*/ 5423265 w 10398280"/>
              <a:gd name="connsiteY79" fmla="*/ 1954861 h 6858000"/>
              <a:gd name="connsiteX80" fmla="*/ 1379802 w 10398280"/>
              <a:gd name="connsiteY80" fmla="*/ 1954861 h 6858000"/>
              <a:gd name="connsiteX81" fmla="*/ 751013 w 10398280"/>
              <a:gd name="connsiteY81" fmla="*/ 1589421 h 6858000"/>
              <a:gd name="connsiteX82" fmla="*/ 1951 w 10398280"/>
              <a:gd name="connsiteY82" fmla="*/ 293901 h 6858000"/>
              <a:gd name="connsiteX83" fmla="*/ 0 w 10398280"/>
              <a:gd name="connsiteY83" fmla="*/ 290527 h 6858000"/>
              <a:gd name="connsiteX84" fmla="*/ 0 w 10398280"/>
              <a:gd name="connsiteY84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508611 w 10398280"/>
              <a:gd name="connsiteY9" fmla="*/ 4776272 h 6858000"/>
              <a:gd name="connsiteX10" fmla="*/ 8438383 w 10398280"/>
              <a:gd name="connsiteY10" fmla="*/ 4182594 h 6858000"/>
              <a:gd name="connsiteX11" fmla="*/ 8671249 w 10398280"/>
              <a:gd name="connsiteY11" fmla="*/ 4182594 h 6858000"/>
              <a:gd name="connsiteX12" fmla="*/ 8706958 w 10398280"/>
              <a:gd name="connsiteY12" fmla="*/ 4203640 h 6858000"/>
              <a:gd name="connsiteX13" fmla="*/ 8823642 w 10398280"/>
              <a:gd name="connsiteY13" fmla="*/ 4404579 h 6858000"/>
              <a:gd name="connsiteX14" fmla="*/ 8823642 w 10398280"/>
              <a:gd name="connsiteY14" fmla="*/ 4445668 h 6858000"/>
              <a:gd name="connsiteX15" fmla="*/ 8706958 w 10398280"/>
              <a:gd name="connsiteY15" fmla="*/ 4646606 h 6858000"/>
              <a:gd name="connsiteX16" fmla="*/ 8671249 w 10398280"/>
              <a:gd name="connsiteY16" fmla="*/ 4667652 h 6858000"/>
              <a:gd name="connsiteX17" fmla="*/ 8438383 w 10398280"/>
              <a:gd name="connsiteY17" fmla="*/ 4667652 h 6858000"/>
              <a:gd name="connsiteX18" fmla="*/ 8402170 w 10398280"/>
              <a:gd name="connsiteY18" fmla="*/ 4646606 h 6858000"/>
              <a:gd name="connsiteX19" fmla="*/ 8285989 w 10398280"/>
              <a:gd name="connsiteY19" fmla="*/ 4445668 h 6858000"/>
              <a:gd name="connsiteX20" fmla="*/ 8285989 w 10398280"/>
              <a:gd name="connsiteY20" fmla="*/ 4404579 h 6858000"/>
              <a:gd name="connsiteX21" fmla="*/ 8402170 w 10398280"/>
              <a:gd name="connsiteY21" fmla="*/ 4203640 h 6858000"/>
              <a:gd name="connsiteX22" fmla="*/ 8438383 w 10398280"/>
              <a:gd name="connsiteY22" fmla="*/ 4182594 h 6858000"/>
              <a:gd name="connsiteX23" fmla="*/ 7678681 w 10398280"/>
              <a:gd name="connsiteY23" fmla="*/ 3459104 h 6858000"/>
              <a:gd name="connsiteX24" fmla="*/ 8119685 w 10398280"/>
              <a:gd name="connsiteY24" fmla="*/ 3459104 h 6858000"/>
              <a:gd name="connsiteX25" fmla="*/ 8187313 w 10398280"/>
              <a:gd name="connsiteY25" fmla="*/ 3498961 h 6858000"/>
              <a:gd name="connsiteX26" fmla="*/ 8408292 w 10398280"/>
              <a:gd name="connsiteY26" fmla="*/ 3879501 h 6858000"/>
              <a:gd name="connsiteX27" fmla="*/ 8408292 w 10398280"/>
              <a:gd name="connsiteY27" fmla="*/ 3957318 h 6858000"/>
              <a:gd name="connsiteX28" fmla="*/ 8187313 w 10398280"/>
              <a:gd name="connsiteY28" fmla="*/ 4337857 h 6858000"/>
              <a:gd name="connsiteX29" fmla="*/ 8119685 w 10398280"/>
              <a:gd name="connsiteY29" fmla="*/ 4377714 h 6858000"/>
              <a:gd name="connsiteX30" fmla="*/ 7678681 w 10398280"/>
              <a:gd name="connsiteY30" fmla="*/ 4377714 h 6858000"/>
              <a:gd name="connsiteX31" fmla="*/ 7610101 w 10398280"/>
              <a:gd name="connsiteY31" fmla="*/ 4337857 h 6858000"/>
              <a:gd name="connsiteX32" fmla="*/ 7390076 w 10398280"/>
              <a:gd name="connsiteY32" fmla="*/ 3957318 h 6858000"/>
              <a:gd name="connsiteX33" fmla="*/ 7390076 w 10398280"/>
              <a:gd name="connsiteY33" fmla="*/ 3879501 h 6858000"/>
              <a:gd name="connsiteX34" fmla="*/ 7610101 w 10398280"/>
              <a:gd name="connsiteY34" fmla="*/ 3498961 h 6858000"/>
              <a:gd name="connsiteX35" fmla="*/ 7678681 w 10398280"/>
              <a:gd name="connsiteY35" fmla="*/ 3459104 h 6858000"/>
              <a:gd name="connsiteX36" fmla="*/ 9108816 w 10398280"/>
              <a:gd name="connsiteY36" fmla="*/ 2082751 h 6858000"/>
              <a:gd name="connsiteX37" fmla="*/ 9876937 w 10398280"/>
              <a:gd name="connsiteY37" fmla="*/ 2082751 h 6858000"/>
              <a:gd name="connsiteX38" fmla="*/ 9994727 w 10398280"/>
              <a:gd name="connsiteY38" fmla="*/ 2152172 h 6858000"/>
              <a:gd name="connsiteX39" fmla="*/ 10379617 w 10398280"/>
              <a:gd name="connsiteY39" fmla="*/ 2814978 h 6858000"/>
              <a:gd name="connsiteX40" fmla="*/ 10379617 w 10398280"/>
              <a:gd name="connsiteY40" fmla="*/ 2950515 h 6858000"/>
              <a:gd name="connsiteX41" fmla="*/ 9994727 w 10398280"/>
              <a:gd name="connsiteY41" fmla="*/ 3613321 h 6858000"/>
              <a:gd name="connsiteX42" fmla="*/ 9876937 w 10398280"/>
              <a:gd name="connsiteY42" fmla="*/ 3682742 h 6858000"/>
              <a:gd name="connsiteX43" fmla="*/ 9108816 w 10398280"/>
              <a:gd name="connsiteY43" fmla="*/ 3682742 h 6858000"/>
              <a:gd name="connsiteX44" fmla="*/ 8989367 w 10398280"/>
              <a:gd name="connsiteY44" fmla="*/ 3613321 h 6858000"/>
              <a:gd name="connsiteX45" fmla="*/ 8606137 w 10398280"/>
              <a:gd name="connsiteY45" fmla="*/ 2950515 h 6858000"/>
              <a:gd name="connsiteX46" fmla="*/ 8606137 w 10398280"/>
              <a:gd name="connsiteY46" fmla="*/ 2814978 h 6858000"/>
              <a:gd name="connsiteX47" fmla="*/ 8989367 w 10398280"/>
              <a:gd name="connsiteY47" fmla="*/ 2152172 h 6858000"/>
              <a:gd name="connsiteX48" fmla="*/ 9108816 w 10398280"/>
              <a:gd name="connsiteY48" fmla="*/ 2082751 h 6858000"/>
              <a:gd name="connsiteX49" fmla="*/ 1321854 w 10398280"/>
              <a:gd name="connsiteY49" fmla="*/ 2071857 h 6858000"/>
              <a:gd name="connsiteX50" fmla="*/ 5365317 w 10398280"/>
              <a:gd name="connsiteY50" fmla="*/ 2071857 h 6858000"/>
              <a:gd name="connsiteX51" fmla="*/ 5985373 w 10398280"/>
              <a:gd name="connsiteY51" fmla="*/ 2437296 h 6858000"/>
              <a:gd name="connsiteX52" fmla="*/ 8011470 w 10398280"/>
              <a:gd name="connsiteY52" fmla="*/ 5926372 h 6858000"/>
              <a:gd name="connsiteX53" fmla="*/ 8011470 w 10398280"/>
              <a:gd name="connsiteY53" fmla="*/ 6639850 h 6858000"/>
              <a:gd name="connsiteX54" fmla="*/ 7904625 w 10398280"/>
              <a:gd name="connsiteY54" fmla="*/ 6823844 h 6858000"/>
              <a:gd name="connsiteX55" fmla="*/ 7884791 w 10398280"/>
              <a:gd name="connsiteY55" fmla="*/ 6858000 h 6858000"/>
              <a:gd name="connsiteX56" fmla="*/ 0 w 10398280"/>
              <a:gd name="connsiteY56" fmla="*/ 6858000 h 6858000"/>
              <a:gd name="connsiteX57" fmla="*/ 0 w 10398280"/>
              <a:gd name="connsiteY57" fmla="*/ 3635967 h 6858000"/>
              <a:gd name="connsiteX58" fmla="*/ 27177 w 10398280"/>
              <a:gd name="connsiteY58" fmla="*/ 3588964 h 6858000"/>
              <a:gd name="connsiteX59" fmla="*/ 693065 w 10398280"/>
              <a:gd name="connsiteY59" fmla="*/ 2437296 h 6858000"/>
              <a:gd name="connsiteX60" fmla="*/ 1321854 w 10398280"/>
              <a:gd name="connsiteY60" fmla="*/ 2071857 h 6858000"/>
              <a:gd name="connsiteX61" fmla="*/ 6786399 w 10398280"/>
              <a:gd name="connsiteY61" fmla="*/ 753840 h 6858000"/>
              <a:gd name="connsiteX62" fmla="*/ 8025968 w 10398280"/>
              <a:gd name="connsiteY62" fmla="*/ 753840 h 6858000"/>
              <a:gd name="connsiteX63" fmla="*/ 8216053 w 10398280"/>
              <a:gd name="connsiteY63" fmla="*/ 865869 h 6858000"/>
              <a:gd name="connsiteX64" fmla="*/ 8837177 w 10398280"/>
              <a:gd name="connsiteY64" fmla="*/ 1935484 h 6858000"/>
              <a:gd name="connsiteX65" fmla="*/ 8837177 w 10398280"/>
              <a:gd name="connsiteY65" fmla="*/ 2154207 h 6858000"/>
              <a:gd name="connsiteX66" fmla="*/ 8216053 w 10398280"/>
              <a:gd name="connsiteY66" fmla="*/ 3223823 h 6858000"/>
              <a:gd name="connsiteX67" fmla="*/ 8025968 w 10398280"/>
              <a:gd name="connsiteY67" fmla="*/ 3335852 h 6858000"/>
              <a:gd name="connsiteX68" fmla="*/ 6786399 w 10398280"/>
              <a:gd name="connsiteY68" fmla="*/ 3335852 h 6858000"/>
              <a:gd name="connsiteX69" fmla="*/ 6593637 w 10398280"/>
              <a:gd name="connsiteY69" fmla="*/ 3223823 h 6858000"/>
              <a:gd name="connsiteX70" fmla="*/ 5975192 w 10398280"/>
              <a:gd name="connsiteY70" fmla="*/ 2154207 h 6858000"/>
              <a:gd name="connsiteX71" fmla="*/ 5975192 w 10398280"/>
              <a:gd name="connsiteY71" fmla="*/ 1935484 h 6858000"/>
              <a:gd name="connsiteX72" fmla="*/ 6593637 w 10398280"/>
              <a:gd name="connsiteY72" fmla="*/ 865869 h 6858000"/>
              <a:gd name="connsiteX73" fmla="*/ 6786399 w 10398280"/>
              <a:gd name="connsiteY73" fmla="*/ 753840 h 6858000"/>
              <a:gd name="connsiteX74" fmla="*/ 0 w 10398280"/>
              <a:gd name="connsiteY74" fmla="*/ 0 h 6858000"/>
              <a:gd name="connsiteX75" fmla="*/ 6966294 w 10398280"/>
              <a:gd name="connsiteY75" fmla="*/ 0 h 6858000"/>
              <a:gd name="connsiteX76" fmla="*/ 6852387 w 10398280"/>
              <a:gd name="connsiteY76" fmla="*/ 196155 h 6858000"/>
              <a:gd name="connsiteX77" fmla="*/ 6043321 w 10398280"/>
              <a:gd name="connsiteY77" fmla="*/ 1589421 h 6858000"/>
              <a:gd name="connsiteX78" fmla="*/ 5423265 w 10398280"/>
              <a:gd name="connsiteY78" fmla="*/ 1954861 h 6858000"/>
              <a:gd name="connsiteX79" fmla="*/ 1379802 w 10398280"/>
              <a:gd name="connsiteY79" fmla="*/ 1954861 h 6858000"/>
              <a:gd name="connsiteX80" fmla="*/ 751013 w 10398280"/>
              <a:gd name="connsiteY80" fmla="*/ 1589421 h 6858000"/>
              <a:gd name="connsiteX81" fmla="*/ 1951 w 10398280"/>
              <a:gd name="connsiteY81" fmla="*/ 293901 h 6858000"/>
              <a:gd name="connsiteX82" fmla="*/ 0 w 10398280"/>
              <a:gd name="connsiteY82" fmla="*/ 290527 h 6858000"/>
              <a:gd name="connsiteX83" fmla="*/ 0 w 10398280"/>
              <a:gd name="connsiteY83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508611 w 10398280"/>
              <a:gd name="connsiteY8" fmla="*/ 4776272 h 6858000"/>
              <a:gd name="connsiteX9" fmla="*/ 8438383 w 10398280"/>
              <a:gd name="connsiteY9" fmla="*/ 4182594 h 6858000"/>
              <a:gd name="connsiteX10" fmla="*/ 8671249 w 10398280"/>
              <a:gd name="connsiteY10" fmla="*/ 4182594 h 6858000"/>
              <a:gd name="connsiteX11" fmla="*/ 8706958 w 10398280"/>
              <a:gd name="connsiteY11" fmla="*/ 4203640 h 6858000"/>
              <a:gd name="connsiteX12" fmla="*/ 8823642 w 10398280"/>
              <a:gd name="connsiteY12" fmla="*/ 4404579 h 6858000"/>
              <a:gd name="connsiteX13" fmla="*/ 8823642 w 10398280"/>
              <a:gd name="connsiteY13" fmla="*/ 4445668 h 6858000"/>
              <a:gd name="connsiteX14" fmla="*/ 8706958 w 10398280"/>
              <a:gd name="connsiteY14" fmla="*/ 4646606 h 6858000"/>
              <a:gd name="connsiteX15" fmla="*/ 8671249 w 10398280"/>
              <a:gd name="connsiteY15" fmla="*/ 4667652 h 6858000"/>
              <a:gd name="connsiteX16" fmla="*/ 8438383 w 10398280"/>
              <a:gd name="connsiteY16" fmla="*/ 4667652 h 6858000"/>
              <a:gd name="connsiteX17" fmla="*/ 8402170 w 10398280"/>
              <a:gd name="connsiteY17" fmla="*/ 4646606 h 6858000"/>
              <a:gd name="connsiteX18" fmla="*/ 8285989 w 10398280"/>
              <a:gd name="connsiteY18" fmla="*/ 4445668 h 6858000"/>
              <a:gd name="connsiteX19" fmla="*/ 8285989 w 10398280"/>
              <a:gd name="connsiteY19" fmla="*/ 4404579 h 6858000"/>
              <a:gd name="connsiteX20" fmla="*/ 8402170 w 10398280"/>
              <a:gd name="connsiteY20" fmla="*/ 4203640 h 6858000"/>
              <a:gd name="connsiteX21" fmla="*/ 8438383 w 10398280"/>
              <a:gd name="connsiteY21" fmla="*/ 4182594 h 6858000"/>
              <a:gd name="connsiteX22" fmla="*/ 7678681 w 10398280"/>
              <a:gd name="connsiteY22" fmla="*/ 3459104 h 6858000"/>
              <a:gd name="connsiteX23" fmla="*/ 8119685 w 10398280"/>
              <a:gd name="connsiteY23" fmla="*/ 3459104 h 6858000"/>
              <a:gd name="connsiteX24" fmla="*/ 8187313 w 10398280"/>
              <a:gd name="connsiteY24" fmla="*/ 3498961 h 6858000"/>
              <a:gd name="connsiteX25" fmla="*/ 8408292 w 10398280"/>
              <a:gd name="connsiteY25" fmla="*/ 3879501 h 6858000"/>
              <a:gd name="connsiteX26" fmla="*/ 8408292 w 10398280"/>
              <a:gd name="connsiteY26" fmla="*/ 3957318 h 6858000"/>
              <a:gd name="connsiteX27" fmla="*/ 8187313 w 10398280"/>
              <a:gd name="connsiteY27" fmla="*/ 4337857 h 6858000"/>
              <a:gd name="connsiteX28" fmla="*/ 8119685 w 10398280"/>
              <a:gd name="connsiteY28" fmla="*/ 4377714 h 6858000"/>
              <a:gd name="connsiteX29" fmla="*/ 7678681 w 10398280"/>
              <a:gd name="connsiteY29" fmla="*/ 4377714 h 6858000"/>
              <a:gd name="connsiteX30" fmla="*/ 7610101 w 10398280"/>
              <a:gd name="connsiteY30" fmla="*/ 4337857 h 6858000"/>
              <a:gd name="connsiteX31" fmla="*/ 7390076 w 10398280"/>
              <a:gd name="connsiteY31" fmla="*/ 3957318 h 6858000"/>
              <a:gd name="connsiteX32" fmla="*/ 7390076 w 10398280"/>
              <a:gd name="connsiteY32" fmla="*/ 3879501 h 6858000"/>
              <a:gd name="connsiteX33" fmla="*/ 7610101 w 10398280"/>
              <a:gd name="connsiteY33" fmla="*/ 3498961 h 6858000"/>
              <a:gd name="connsiteX34" fmla="*/ 7678681 w 10398280"/>
              <a:gd name="connsiteY34" fmla="*/ 3459104 h 6858000"/>
              <a:gd name="connsiteX35" fmla="*/ 9108816 w 10398280"/>
              <a:gd name="connsiteY35" fmla="*/ 2082751 h 6858000"/>
              <a:gd name="connsiteX36" fmla="*/ 9876937 w 10398280"/>
              <a:gd name="connsiteY36" fmla="*/ 2082751 h 6858000"/>
              <a:gd name="connsiteX37" fmla="*/ 9994727 w 10398280"/>
              <a:gd name="connsiteY37" fmla="*/ 2152172 h 6858000"/>
              <a:gd name="connsiteX38" fmla="*/ 10379617 w 10398280"/>
              <a:gd name="connsiteY38" fmla="*/ 2814978 h 6858000"/>
              <a:gd name="connsiteX39" fmla="*/ 10379617 w 10398280"/>
              <a:gd name="connsiteY39" fmla="*/ 2950515 h 6858000"/>
              <a:gd name="connsiteX40" fmla="*/ 9994727 w 10398280"/>
              <a:gd name="connsiteY40" fmla="*/ 3613321 h 6858000"/>
              <a:gd name="connsiteX41" fmla="*/ 9876937 w 10398280"/>
              <a:gd name="connsiteY41" fmla="*/ 3682742 h 6858000"/>
              <a:gd name="connsiteX42" fmla="*/ 9108816 w 10398280"/>
              <a:gd name="connsiteY42" fmla="*/ 3682742 h 6858000"/>
              <a:gd name="connsiteX43" fmla="*/ 8989367 w 10398280"/>
              <a:gd name="connsiteY43" fmla="*/ 3613321 h 6858000"/>
              <a:gd name="connsiteX44" fmla="*/ 8606137 w 10398280"/>
              <a:gd name="connsiteY44" fmla="*/ 2950515 h 6858000"/>
              <a:gd name="connsiteX45" fmla="*/ 8606137 w 10398280"/>
              <a:gd name="connsiteY45" fmla="*/ 2814978 h 6858000"/>
              <a:gd name="connsiteX46" fmla="*/ 8989367 w 10398280"/>
              <a:gd name="connsiteY46" fmla="*/ 2152172 h 6858000"/>
              <a:gd name="connsiteX47" fmla="*/ 9108816 w 10398280"/>
              <a:gd name="connsiteY47" fmla="*/ 2082751 h 6858000"/>
              <a:gd name="connsiteX48" fmla="*/ 1321854 w 10398280"/>
              <a:gd name="connsiteY48" fmla="*/ 2071857 h 6858000"/>
              <a:gd name="connsiteX49" fmla="*/ 5365317 w 10398280"/>
              <a:gd name="connsiteY49" fmla="*/ 2071857 h 6858000"/>
              <a:gd name="connsiteX50" fmla="*/ 5985373 w 10398280"/>
              <a:gd name="connsiteY50" fmla="*/ 2437296 h 6858000"/>
              <a:gd name="connsiteX51" fmla="*/ 8011470 w 10398280"/>
              <a:gd name="connsiteY51" fmla="*/ 5926372 h 6858000"/>
              <a:gd name="connsiteX52" fmla="*/ 8011470 w 10398280"/>
              <a:gd name="connsiteY52" fmla="*/ 6639850 h 6858000"/>
              <a:gd name="connsiteX53" fmla="*/ 7904625 w 10398280"/>
              <a:gd name="connsiteY53" fmla="*/ 6823844 h 6858000"/>
              <a:gd name="connsiteX54" fmla="*/ 7884791 w 10398280"/>
              <a:gd name="connsiteY54" fmla="*/ 6858000 h 6858000"/>
              <a:gd name="connsiteX55" fmla="*/ 0 w 10398280"/>
              <a:gd name="connsiteY55" fmla="*/ 6858000 h 6858000"/>
              <a:gd name="connsiteX56" fmla="*/ 0 w 10398280"/>
              <a:gd name="connsiteY56" fmla="*/ 3635967 h 6858000"/>
              <a:gd name="connsiteX57" fmla="*/ 27177 w 10398280"/>
              <a:gd name="connsiteY57" fmla="*/ 3588964 h 6858000"/>
              <a:gd name="connsiteX58" fmla="*/ 693065 w 10398280"/>
              <a:gd name="connsiteY58" fmla="*/ 2437296 h 6858000"/>
              <a:gd name="connsiteX59" fmla="*/ 1321854 w 10398280"/>
              <a:gd name="connsiteY59" fmla="*/ 2071857 h 6858000"/>
              <a:gd name="connsiteX60" fmla="*/ 6786399 w 10398280"/>
              <a:gd name="connsiteY60" fmla="*/ 753840 h 6858000"/>
              <a:gd name="connsiteX61" fmla="*/ 8025968 w 10398280"/>
              <a:gd name="connsiteY61" fmla="*/ 753840 h 6858000"/>
              <a:gd name="connsiteX62" fmla="*/ 8216053 w 10398280"/>
              <a:gd name="connsiteY62" fmla="*/ 865869 h 6858000"/>
              <a:gd name="connsiteX63" fmla="*/ 8837177 w 10398280"/>
              <a:gd name="connsiteY63" fmla="*/ 1935484 h 6858000"/>
              <a:gd name="connsiteX64" fmla="*/ 8837177 w 10398280"/>
              <a:gd name="connsiteY64" fmla="*/ 2154207 h 6858000"/>
              <a:gd name="connsiteX65" fmla="*/ 8216053 w 10398280"/>
              <a:gd name="connsiteY65" fmla="*/ 3223823 h 6858000"/>
              <a:gd name="connsiteX66" fmla="*/ 8025968 w 10398280"/>
              <a:gd name="connsiteY66" fmla="*/ 3335852 h 6858000"/>
              <a:gd name="connsiteX67" fmla="*/ 6786399 w 10398280"/>
              <a:gd name="connsiteY67" fmla="*/ 3335852 h 6858000"/>
              <a:gd name="connsiteX68" fmla="*/ 6593637 w 10398280"/>
              <a:gd name="connsiteY68" fmla="*/ 3223823 h 6858000"/>
              <a:gd name="connsiteX69" fmla="*/ 5975192 w 10398280"/>
              <a:gd name="connsiteY69" fmla="*/ 2154207 h 6858000"/>
              <a:gd name="connsiteX70" fmla="*/ 5975192 w 10398280"/>
              <a:gd name="connsiteY70" fmla="*/ 1935484 h 6858000"/>
              <a:gd name="connsiteX71" fmla="*/ 6593637 w 10398280"/>
              <a:gd name="connsiteY71" fmla="*/ 865869 h 6858000"/>
              <a:gd name="connsiteX72" fmla="*/ 6786399 w 10398280"/>
              <a:gd name="connsiteY72" fmla="*/ 753840 h 6858000"/>
              <a:gd name="connsiteX73" fmla="*/ 0 w 10398280"/>
              <a:gd name="connsiteY73" fmla="*/ 0 h 6858000"/>
              <a:gd name="connsiteX74" fmla="*/ 6966294 w 10398280"/>
              <a:gd name="connsiteY74" fmla="*/ 0 h 6858000"/>
              <a:gd name="connsiteX75" fmla="*/ 6852387 w 10398280"/>
              <a:gd name="connsiteY75" fmla="*/ 196155 h 6858000"/>
              <a:gd name="connsiteX76" fmla="*/ 6043321 w 10398280"/>
              <a:gd name="connsiteY76" fmla="*/ 1589421 h 6858000"/>
              <a:gd name="connsiteX77" fmla="*/ 5423265 w 10398280"/>
              <a:gd name="connsiteY77" fmla="*/ 1954861 h 6858000"/>
              <a:gd name="connsiteX78" fmla="*/ 1379802 w 10398280"/>
              <a:gd name="connsiteY78" fmla="*/ 1954861 h 6858000"/>
              <a:gd name="connsiteX79" fmla="*/ 751013 w 10398280"/>
              <a:gd name="connsiteY79" fmla="*/ 1589421 h 6858000"/>
              <a:gd name="connsiteX80" fmla="*/ 1951 w 10398280"/>
              <a:gd name="connsiteY80" fmla="*/ 293901 h 6858000"/>
              <a:gd name="connsiteX81" fmla="*/ 0 w 10398280"/>
              <a:gd name="connsiteY81" fmla="*/ 290527 h 6858000"/>
              <a:gd name="connsiteX82" fmla="*/ 0 w 10398280"/>
              <a:gd name="connsiteY82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4776272 h 6858000"/>
              <a:gd name="connsiteX8" fmla="*/ 8438383 w 10398280"/>
              <a:gd name="connsiteY8" fmla="*/ 4182594 h 6858000"/>
              <a:gd name="connsiteX9" fmla="*/ 8671249 w 10398280"/>
              <a:gd name="connsiteY9" fmla="*/ 4182594 h 6858000"/>
              <a:gd name="connsiteX10" fmla="*/ 8706958 w 10398280"/>
              <a:gd name="connsiteY10" fmla="*/ 4203640 h 6858000"/>
              <a:gd name="connsiteX11" fmla="*/ 8823642 w 10398280"/>
              <a:gd name="connsiteY11" fmla="*/ 4404579 h 6858000"/>
              <a:gd name="connsiteX12" fmla="*/ 8823642 w 10398280"/>
              <a:gd name="connsiteY12" fmla="*/ 4445668 h 6858000"/>
              <a:gd name="connsiteX13" fmla="*/ 8706958 w 10398280"/>
              <a:gd name="connsiteY13" fmla="*/ 4646606 h 6858000"/>
              <a:gd name="connsiteX14" fmla="*/ 8671249 w 10398280"/>
              <a:gd name="connsiteY14" fmla="*/ 4667652 h 6858000"/>
              <a:gd name="connsiteX15" fmla="*/ 8438383 w 10398280"/>
              <a:gd name="connsiteY15" fmla="*/ 4667652 h 6858000"/>
              <a:gd name="connsiteX16" fmla="*/ 8402170 w 10398280"/>
              <a:gd name="connsiteY16" fmla="*/ 4646606 h 6858000"/>
              <a:gd name="connsiteX17" fmla="*/ 8285989 w 10398280"/>
              <a:gd name="connsiteY17" fmla="*/ 4445668 h 6858000"/>
              <a:gd name="connsiteX18" fmla="*/ 8285989 w 10398280"/>
              <a:gd name="connsiteY18" fmla="*/ 4404579 h 6858000"/>
              <a:gd name="connsiteX19" fmla="*/ 8402170 w 10398280"/>
              <a:gd name="connsiteY19" fmla="*/ 4203640 h 6858000"/>
              <a:gd name="connsiteX20" fmla="*/ 8438383 w 10398280"/>
              <a:gd name="connsiteY20" fmla="*/ 4182594 h 6858000"/>
              <a:gd name="connsiteX21" fmla="*/ 7678681 w 10398280"/>
              <a:gd name="connsiteY21" fmla="*/ 3459104 h 6858000"/>
              <a:gd name="connsiteX22" fmla="*/ 8119685 w 10398280"/>
              <a:gd name="connsiteY22" fmla="*/ 3459104 h 6858000"/>
              <a:gd name="connsiteX23" fmla="*/ 8187313 w 10398280"/>
              <a:gd name="connsiteY23" fmla="*/ 3498961 h 6858000"/>
              <a:gd name="connsiteX24" fmla="*/ 8408292 w 10398280"/>
              <a:gd name="connsiteY24" fmla="*/ 3879501 h 6858000"/>
              <a:gd name="connsiteX25" fmla="*/ 8408292 w 10398280"/>
              <a:gd name="connsiteY25" fmla="*/ 3957318 h 6858000"/>
              <a:gd name="connsiteX26" fmla="*/ 8187313 w 10398280"/>
              <a:gd name="connsiteY26" fmla="*/ 4337857 h 6858000"/>
              <a:gd name="connsiteX27" fmla="*/ 8119685 w 10398280"/>
              <a:gd name="connsiteY27" fmla="*/ 4377714 h 6858000"/>
              <a:gd name="connsiteX28" fmla="*/ 7678681 w 10398280"/>
              <a:gd name="connsiteY28" fmla="*/ 4377714 h 6858000"/>
              <a:gd name="connsiteX29" fmla="*/ 7610101 w 10398280"/>
              <a:gd name="connsiteY29" fmla="*/ 4337857 h 6858000"/>
              <a:gd name="connsiteX30" fmla="*/ 7390076 w 10398280"/>
              <a:gd name="connsiteY30" fmla="*/ 3957318 h 6858000"/>
              <a:gd name="connsiteX31" fmla="*/ 7390076 w 10398280"/>
              <a:gd name="connsiteY31" fmla="*/ 3879501 h 6858000"/>
              <a:gd name="connsiteX32" fmla="*/ 7610101 w 10398280"/>
              <a:gd name="connsiteY32" fmla="*/ 3498961 h 6858000"/>
              <a:gd name="connsiteX33" fmla="*/ 7678681 w 10398280"/>
              <a:gd name="connsiteY33" fmla="*/ 3459104 h 6858000"/>
              <a:gd name="connsiteX34" fmla="*/ 9108816 w 10398280"/>
              <a:gd name="connsiteY34" fmla="*/ 2082751 h 6858000"/>
              <a:gd name="connsiteX35" fmla="*/ 9876937 w 10398280"/>
              <a:gd name="connsiteY35" fmla="*/ 2082751 h 6858000"/>
              <a:gd name="connsiteX36" fmla="*/ 9994727 w 10398280"/>
              <a:gd name="connsiteY36" fmla="*/ 2152172 h 6858000"/>
              <a:gd name="connsiteX37" fmla="*/ 10379617 w 10398280"/>
              <a:gd name="connsiteY37" fmla="*/ 2814978 h 6858000"/>
              <a:gd name="connsiteX38" fmla="*/ 10379617 w 10398280"/>
              <a:gd name="connsiteY38" fmla="*/ 2950515 h 6858000"/>
              <a:gd name="connsiteX39" fmla="*/ 9994727 w 10398280"/>
              <a:gd name="connsiteY39" fmla="*/ 3613321 h 6858000"/>
              <a:gd name="connsiteX40" fmla="*/ 9876937 w 10398280"/>
              <a:gd name="connsiteY40" fmla="*/ 3682742 h 6858000"/>
              <a:gd name="connsiteX41" fmla="*/ 9108816 w 10398280"/>
              <a:gd name="connsiteY41" fmla="*/ 3682742 h 6858000"/>
              <a:gd name="connsiteX42" fmla="*/ 8989367 w 10398280"/>
              <a:gd name="connsiteY42" fmla="*/ 3613321 h 6858000"/>
              <a:gd name="connsiteX43" fmla="*/ 8606137 w 10398280"/>
              <a:gd name="connsiteY43" fmla="*/ 2950515 h 6858000"/>
              <a:gd name="connsiteX44" fmla="*/ 8606137 w 10398280"/>
              <a:gd name="connsiteY44" fmla="*/ 2814978 h 6858000"/>
              <a:gd name="connsiteX45" fmla="*/ 8989367 w 10398280"/>
              <a:gd name="connsiteY45" fmla="*/ 2152172 h 6858000"/>
              <a:gd name="connsiteX46" fmla="*/ 9108816 w 10398280"/>
              <a:gd name="connsiteY46" fmla="*/ 2082751 h 6858000"/>
              <a:gd name="connsiteX47" fmla="*/ 1321854 w 10398280"/>
              <a:gd name="connsiteY47" fmla="*/ 2071857 h 6858000"/>
              <a:gd name="connsiteX48" fmla="*/ 5365317 w 10398280"/>
              <a:gd name="connsiteY48" fmla="*/ 2071857 h 6858000"/>
              <a:gd name="connsiteX49" fmla="*/ 5985373 w 10398280"/>
              <a:gd name="connsiteY49" fmla="*/ 2437296 h 6858000"/>
              <a:gd name="connsiteX50" fmla="*/ 8011470 w 10398280"/>
              <a:gd name="connsiteY50" fmla="*/ 5926372 h 6858000"/>
              <a:gd name="connsiteX51" fmla="*/ 8011470 w 10398280"/>
              <a:gd name="connsiteY51" fmla="*/ 6639850 h 6858000"/>
              <a:gd name="connsiteX52" fmla="*/ 7904625 w 10398280"/>
              <a:gd name="connsiteY52" fmla="*/ 6823844 h 6858000"/>
              <a:gd name="connsiteX53" fmla="*/ 7884791 w 10398280"/>
              <a:gd name="connsiteY53" fmla="*/ 6858000 h 6858000"/>
              <a:gd name="connsiteX54" fmla="*/ 0 w 10398280"/>
              <a:gd name="connsiteY54" fmla="*/ 6858000 h 6858000"/>
              <a:gd name="connsiteX55" fmla="*/ 0 w 10398280"/>
              <a:gd name="connsiteY55" fmla="*/ 3635967 h 6858000"/>
              <a:gd name="connsiteX56" fmla="*/ 27177 w 10398280"/>
              <a:gd name="connsiteY56" fmla="*/ 3588964 h 6858000"/>
              <a:gd name="connsiteX57" fmla="*/ 693065 w 10398280"/>
              <a:gd name="connsiteY57" fmla="*/ 2437296 h 6858000"/>
              <a:gd name="connsiteX58" fmla="*/ 1321854 w 10398280"/>
              <a:gd name="connsiteY58" fmla="*/ 2071857 h 6858000"/>
              <a:gd name="connsiteX59" fmla="*/ 6786399 w 10398280"/>
              <a:gd name="connsiteY59" fmla="*/ 753840 h 6858000"/>
              <a:gd name="connsiteX60" fmla="*/ 8025968 w 10398280"/>
              <a:gd name="connsiteY60" fmla="*/ 753840 h 6858000"/>
              <a:gd name="connsiteX61" fmla="*/ 8216053 w 10398280"/>
              <a:gd name="connsiteY61" fmla="*/ 865869 h 6858000"/>
              <a:gd name="connsiteX62" fmla="*/ 8837177 w 10398280"/>
              <a:gd name="connsiteY62" fmla="*/ 1935484 h 6858000"/>
              <a:gd name="connsiteX63" fmla="*/ 8837177 w 10398280"/>
              <a:gd name="connsiteY63" fmla="*/ 2154207 h 6858000"/>
              <a:gd name="connsiteX64" fmla="*/ 8216053 w 10398280"/>
              <a:gd name="connsiteY64" fmla="*/ 3223823 h 6858000"/>
              <a:gd name="connsiteX65" fmla="*/ 8025968 w 10398280"/>
              <a:gd name="connsiteY65" fmla="*/ 3335852 h 6858000"/>
              <a:gd name="connsiteX66" fmla="*/ 6786399 w 10398280"/>
              <a:gd name="connsiteY66" fmla="*/ 3335852 h 6858000"/>
              <a:gd name="connsiteX67" fmla="*/ 6593637 w 10398280"/>
              <a:gd name="connsiteY67" fmla="*/ 3223823 h 6858000"/>
              <a:gd name="connsiteX68" fmla="*/ 5975192 w 10398280"/>
              <a:gd name="connsiteY68" fmla="*/ 2154207 h 6858000"/>
              <a:gd name="connsiteX69" fmla="*/ 5975192 w 10398280"/>
              <a:gd name="connsiteY69" fmla="*/ 1935484 h 6858000"/>
              <a:gd name="connsiteX70" fmla="*/ 6593637 w 10398280"/>
              <a:gd name="connsiteY70" fmla="*/ 865869 h 6858000"/>
              <a:gd name="connsiteX71" fmla="*/ 6786399 w 10398280"/>
              <a:gd name="connsiteY71" fmla="*/ 753840 h 6858000"/>
              <a:gd name="connsiteX72" fmla="*/ 0 w 10398280"/>
              <a:gd name="connsiteY72" fmla="*/ 0 h 6858000"/>
              <a:gd name="connsiteX73" fmla="*/ 6966294 w 10398280"/>
              <a:gd name="connsiteY73" fmla="*/ 0 h 6858000"/>
              <a:gd name="connsiteX74" fmla="*/ 6852387 w 10398280"/>
              <a:gd name="connsiteY74" fmla="*/ 196155 h 6858000"/>
              <a:gd name="connsiteX75" fmla="*/ 6043321 w 10398280"/>
              <a:gd name="connsiteY75" fmla="*/ 1589421 h 6858000"/>
              <a:gd name="connsiteX76" fmla="*/ 5423265 w 10398280"/>
              <a:gd name="connsiteY76" fmla="*/ 1954861 h 6858000"/>
              <a:gd name="connsiteX77" fmla="*/ 1379802 w 10398280"/>
              <a:gd name="connsiteY77" fmla="*/ 1954861 h 6858000"/>
              <a:gd name="connsiteX78" fmla="*/ 751013 w 10398280"/>
              <a:gd name="connsiteY78" fmla="*/ 1589421 h 6858000"/>
              <a:gd name="connsiteX79" fmla="*/ 1951 w 10398280"/>
              <a:gd name="connsiteY79" fmla="*/ 293901 h 6858000"/>
              <a:gd name="connsiteX80" fmla="*/ 0 w 10398280"/>
              <a:gd name="connsiteY80" fmla="*/ 290527 h 6858000"/>
              <a:gd name="connsiteX81" fmla="*/ 0 w 10398280"/>
              <a:gd name="connsiteY81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8508611 w 10398280"/>
              <a:gd name="connsiteY6" fmla="*/ 4776272 h 6858000"/>
              <a:gd name="connsiteX7" fmla="*/ 8438383 w 10398280"/>
              <a:gd name="connsiteY7" fmla="*/ 4182594 h 6858000"/>
              <a:gd name="connsiteX8" fmla="*/ 8671249 w 10398280"/>
              <a:gd name="connsiteY8" fmla="*/ 4182594 h 6858000"/>
              <a:gd name="connsiteX9" fmla="*/ 8706958 w 10398280"/>
              <a:gd name="connsiteY9" fmla="*/ 4203640 h 6858000"/>
              <a:gd name="connsiteX10" fmla="*/ 8823642 w 10398280"/>
              <a:gd name="connsiteY10" fmla="*/ 4404579 h 6858000"/>
              <a:gd name="connsiteX11" fmla="*/ 8823642 w 10398280"/>
              <a:gd name="connsiteY11" fmla="*/ 4445668 h 6858000"/>
              <a:gd name="connsiteX12" fmla="*/ 8706958 w 10398280"/>
              <a:gd name="connsiteY12" fmla="*/ 4646606 h 6858000"/>
              <a:gd name="connsiteX13" fmla="*/ 8671249 w 10398280"/>
              <a:gd name="connsiteY13" fmla="*/ 4667652 h 6858000"/>
              <a:gd name="connsiteX14" fmla="*/ 8438383 w 10398280"/>
              <a:gd name="connsiteY14" fmla="*/ 4667652 h 6858000"/>
              <a:gd name="connsiteX15" fmla="*/ 8402170 w 10398280"/>
              <a:gd name="connsiteY15" fmla="*/ 4646606 h 6858000"/>
              <a:gd name="connsiteX16" fmla="*/ 8285989 w 10398280"/>
              <a:gd name="connsiteY16" fmla="*/ 4445668 h 6858000"/>
              <a:gd name="connsiteX17" fmla="*/ 8285989 w 10398280"/>
              <a:gd name="connsiteY17" fmla="*/ 4404579 h 6858000"/>
              <a:gd name="connsiteX18" fmla="*/ 8402170 w 10398280"/>
              <a:gd name="connsiteY18" fmla="*/ 4203640 h 6858000"/>
              <a:gd name="connsiteX19" fmla="*/ 8438383 w 10398280"/>
              <a:gd name="connsiteY19" fmla="*/ 4182594 h 6858000"/>
              <a:gd name="connsiteX20" fmla="*/ 7678681 w 10398280"/>
              <a:gd name="connsiteY20" fmla="*/ 3459104 h 6858000"/>
              <a:gd name="connsiteX21" fmla="*/ 8119685 w 10398280"/>
              <a:gd name="connsiteY21" fmla="*/ 3459104 h 6858000"/>
              <a:gd name="connsiteX22" fmla="*/ 8187313 w 10398280"/>
              <a:gd name="connsiteY22" fmla="*/ 3498961 h 6858000"/>
              <a:gd name="connsiteX23" fmla="*/ 8408292 w 10398280"/>
              <a:gd name="connsiteY23" fmla="*/ 3879501 h 6858000"/>
              <a:gd name="connsiteX24" fmla="*/ 8408292 w 10398280"/>
              <a:gd name="connsiteY24" fmla="*/ 3957318 h 6858000"/>
              <a:gd name="connsiteX25" fmla="*/ 8187313 w 10398280"/>
              <a:gd name="connsiteY25" fmla="*/ 4337857 h 6858000"/>
              <a:gd name="connsiteX26" fmla="*/ 8119685 w 10398280"/>
              <a:gd name="connsiteY26" fmla="*/ 4377714 h 6858000"/>
              <a:gd name="connsiteX27" fmla="*/ 7678681 w 10398280"/>
              <a:gd name="connsiteY27" fmla="*/ 4377714 h 6858000"/>
              <a:gd name="connsiteX28" fmla="*/ 7610101 w 10398280"/>
              <a:gd name="connsiteY28" fmla="*/ 4337857 h 6858000"/>
              <a:gd name="connsiteX29" fmla="*/ 7390076 w 10398280"/>
              <a:gd name="connsiteY29" fmla="*/ 3957318 h 6858000"/>
              <a:gd name="connsiteX30" fmla="*/ 7390076 w 10398280"/>
              <a:gd name="connsiteY30" fmla="*/ 3879501 h 6858000"/>
              <a:gd name="connsiteX31" fmla="*/ 7610101 w 10398280"/>
              <a:gd name="connsiteY31" fmla="*/ 3498961 h 6858000"/>
              <a:gd name="connsiteX32" fmla="*/ 7678681 w 10398280"/>
              <a:gd name="connsiteY32" fmla="*/ 3459104 h 6858000"/>
              <a:gd name="connsiteX33" fmla="*/ 9108816 w 10398280"/>
              <a:gd name="connsiteY33" fmla="*/ 2082751 h 6858000"/>
              <a:gd name="connsiteX34" fmla="*/ 9876937 w 10398280"/>
              <a:gd name="connsiteY34" fmla="*/ 2082751 h 6858000"/>
              <a:gd name="connsiteX35" fmla="*/ 9994727 w 10398280"/>
              <a:gd name="connsiteY35" fmla="*/ 2152172 h 6858000"/>
              <a:gd name="connsiteX36" fmla="*/ 10379617 w 10398280"/>
              <a:gd name="connsiteY36" fmla="*/ 2814978 h 6858000"/>
              <a:gd name="connsiteX37" fmla="*/ 10379617 w 10398280"/>
              <a:gd name="connsiteY37" fmla="*/ 2950515 h 6858000"/>
              <a:gd name="connsiteX38" fmla="*/ 9994727 w 10398280"/>
              <a:gd name="connsiteY38" fmla="*/ 3613321 h 6858000"/>
              <a:gd name="connsiteX39" fmla="*/ 9876937 w 10398280"/>
              <a:gd name="connsiteY39" fmla="*/ 3682742 h 6858000"/>
              <a:gd name="connsiteX40" fmla="*/ 9108816 w 10398280"/>
              <a:gd name="connsiteY40" fmla="*/ 3682742 h 6858000"/>
              <a:gd name="connsiteX41" fmla="*/ 8989367 w 10398280"/>
              <a:gd name="connsiteY41" fmla="*/ 3613321 h 6858000"/>
              <a:gd name="connsiteX42" fmla="*/ 8606137 w 10398280"/>
              <a:gd name="connsiteY42" fmla="*/ 2950515 h 6858000"/>
              <a:gd name="connsiteX43" fmla="*/ 8606137 w 10398280"/>
              <a:gd name="connsiteY43" fmla="*/ 2814978 h 6858000"/>
              <a:gd name="connsiteX44" fmla="*/ 8989367 w 10398280"/>
              <a:gd name="connsiteY44" fmla="*/ 2152172 h 6858000"/>
              <a:gd name="connsiteX45" fmla="*/ 9108816 w 10398280"/>
              <a:gd name="connsiteY45" fmla="*/ 2082751 h 6858000"/>
              <a:gd name="connsiteX46" fmla="*/ 1321854 w 10398280"/>
              <a:gd name="connsiteY46" fmla="*/ 2071857 h 6858000"/>
              <a:gd name="connsiteX47" fmla="*/ 5365317 w 10398280"/>
              <a:gd name="connsiteY47" fmla="*/ 2071857 h 6858000"/>
              <a:gd name="connsiteX48" fmla="*/ 5985373 w 10398280"/>
              <a:gd name="connsiteY48" fmla="*/ 2437296 h 6858000"/>
              <a:gd name="connsiteX49" fmla="*/ 8011470 w 10398280"/>
              <a:gd name="connsiteY49" fmla="*/ 5926372 h 6858000"/>
              <a:gd name="connsiteX50" fmla="*/ 8011470 w 10398280"/>
              <a:gd name="connsiteY50" fmla="*/ 6639850 h 6858000"/>
              <a:gd name="connsiteX51" fmla="*/ 7904625 w 10398280"/>
              <a:gd name="connsiteY51" fmla="*/ 6823844 h 6858000"/>
              <a:gd name="connsiteX52" fmla="*/ 7884791 w 10398280"/>
              <a:gd name="connsiteY52" fmla="*/ 6858000 h 6858000"/>
              <a:gd name="connsiteX53" fmla="*/ 0 w 10398280"/>
              <a:gd name="connsiteY53" fmla="*/ 6858000 h 6858000"/>
              <a:gd name="connsiteX54" fmla="*/ 0 w 10398280"/>
              <a:gd name="connsiteY54" fmla="*/ 3635967 h 6858000"/>
              <a:gd name="connsiteX55" fmla="*/ 27177 w 10398280"/>
              <a:gd name="connsiteY55" fmla="*/ 3588964 h 6858000"/>
              <a:gd name="connsiteX56" fmla="*/ 693065 w 10398280"/>
              <a:gd name="connsiteY56" fmla="*/ 2437296 h 6858000"/>
              <a:gd name="connsiteX57" fmla="*/ 1321854 w 10398280"/>
              <a:gd name="connsiteY57" fmla="*/ 2071857 h 6858000"/>
              <a:gd name="connsiteX58" fmla="*/ 6786399 w 10398280"/>
              <a:gd name="connsiteY58" fmla="*/ 753840 h 6858000"/>
              <a:gd name="connsiteX59" fmla="*/ 8025968 w 10398280"/>
              <a:gd name="connsiteY59" fmla="*/ 753840 h 6858000"/>
              <a:gd name="connsiteX60" fmla="*/ 8216053 w 10398280"/>
              <a:gd name="connsiteY60" fmla="*/ 865869 h 6858000"/>
              <a:gd name="connsiteX61" fmla="*/ 8837177 w 10398280"/>
              <a:gd name="connsiteY61" fmla="*/ 1935484 h 6858000"/>
              <a:gd name="connsiteX62" fmla="*/ 8837177 w 10398280"/>
              <a:gd name="connsiteY62" fmla="*/ 2154207 h 6858000"/>
              <a:gd name="connsiteX63" fmla="*/ 8216053 w 10398280"/>
              <a:gd name="connsiteY63" fmla="*/ 3223823 h 6858000"/>
              <a:gd name="connsiteX64" fmla="*/ 8025968 w 10398280"/>
              <a:gd name="connsiteY64" fmla="*/ 3335852 h 6858000"/>
              <a:gd name="connsiteX65" fmla="*/ 6786399 w 10398280"/>
              <a:gd name="connsiteY65" fmla="*/ 3335852 h 6858000"/>
              <a:gd name="connsiteX66" fmla="*/ 6593637 w 10398280"/>
              <a:gd name="connsiteY66" fmla="*/ 3223823 h 6858000"/>
              <a:gd name="connsiteX67" fmla="*/ 5975192 w 10398280"/>
              <a:gd name="connsiteY67" fmla="*/ 2154207 h 6858000"/>
              <a:gd name="connsiteX68" fmla="*/ 5975192 w 10398280"/>
              <a:gd name="connsiteY68" fmla="*/ 1935484 h 6858000"/>
              <a:gd name="connsiteX69" fmla="*/ 6593637 w 10398280"/>
              <a:gd name="connsiteY69" fmla="*/ 865869 h 6858000"/>
              <a:gd name="connsiteX70" fmla="*/ 6786399 w 10398280"/>
              <a:gd name="connsiteY70" fmla="*/ 753840 h 6858000"/>
              <a:gd name="connsiteX71" fmla="*/ 0 w 10398280"/>
              <a:gd name="connsiteY71" fmla="*/ 0 h 6858000"/>
              <a:gd name="connsiteX72" fmla="*/ 6966294 w 10398280"/>
              <a:gd name="connsiteY72" fmla="*/ 0 h 6858000"/>
              <a:gd name="connsiteX73" fmla="*/ 6852387 w 10398280"/>
              <a:gd name="connsiteY73" fmla="*/ 196155 h 6858000"/>
              <a:gd name="connsiteX74" fmla="*/ 6043321 w 10398280"/>
              <a:gd name="connsiteY74" fmla="*/ 1589421 h 6858000"/>
              <a:gd name="connsiteX75" fmla="*/ 5423265 w 10398280"/>
              <a:gd name="connsiteY75" fmla="*/ 1954861 h 6858000"/>
              <a:gd name="connsiteX76" fmla="*/ 1379802 w 10398280"/>
              <a:gd name="connsiteY76" fmla="*/ 1954861 h 6858000"/>
              <a:gd name="connsiteX77" fmla="*/ 751013 w 10398280"/>
              <a:gd name="connsiteY77" fmla="*/ 1589421 h 6858000"/>
              <a:gd name="connsiteX78" fmla="*/ 1951 w 10398280"/>
              <a:gd name="connsiteY78" fmla="*/ 293901 h 6858000"/>
              <a:gd name="connsiteX79" fmla="*/ 0 w 10398280"/>
              <a:gd name="connsiteY79" fmla="*/ 290527 h 6858000"/>
              <a:gd name="connsiteX80" fmla="*/ 0 w 10398280"/>
              <a:gd name="connsiteY80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8508611 w 10398280"/>
              <a:gd name="connsiteY5" fmla="*/ 4776272 h 6858000"/>
              <a:gd name="connsiteX6" fmla="*/ 8438383 w 10398280"/>
              <a:gd name="connsiteY6" fmla="*/ 4182594 h 6858000"/>
              <a:gd name="connsiteX7" fmla="*/ 8671249 w 10398280"/>
              <a:gd name="connsiteY7" fmla="*/ 4182594 h 6858000"/>
              <a:gd name="connsiteX8" fmla="*/ 8706958 w 10398280"/>
              <a:gd name="connsiteY8" fmla="*/ 4203640 h 6858000"/>
              <a:gd name="connsiteX9" fmla="*/ 8823642 w 10398280"/>
              <a:gd name="connsiteY9" fmla="*/ 4404579 h 6858000"/>
              <a:gd name="connsiteX10" fmla="*/ 8823642 w 10398280"/>
              <a:gd name="connsiteY10" fmla="*/ 4445668 h 6858000"/>
              <a:gd name="connsiteX11" fmla="*/ 8706958 w 10398280"/>
              <a:gd name="connsiteY11" fmla="*/ 4646606 h 6858000"/>
              <a:gd name="connsiteX12" fmla="*/ 8671249 w 10398280"/>
              <a:gd name="connsiteY12" fmla="*/ 4667652 h 6858000"/>
              <a:gd name="connsiteX13" fmla="*/ 8438383 w 10398280"/>
              <a:gd name="connsiteY13" fmla="*/ 4667652 h 6858000"/>
              <a:gd name="connsiteX14" fmla="*/ 8402170 w 10398280"/>
              <a:gd name="connsiteY14" fmla="*/ 4646606 h 6858000"/>
              <a:gd name="connsiteX15" fmla="*/ 8285989 w 10398280"/>
              <a:gd name="connsiteY15" fmla="*/ 4445668 h 6858000"/>
              <a:gd name="connsiteX16" fmla="*/ 8285989 w 10398280"/>
              <a:gd name="connsiteY16" fmla="*/ 4404579 h 6858000"/>
              <a:gd name="connsiteX17" fmla="*/ 8402170 w 10398280"/>
              <a:gd name="connsiteY17" fmla="*/ 4203640 h 6858000"/>
              <a:gd name="connsiteX18" fmla="*/ 8438383 w 10398280"/>
              <a:gd name="connsiteY18" fmla="*/ 4182594 h 6858000"/>
              <a:gd name="connsiteX19" fmla="*/ 7678681 w 10398280"/>
              <a:gd name="connsiteY19" fmla="*/ 3459104 h 6858000"/>
              <a:gd name="connsiteX20" fmla="*/ 8119685 w 10398280"/>
              <a:gd name="connsiteY20" fmla="*/ 3459104 h 6858000"/>
              <a:gd name="connsiteX21" fmla="*/ 8187313 w 10398280"/>
              <a:gd name="connsiteY21" fmla="*/ 3498961 h 6858000"/>
              <a:gd name="connsiteX22" fmla="*/ 8408292 w 10398280"/>
              <a:gd name="connsiteY22" fmla="*/ 3879501 h 6858000"/>
              <a:gd name="connsiteX23" fmla="*/ 8408292 w 10398280"/>
              <a:gd name="connsiteY23" fmla="*/ 3957318 h 6858000"/>
              <a:gd name="connsiteX24" fmla="*/ 8187313 w 10398280"/>
              <a:gd name="connsiteY24" fmla="*/ 4337857 h 6858000"/>
              <a:gd name="connsiteX25" fmla="*/ 8119685 w 10398280"/>
              <a:gd name="connsiteY25" fmla="*/ 4377714 h 6858000"/>
              <a:gd name="connsiteX26" fmla="*/ 7678681 w 10398280"/>
              <a:gd name="connsiteY26" fmla="*/ 4377714 h 6858000"/>
              <a:gd name="connsiteX27" fmla="*/ 7610101 w 10398280"/>
              <a:gd name="connsiteY27" fmla="*/ 4337857 h 6858000"/>
              <a:gd name="connsiteX28" fmla="*/ 7390076 w 10398280"/>
              <a:gd name="connsiteY28" fmla="*/ 3957318 h 6858000"/>
              <a:gd name="connsiteX29" fmla="*/ 7390076 w 10398280"/>
              <a:gd name="connsiteY29" fmla="*/ 3879501 h 6858000"/>
              <a:gd name="connsiteX30" fmla="*/ 7610101 w 10398280"/>
              <a:gd name="connsiteY30" fmla="*/ 3498961 h 6858000"/>
              <a:gd name="connsiteX31" fmla="*/ 7678681 w 10398280"/>
              <a:gd name="connsiteY31" fmla="*/ 3459104 h 6858000"/>
              <a:gd name="connsiteX32" fmla="*/ 9108816 w 10398280"/>
              <a:gd name="connsiteY32" fmla="*/ 2082751 h 6858000"/>
              <a:gd name="connsiteX33" fmla="*/ 9876937 w 10398280"/>
              <a:gd name="connsiteY33" fmla="*/ 2082751 h 6858000"/>
              <a:gd name="connsiteX34" fmla="*/ 9994727 w 10398280"/>
              <a:gd name="connsiteY34" fmla="*/ 2152172 h 6858000"/>
              <a:gd name="connsiteX35" fmla="*/ 10379617 w 10398280"/>
              <a:gd name="connsiteY35" fmla="*/ 2814978 h 6858000"/>
              <a:gd name="connsiteX36" fmla="*/ 10379617 w 10398280"/>
              <a:gd name="connsiteY36" fmla="*/ 2950515 h 6858000"/>
              <a:gd name="connsiteX37" fmla="*/ 9994727 w 10398280"/>
              <a:gd name="connsiteY37" fmla="*/ 3613321 h 6858000"/>
              <a:gd name="connsiteX38" fmla="*/ 9876937 w 10398280"/>
              <a:gd name="connsiteY38" fmla="*/ 3682742 h 6858000"/>
              <a:gd name="connsiteX39" fmla="*/ 9108816 w 10398280"/>
              <a:gd name="connsiteY39" fmla="*/ 3682742 h 6858000"/>
              <a:gd name="connsiteX40" fmla="*/ 8989367 w 10398280"/>
              <a:gd name="connsiteY40" fmla="*/ 3613321 h 6858000"/>
              <a:gd name="connsiteX41" fmla="*/ 8606137 w 10398280"/>
              <a:gd name="connsiteY41" fmla="*/ 2950515 h 6858000"/>
              <a:gd name="connsiteX42" fmla="*/ 8606137 w 10398280"/>
              <a:gd name="connsiteY42" fmla="*/ 2814978 h 6858000"/>
              <a:gd name="connsiteX43" fmla="*/ 8989367 w 10398280"/>
              <a:gd name="connsiteY43" fmla="*/ 2152172 h 6858000"/>
              <a:gd name="connsiteX44" fmla="*/ 9108816 w 10398280"/>
              <a:gd name="connsiteY44" fmla="*/ 2082751 h 6858000"/>
              <a:gd name="connsiteX45" fmla="*/ 1321854 w 10398280"/>
              <a:gd name="connsiteY45" fmla="*/ 2071857 h 6858000"/>
              <a:gd name="connsiteX46" fmla="*/ 5365317 w 10398280"/>
              <a:gd name="connsiteY46" fmla="*/ 2071857 h 6858000"/>
              <a:gd name="connsiteX47" fmla="*/ 5985373 w 10398280"/>
              <a:gd name="connsiteY47" fmla="*/ 2437296 h 6858000"/>
              <a:gd name="connsiteX48" fmla="*/ 8011470 w 10398280"/>
              <a:gd name="connsiteY48" fmla="*/ 5926372 h 6858000"/>
              <a:gd name="connsiteX49" fmla="*/ 8011470 w 10398280"/>
              <a:gd name="connsiteY49" fmla="*/ 6639850 h 6858000"/>
              <a:gd name="connsiteX50" fmla="*/ 7904625 w 10398280"/>
              <a:gd name="connsiteY50" fmla="*/ 6823844 h 6858000"/>
              <a:gd name="connsiteX51" fmla="*/ 7884791 w 10398280"/>
              <a:gd name="connsiteY51" fmla="*/ 6858000 h 6858000"/>
              <a:gd name="connsiteX52" fmla="*/ 0 w 10398280"/>
              <a:gd name="connsiteY52" fmla="*/ 6858000 h 6858000"/>
              <a:gd name="connsiteX53" fmla="*/ 0 w 10398280"/>
              <a:gd name="connsiteY53" fmla="*/ 3635967 h 6858000"/>
              <a:gd name="connsiteX54" fmla="*/ 27177 w 10398280"/>
              <a:gd name="connsiteY54" fmla="*/ 3588964 h 6858000"/>
              <a:gd name="connsiteX55" fmla="*/ 693065 w 10398280"/>
              <a:gd name="connsiteY55" fmla="*/ 2437296 h 6858000"/>
              <a:gd name="connsiteX56" fmla="*/ 1321854 w 10398280"/>
              <a:gd name="connsiteY56" fmla="*/ 2071857 h 6858000"/>
              <a:gd name="connsiteX57" fmla="*/ 6786399 w 10398280"/>
              <a:gd name="connsiteY57" fmla="*/ 753840 h 6858000"/>
              <a:gd name="connsiteX58" fmla="*/ 8025968 w 10398280"/>
              <a:gd name="connsiteY58" fmla="*/ 753840 h 6858000"/>
              <a:gd name="connsiteX59" fmla="*/ 8216053 w 10398280"/>
              <a:gd name="connsiteY59" fmla="*/ 865869 h 6858000"/>
              <a:gd name="connsiteX60" fmla="*/ 8837177 w 10398280"/>
              <a:gd name="connsiteY60" fmla="*/ 1935484 h 6858000"/>
              <a:gd name="connsiteX61" fmla="*/ 8837177 w 10398280"/>
              <a:gd name="connsiteY61" fmla="*/ 2154207 h 6858000"/>
              <a:gd name="connsiteX62" fmla="*/ 8216053 w 10398280"/>
              <a:gd name="connsiteY62" fmla="*/ 3223823 h 6858000"/>
              <a:gd name="connsiteX63" fmla="*/ 8025968 w 10398280"/>
              <a:gd name="connsiteY63" fmla="*/ 3335852 h 6858000"/>
              <a:gd name="connsiteX64" fmla="*/ 6786399 w 10398280"/>
              <a:gd name="connsiteY64" fmla="*/ 3335852 h 6858000"/>
              <a:gd name="connsiteX65" fmla="*/ 6593637 w 10398280"/>
              <a:gd name="connsiteY65" fmla="*/ 3223823 h 6858000"/>
              <a:gd name="connsiteX66" fmla="*/ 5975192 w 10398280"/>
              <a:gd name="connsiteY66" fmla="*/ 2154207 h 6858000"/>
              <a:gd name="connsiteX67" fmla="*/ 5975192 w 10398280"/>
              <a:gd name="connsiteY67" fmla="*/ 1935484 h 6858000"/>
              <a:gd name="connsiteX68" fmla="*/ 6593637 w 10398280"/>
              <a:gd name="connsiteY68" fmla="*/ 865869 h 6858000"/>
              <a:gd name="connsiteX69" fmla="*/ 6786399 w 10398280"/>
              <a:gd name="connsiteY69" fmla="*/ 753840 h 6858000"/>
              <a:gd name="connsiteX70" fmla="*/ 0 w 10398280"/>
              <a:gd name="connsiteY70" fmla="*/ 0 h 6858000"/>
              <a:gd name="connsiteX71" fmla="*/ 6966294 w 10398280"/>
              <a:gd name="connsiteY71" fmla="*/ 0 h 6858000"/>
              <a:gd name="connsiteX72" fmla="*/ 6852387 w 10398280"/>
              <a:gd name="connsiteY72" fmla="*/ 196155 h 6858000"/>
              <a:gd name="connsiteX73" fmla="*/ 6043321 w 10398280"/>
              <a:gd name="connsiteY73" fmla="*/ 1589421 h 6858000"/>
              <a:gd name="connsiteX74" fmla="*/ 5423265 w 10398280"/>
              <a:gd name="connsiteY74" fmla="*/ 1954861 h 6858000"/>
              <a:gd name="connsiteX75" fmla="*/ 1379802 w 10398280"/>
              <a:gd name="connsiteY75" fmla="*/ 1954861 h 6858000"/>
              <a:gd name="connsiteX76" fmla="*/ 751013 w 10398280"/>
              <a:gd name="connsiteY76" fmla="*/ 1589421 h 6858000"/>
              <a:gd name="connsiteX77" fmla="*/ 1951 w 10398280"/>
              <a:gd name="connsiteY77" fmla="*/ 293901 h 6858000"/>
              <a:gd name="connsiteX78" fmla="*/ 0 w 10398280"/>
              <a:gd name="connsiteY78" fmla="*/ 290527 h 6858000"/>
              <a:gd name="connsiteX79" fmla="*/ 0 w 10398280"/>
              <a:gd name="connsiteY79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8508611 w 10398280"/>
              <a:gd name="connsiteY4" fmla="*/ 4776272 h 6858000"/>
              <a:gd name="connsiteX5" fmla="*/ 8438383 w 10398280"/>
              <a:gd name="connsiteY5" fmla="*/ 4182594 h 6858000"/>
              <a:gd name="connsiteX6" fmla="*/ 8671249 w 10398280"/>
              <a:gd name="connsiteY6" fmla="*/ 4182594 h 6858000"/>
              <a:gd name="connsiteX7" fmla="*/ 8706958 w 10398280"/>
              <a:gd name="connsiteY7" fmla="*/ 4203640 h 6858000"/>
              <a:gd name="connsiteX8" fmla="*/ 8823642 w 10398280"/>
              <a:gd name="connsiteY8" fmla="*/ 4404579 h 6858000"/>
              <a:gd name="connsiteX9" fmla="*/ 8823642 w 10398280"/>
              <a:gd name="connsiteY9" fmla="*/ 4445668 h 6858000"/>
              <a:gd name="connsiteX10" fmla="*/ 8706958 w 10398280"/>
              <a:gd name="connsiteY10" fmla="*/ 4646606 h 6858000"/>
              <a:gd name="connsiteX11" fmla="*/ 8671249 w 10398280"/>
              <a:gd name="connsiteY11" fmla="*/ 4667652 h 6858000"/>
              <a:gd name="connsiteX12" fmla="*/ 8438383 w 10398280"/>
              <a:gd name="connsiteY12" fmla="*/ 4667652 h 6858000"/>
              <a:gd name="connsiteX13" fmla="*/ 8402170 w 10398280"/>
              <a:gd name="connsiteY13" fmla="*/ 4646606 h 6858000"/>
              <a:gd name="connsiteX14" fmla="*/ 8285989 w 10398280"/>
              <a:gd name="connsiteY14" fmla="*/ 4445668 h 6858000"/>
              <a:gd name="connsiteX15" fmla="*/ 8285989 w 10398280"/>
              <a:gd name="connsiteY15" fmla="*/ 4404579 h 6858000"/>
              <a:gd name="connsiteX16" fmla="*/ 8402170 w 10398280"/>
              <a:gd name="connsiteY16" fmla="*/ 4203640 h 6858000"/>
              <a:gd name="connsiteX17" fmla="*/ 8438383 w 10398280"/>
              <a:gd name="connsiteY17" fmla="*/ 4182594 h 6858000"/>
              <a:gd name="connsiteX18" fmla="*/ 7678681 w 10398280"/>
              <a:gd name="connsiteY18" fmla="*/ 3459104 h 6858000"/>
              <a:gd name="connsiteX19" fmla="*/ 8119685 w 10398280"/>
              <a:gd name="connsiteY19" fmla="*/ 3459104 h 6858000"/>
              <a:gd name="connsiteX20" fmla="*/ 8187313 w 10398280"/>
              <a:gd name="connsiteY20" fmla="*/ 3498961 h 6858000"/>
              <a:gd name="connsiteX21" fmla="*/ 8408292 w 10398280"/>
              <a:gd name="connsiteY21" fmla="*/ 3879501 h 6858000"/>
              <a:gd name="connsiteX22" fmla="*/ 8408292 w 10398280"/>
              <a:gd name="connsiteY22" fmla="*/ 3957318 h 6858000"/>
              <a:gd name="connsiteX23" fmla="*/ 8187313 w 10398280"/>
              <a:gd name="connsiteY23" fmla="*/ 4337857 h 6858000"/>
              <a:gd name="connsiteX24" fmla="*/ 8119685 w 10398280"/>
              <a:gd name="connsiteY24" fmla="*/ 4377714 h 6858000"/>
              <a:gd name="connsiteX25" fmla="*/ 7678681 w 10398280"/>
              <a:gd name="connsiteY25" fmla="*/ 4377714 h 6858000"/>
              <a:gd name="connsiteX26" fmla="*/ 7610101 w 10398280"/>
              <a:gd name="connsiteY26" fmla="*/ 4337857 h 6858000"/>
              <a:gd name="connsiteX27" fmla="*/ 7390076 w 10398280"/>
              <a:gd name="connsiteY27" fmla="*/ 3957318 h 6858000"/>
              <a:gd name="connsiteX28" fmla="*/ 7390076 w 10398280"/>
              <a:gd name="connsiteY28" fmla="*/ 3879501 h 6858000"/>
              <a:gd name="connsiteX29" fmla="*/ 7610101 w 10398280"/>
              <a:gd name="connsiteY29" fmla="*/ 3498961 h 6858000"/>
              <a:gd name="connsiteX30" fmla="*/ 7678681 w 10398280"/>
              <a:gd name="connsiteY30" fmla="*/ 3459104 h 6858000"/>
              <a:gd name="connsiteX31" fmla="*/ 9108816 w 10398280"/>
              <a:gd name="connsiteY31" fmla="*/ 2082751 h 6858000"/>
              <a:gd name="connsiteX32" fmla="*/ 9876937 w 10398280"/>
              <a:gd name="connsiteY32" fmla="*/ 2082751 h 6858000"/>
              <a:gd name="connsiteX33" fmla="*/ 9994727 w 10398280"/>
              <a:gd name="connsiteY33" fmla="*/ 2152172 h 6858000"/>
              <a:gd name="connsiteX34" fmla="*/ 10379617 w 10398280"/>
              <a:gd name="connsiteY34" fmla="*/ 2814978 h 6858000"/>
              <a:gd name="connsiteX35" fmla="*/ 10379617 w 10398280"/>
              <a:gd name="connsiteY35" fmla="*/ 2950515 h 6858000"/>
              <a:gd name="connsiteX36" fmla="*/ 9994727 w 10398280"/>
              <a:gd name="connsiteY36" fmla="*/ 3613321 h 6858000"/>
              <a:gd name="connsiteX37" fmla="*/ 9876937 w 10398280"/>
              <a:gd name="connsiteY37" fmla="*/ 3682742 h 6858000"/>
              <a:gd name="connsiteX38" fmla="*/ 9108816 w 10398280"/>
              <a:gd name="connsiteY38" fmla="*/ 3682742 h 6858000"/>
              <a:gd name="connsiteX39" fmla="*/ 8989367 w 10398280"/>
              <a:gd name="connsiteY39" fmla="*/ 3613321 h 6858000"/>
              <a:gd name="connsiteX40" fmla="*/ 8606137 w 10398280"/>
              <a:gd name="connsiteY40" fmla="*/ 2950515 h 6858000"/>
              <a:gd name="connsiteX41" fmla="*/ 8606137 w 10398280"/>
              <a:gd name="connsiteY41" fmla="*/ 2814978 h 6858000"/>
              <a:gd name="connsiteX42" fmla="*/ 8989367 w 10398280"/>
              <a:gd name="connsiteY42" fmla="*/ 2152172 h 6858000"/>
              <a:gd name="connsiteX43" fmla="*/ 9108816 w 10398280"/>
              <a:gd name="connsiteY43" fmla="*/ 2082751 h 6858000"/>
              <a:gd name="connsiteX44" fmla="*/ 1321854 w 10398280"/>
              <a:gd name="connsiteY44" fmla="*/ 2071857 h 6858000"/>
              <a:gd name="connsiteX45" fmla="*/ 5365317 w 10398280"/>
              <a:gd name="connsiteY45" fmla="*/ 2071857 h 6858000"/>
              <a:gd name="connsiteX46" fmla="*/ 5985373 w 10398280"/>
              <a:gd name="connsiteY46" fmla="*/ 2437296 h 6858000"/>
              <a:gd name="connsiteX47" fmla="*/ 8011470 w 10398280"/>
              <a:gd name="connsiteY47" fmla="*/ 5926372 h 6858000"/>
              <a:gd name="connsiteX48" fmla="*/ 8011470 w 10398280"/>
              <a:gd name="connsiteY48" fmla="*/ 6639850 h 6858000"/>
              <a:gd name="connsiteX49" fmla="*/ 7904625 w 10398280"/>
              <a:gd name="connsiteY49" fmla="*/ 6823844 h 6858000"/>
              <a:gd name="connsiteX50" fmla="*/ 7884791 w 10398280"/>
              <a:gd name="connsiteY50" fmla="*/ 6858000 h 6858000"/>
              <a:gd name="connsiteX51" fmla="*/ 0 w 10398280"/>
              <a:gd name="connsiteY51" fmla="*/ 6858000 h 6858000"/>
              <a:gd name="connsiteX52" fmla="*/ 0 w 10398280"/>
              <a:gd name="connsiteY52" fmla="*/ 3635967 h 6858000"/>
              <a:gd name="connsiteX53" fmla="*/ 27177 w 10398280"/>
              <a:gd name="connsiteY53" fmla="*/ 3588964 h 6858000"/>
              <a:gd name="connsiteX54" fmla="*/ 693065 w 10398280"/>
              <a:gd name="connsiteY54" fmla="*/ 2437296 h 6858000"/>
              <a:gd name="connsiteX55" fmla="*/ 1321854 w 10398280"/>
              <a:gd name="connsiteY55" fmla="*/ 2071857 h 6858000"/>
              <a:gd name="connsiteX56" fmla="*/ 6786399 w 10398280"/>
              <a:gd name="connsiteY56" fmla="*/ 753840 h 6858000"/>
              <a:gd name="connsiteX57" fmla="*/ 8025968 w 10398280"/>
              <a:gd name="connsiteY57" fmla="*/ 753840 h 6858000"/>
              <a:gd name="connsiteX58" fmla="*/ 8216053 w 10398280"/>
              <a:gd name="connsiteY58" fmla="*/ 865869 h 6858000"/>
              <a:gd name="connsiteX59" fmla="*/ 8837177 w 10398280"/>
              <a:gd name="connsiteY59" fmla="*/ 1935484 h 6858000"/>
              <a:gd name="connsiteX60" fmla="*/ 8837177 w 10398280"/>
              <a:gd name="connsiteY60" fmla="*/ 2154207 h 6858000"/>
              <a:gd name="connsiteX61" fmla="*/ 8216053 w 10398280"/>
              <a:gd name="connsiteY61" fmla="*/ 3223823 h 6858000"/>
              <a:gd name="connsiteX62" fmla="*/ 8025968 w 10398280"/>
              <a:gd name="connsiteY62" fmla="*/ 3335852 h 6858000"/>
              <a:gd name="connsiteX63" fmla="*/ 6786399 w 10398280"/>
              <a:gd name="connsiteY63" fmla="*/ 3335852 h 6858000"/>
              <a:gd name="connsiteX64" fmla="*/ 6593637 w 10398280"/>
              <a:gd name="connsiteY64" fmla="*/ 3223823 h 6858000"/>
              <a:gd name="connsiteX65" fmla="*/ 5975192 w 10398280"/>
              <a:gd name="connsiteY65" fmla="*/ 2154207 h 6858000"/>
              <a:gd name="connsiteX66" fmla="*/ 5975192 w 10398280"/>
              <a:gd name="connsiteY66" fmla="*/ 1935484 h 6858000"/>
              <a:gd name="connsiteX67" fmla="*/ 6593637 w 10398280"/>
              <a:gd name="connsiteY67" fmla="*/ 865869 h 6858000"/>
              <a:gd name="connsiteX68" fmla="*/ 6786399 w 10398280"/>
              <a:gd name="connsiteY68" fmla="*/ 753840 h 6858000"/>
              <a:gd name="connsiteX69" fmla="*/ 0 w 10398280"/>
              <a:gd name="connsiteY69" fmla="*/ 0 h 6858000"/>
              <a:gd name="connsiteX70" fmla="*/ 6966294 w 10398280"/>
              <a:gd name="connsiteY70" fmla="*/ 0 h 6858000"/>
              <a:gd name="connsiteX71" fmla="*/ 6852387 w 10398280"/>
              <a:gd name="connsiteY71" fmla="*/ 196155 h 6858000"/>
              <a:gd name="connsiteX72" fmla="*/ 6043321 w 10398280"/>
              <a:gd name="connsiteY72" fmla="*/ 1589421 h 6858000"/>
              <a:gd name="connsiteX73" fmla="*/ 5423265 w 10398280"/>
              <a:gd name="connsiteY73" fmla="*/ 1954861 h 6858000"/>
              <a:gd name="connsiteX74" fmla="*/ 1379802 w 10398280"/>
              <a:gd name="connsiteY74" fmla="*/ 1954861 h 6858000"/>
              <a:gd name="connsiteX75" fmla="*/ 751013 w 10398280"/>
              <a:gd name="connsiteY75" fmla="*/ 1589421 h 6858000"/>
              <a:gd name="connsiteX76" fmla="*/ 1951 w 10398280"/>
              <a:gd name="connsiteY76" fmla="*/ 293901 h 6858000"/>
              <a:gd name="connsiteX77" fmla="*/ 0 w 10398280"/>
              <a:gd name="connsiteY77" fmla="*/ 290527 h 6858000"/>
              <a:gd name="connsiteX78" fmla="*/ 0 w 10398280"/>
              <a:gd name="connsiteY78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8508611 w 10398280"/>
              <a:gd name="connsiteY3" fmla="*/ 4776272 h 6858000"/>
              <a:gd name="connsiteX4" fmla="*/ 8438383 w 10398280"/>
              <a:gd name="connsiteY4" fmla="*/ 4182594 h 6858000"/>
              <a:gd name="connsiteX5" fmla="*/ 8671249 w 10398280"/>
              <a:gd name="connsiteY5" fmla="*/ 4182594 h 6858000"/>
              <a:gd name="connsiteX6" fmla="*/ 8706958 w 10398280"/>
              <a:gd name="connsiteY6" fmla="*/ 4203640 h 6858000"/>
              <a:gd name="connsiteX7" fmla="*/ 8823642 w 10398280"/>
              <a:gd name="connsiteY7" fmla="*/ 4404579 h 6858000"/>
              <a:gd name="connsiteX8" fmla="*/ 8823642 w 10398280"/>
              <a:gd name="connsiteY8" fmla="*/ 4445668 h 6858000"/>
              <a:gd name="connsiteX9" fmla="*/ 8706958 w 10398280"/>
              <a:gd name="connsiteY9" fmla="*/ 4646606 h 6858000"/>
              <a:gd name="connsiteX10" fmla="*/ 8671249 w 10398280"/>
              <a:gd name="connsiteY10" fmla="*/ 4667652 h 6858000"/>
              <a:gd name="connsiteX11" fmla="*/ 8438383 w 10398280"/>
              <a:gd name="connsiteY11" fmla="*/ 4667652 h 6858000"/>
              <a:gd name="connsiteX12" fmla="*/ 8402170 w 10398280"/>
              <a:gd name="connsiteY12" fmla="*/ 4646606 h 6858000"/>
              <a:gd name="connsiteX13" fmla="*/ 8285989 w 10398280"/>
              <a:gd name="connsiteY13" fmla="*/ 4445668 h 6858000"/>
              <a:gd name="connsiteX14" fmla="*/ 8285989 w 10398280"/>
              <a:gd name="connsiteY14" fmla="*/ 4404579 h 6858000"/>
              <a:gd name="connsiteX15" fmla="*/ 8402170 w 10398280"/>
              <a:gd name="connsiteY15" fmla="*/ 4203640 h 6858000"/>
              <a:gd name="connsiteX16" fmla="*/ 8438383 w 10398280"/>
              <a:gd name="connsiteY16" fmla="*/ 4182594 h 6858000"/>
              <a:gd name="connsiteX17" fmla="*/ 7678681 w 10398280"/>
              <a:gd name="connsiteY17" fmla="*/ 3459104 h 6858000"/>
              <a:gd name="connsiteX18" fmla="*/ 8119685 w 10398280"/>
              <a:gd name="connsiteY18" fmla="*/ 3459104 h 6858000"/>
              <a:gd name="connsiteX19" fmla="*/ 8187313 w 10398280"/>
              <a:gd name="connsiteY19" fmla="*/ 3498961 h 6858000"/>
              <a:gd name="connsiteX20" fmla="*/ 8408292 w 10398280"/>
              <a:gd name="connsiteY20" fmla="*/ 3879501 h 6858000"/>
              <a:gd name="connsiteX21" fmla="*/ 8408292 w 10398280"/>
              <a:gd name="connsiteY21" fmla="*/ 3957318 h 6858000"/>
              <a:gd name="connsiteX22" fmla="*/ 8187313 w 10398280"/>
              <a:gd name="connsiteY22" fmla="*/ 4337857 h 6858000"/>
              <a:gd name="connsiteX23" fmla="*/ 8119685 w 10398280"/>
              <a:gd name="connsiteY23" fmla="*/ 4377714 h 6858000"/>
              <a:gd name="connsiteX24" fmla="*/ 7678681 w 10398280"/>
              <a:gd name="connsiteY24" fmla="*/ 4377714 h 6858000"/>
              <a:gd name="connsiteX25" fmla="*/ 7610101 w 10398280"/>
              <a:gd name="connsiteY25" fmla="*/ 4337857 h 6858000"/>
              <a:gd name="connsiteX26" fmla="*/ 7390076 w 10398280"/>
              <a:gd name="connsiteY26" fmla="*/ 3957318 h 6858000"/>
              <a:gd name="connsiteX27" fmla="*/ 7390076 w 10398280"/>
              <a:gd name="connsiteY27" fmla="*/ 3879501 h 6858000"/>
              <a:gd name="connsiteX28" fmla="*/ 7610101 w 10398280"/>
              <a:gd name="connsiteY28" fmla="*/ 3498961 h 6858000"/>
              <a:gd name="connsiteX29" fmla="*/ 7678681 w 10398280"/>
              <a:gd name="connsiteY29" fmla="*/ 3459104 h 6858000"/>
              <a:gd name="connsiteX30" fmla="*/ 9108816 w 10398280"/>
              <a:gd name="connsiteY30" fmla="*/ 2082751 h 6858000"/>
              <a:gd name="connsiteX31" fmla="*/ 9876937 w 10398280"/>
              <a:gd name="connsiteY31" fmla="*/ 2082751 h 6858000"/>
              <a:gd name="connsiteX32" fmla="*/ 9994727 w 10398280"/>
              <a:gd name="connsiteY32" fmla="*/ 2152172 h 6858000"/>
              <a:gd name="connsiteX33" fmla="*/ 10379617 w 10398280"/>
              <a:gd name="connsiteY33" fmla="*/ 2814978 h 6858000"/>
              <a:gd name="connsiteX34" fmla="*/ 10379617 w 10398280"/>
              <a:gd name="connsiteY34" fmla="*/ 2950515 h 6858000"/>
              <a:gd name="connsiteX35" fmla="*/ 9994727 w 10398280"/>
              <a:gd name="connsiteY35" fmla="*/ 3613321 h 6858000"/>
              <a:gd name="connsiteX36" fmla="*/ 9876937 w 10398280"/>
              <a:gd name="connsiteY36" fmla="*/ 3682742 h 6858000"/>
              <a:gd name="connsiteX37" fmla="*/ 9108816 w 10398280"/>
              <a:gd name="connsiteY37" fmla="*/ 3682742 h 6858000"/>
              <a:gd name="connsiteX38" fmla="*/ 8989367 w 10398280"/>
              <a:gd name="connsiteY38" fmla="*/ 3613321 h 6858000"/>
              <a:gd name="connsiteX39" fmla="*/ 8606137 w 10398280"/>
              <a:gd name="connsiteY39" fmla="*/ 2950515 h 6858000"/>
              <a:gd name="connsiteX40" fmla="*/ 8606137 w 10398280"/>
              <a:gd name="connsiteY40" fmla="*/ 2814978 h 6858000"/>
              <a:gd name="connsiteX41" fmla="*/ 8989367 w 10398280"/>
              <a:gd name="connsiteY41" fmla="*/ 2152172 h 6858000"/>
              <a:gd name="connsiteX42" fmla="*/ 9108816 w 10398280"/>
              <a:gd name="connsiteY42" fmla="*/ 2082751 h 6858000"/>
              <a:gd name="connsiteX43" fmla="*/ 1321854 w 10398280"/>
              <a:gd name="connsiteY43" fmla="*/ 2071857 h 6858000"/>
              <a:gd name="connsiteX44" fmla="*/ 5365317 w 10398280"/>
              <a:gd name="connsiteY44" fmla="*/ 2071857 h 6858000"/>
              <a:gd name="connsiteX45" fmla="*/ 5985373 w 10398280"/>
              <a:gd name="connsiteY45" fmla="*/ 2437296 h 6858000"/>
              <a:gd name="connsiteX46" fmla="*/ 8011470 w 10398280"/>
              <a:gd name="connsiteY46" fmla="*/ 5926372 h 6858000"/>
              <a:gd name="connsiteX47" fmla="*/ 8011470 w 10398280"/>
              <a:gd name="connsiteY47" fmla="*/ 6639850 h 6858000"/>
              <a:gd name="connsiteX48" fmla="*/ 7904625 w 10398280"/>
              <a:gd name="connsiteY48" fmla="*/ 6823844 h 6858000"/>
              <a:gd name="connsiteX49" fmla="*/ 7884791 w 10398280"/>
              <a:gd name="connsiteY49" fmla="*/ 6858000 h 6858000"/>
              <a:gd name="connsiteX50" fmla="*/ 0 w 10398280"/>
              <a:gd name="connsiteY50" fmla="*/ 6858000 h 6858000"/>
              <a:gd name="connsiteX51" fmla="*/ 0 w 10398280"/>
              <a:gd name="connsiteY51" fmla="*/ 3635967 h 6858000"/>
              <a:gd name="connsiteX52" fmla="*/ 27177 w 10398280"/>
              <a:gd name="connsiteY52" fmla="*/ 3588964 h 6858000"/>
              <a:gd name="connsiteX53" fmla="*/ 693065 w 10398280"/>
              <a:gd name="connsiteY53" fmla="*/ 2437296 h 6858000"/>
              <a:gd name="connsiteX54" fmla="*/ 1321854 w 10398280"/>
              <a:gd name="connsiteY54" fmla="*/ 2071857 h 6858000"/>
              <a:gd name="connsiteX55" fmla="*/ 6786399 w 10398280"/>
              <a:gd name="connsiteY55" fmla="*/ 753840 h 6858000"/>
              <a:gd name="connsiteX56" fmla="*/ 8025968 w 10398280"/>
              <a:gd name="connsiteY56" fmla="*/ 753840 h 6858000"/>
              <a:gd name="connsiteX57" fmla="*/ 8216053 w 10398280"/>
              <a:gd name="connsiteY57" fmla="*/ 865869 h 6858000"/>
              <a:gd name="connsiteX58" fmla="*/ 8837177 w 10398280"/>
              <a:gd name="connsiteY58" fmla="*/ 1935484 h 6858000"/>
              <a:gd name="connsiteX59" fmla="*/ 8837177 w 10398280"/>
              <a:gd name="connsiteY59" fmla="*/ 2154207 h 6858000"/>
              <a:gd name="connsiteX60" fmla="*/ 8216053 w 10398280"/>
              <a:gd name="connsiteY60" fmla="*/ 3223823 h 6858000"/>
              <a:gd name="connsiteX61" fmla="*/ 8025968 w 10398280"/>
              <a:gd name="connsiteY61" fmla="*/ 3335852 h 6858000"/>
              <a:gd name="connsiteX62" fmla="*/ 6786399 w 10398280"/>
              <a:gd name="connsiteY62" fmla="*/ 3335852 h 6858000"/>
              <a:gd name="connsiteX63" fmla="*/ 6593637 w 10398280"/>
              <a:gd name="connsiteY63" fmla="*/ 3223823 h 6858000"/>
              <a:gd name="connsiteX64" fmla="*/ 5975192 w 10398280"/>
              <a:gd name="connsiteY64" fmla="*/ 2154207 h 6858000"/>
              <a:gd name="connsiteX65" fmla="*/ 5975192 w 10398280"/>
              <a:gd name="connsiteY65" fmla="*/ 1935484 h 6858000"/>
              <a:gd name="connsiteX66" fmla="*/ 6593637 w 10398280"/>
              <a:gd name="connsiteY66" fmla="*/ 865869 h 6858000"/>
              <a:gd name="connsiteX67" fmla="*/ 6786399 w 10398280"/>
              <a:gd name="connsiteY67" fmla="*/ 753840 h 6858000"/>
              <a:gd name="connsiteX68" fmla="*/ 0 w 10398280"/>
              <a:gd name="connsiteY68" fmla="*/ 0 h 6858000"/>
              <a:gd name="connsiteX69" fmla="*/ 6966294 w 10398280"/>
              <a:gd name="connsiteY69" fmla="*/ 0 h 6858000"/>
              <a:gd name="connsiteX70" fmla="*/ 6852387 w 10398280"/>
              <a:gd name="connsiteY70" fmla="*/ 196155 h 6858000"/>
              <a:gd name="connsiteX71" fmla="*/ 6043321 w 10398280"/>
              <a:gd name="connsiteY71" fmla="*/ 1589421 h 6858000"/>
              <a:gd name="connsiteX72" fmla="*/ 5423265 w 10398280"/>
              <a:gd name="connsiteY72" fmla="*/ 1954861 h 6858000"/>
              <a:gd name="connsiteX73" fmla="*/ 1379802 w 10398280"/>
              <a:gd name="connsiteY73" fmla="*/ 1954861 h 6858000"/>
              <a:gd name="connsiteX74" fmla="*/ 751013 w 10398280"/>
              <a:gd name="connsiteY74" fmla="*/ 1589421 h 6858000"/>
              <a:gd name="connsiteX75" fmla="*/ 1951 w 10398280"/>
              <a:gd name="connsiteY75" fmla="*/ 293901 h 6858000"/>
              <a:gd name="connsiteX76" fmla="*/ 0 w 10398280"/>
              <a:gd name="connsiteY76" fmla="*/ 290527 h 6858000"/>
              <a:gd name="connsiteX77" fmla="*/ 0 w 10398280"/>
              <a:gd name="connsiteY77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8508611 w 10398280"/>
              <a:gd name="connsiteY2" fmla="*/ 4776272 h 6858000"/>
              <a:gd name="connsiteX3" fmla="*/ 8438383 w 10398280"/>
              <a:gd name="connsiteY3" fmla="*/ 4182594 h 6858000"/>
              <a:gd name="connsiteX4" fmla="*/ 8671249 w 10398280"/>
              <a:gd name="connsiteY4" fmla="*/ 4182594 h 6858000"/>
              <a:gd name="connsiteX5" fmla="*/ 8706958 w 10398280"/>
              <a:gd name="connsiteY5" fmla="*/ 4203640 h 6858000"/>
              <a:gd name="connsiteX6" fmla="*/ 8823642 w 10398280"/>
              <a:gd name="connsiteY6" fmla="*/ 4404579 h 6858000"/>
              <a:gd name="connsiteX7" fmla="*/ 8823642 w 10398280"/>
              <a:gd name="connsiteY7" fmla="*/ 4445668 h 6858000"/>
              <a:gd name="connsiteX8" fmla="*/ 8706958 w 10398280"/>
              <a:gd name="connsiteY8" fmla="*/ 4646606 h 6858000"/>
              <a:gd name="connsiteX9" fmla="*/ 8671249 w 10398280"/>
              <a:gd name="connsiteY9" fmla="*/ 4667652 h 6858000"/>
              <a:gd name="connsiteX10" fmla="*/ 8438383 w 10398280"/>
              <a:gd name="connsiteY10" fmla="*/ 4667652 h 6858000"/>
              <a:gd name="connsiteX11" fmla="*/ 8402170 w 10398280"/>
              <a:gd name="connsiteY11" fmla="*/ 4646606 h 6858000"/>
              <a:gd name="connsiteX12" fmla="*/ 8285989 w 10398280"/>
              <a:gd name="connsiteY12" fmla="*/ 4445668 h 6858000"/>
              <a:gd name="connsiteX13" fmla="*/ 8285989 w 10398280"/>
              <a:gd name="connsiteY13" fmla="*/ 4404579 h 6858000"/>
              <a:gd name="connsiteX14" fmla="*/ 8402170 w 10398280"/>
              <a:gd name="connsiteY14" fmla="*/ 4203640 h 6858000"/>
              <a:gd name="connsiteX15" fmla="*/ 8438383 w 10398280"/>
              <a:gd name="connsiteY15" fmla="*/ 4182594 h 6858000"/>
              <a:gd name="connsiteX16" fmla="*/ 7678681 w 10398280"/>
              <a:gd name="connsiteY16" fmla="*/ 3459104 h 6858000"/>
              <a:gd name="connsiteX17" fmla="*/ 8119685 w 10398280"/>
              <a:gd name="connsiteY17" fmla="*/ 3459104 h 6858000"/>
              <a:gd name="connsiteX18" fmla="*/ 8187313 w 10398280"/>
              <a:gd name="connsiteY18" fmla="*/ 3498961 h 6858000"/>
              <a:gd name="connsiteX19" fmla="*/ 8408292 w 10398280"/>
              <a:gd name="connsiteY19" fmla="*/ 3879501 h 6858000"/>
              <a:gd name="connsiteX20" fmla="*/ 8408292 w 10398280"/>
              <a:gd name="connsiteY20" fmla="*/ 3957318 h 6858000"/>
              <a:gd name="connsiteX21" fmla="*/ 8187313 w 10398280"/>
              <a:gd name="connsiteY21" fmla="*/ 4337857 h 6858000"/>
              <a:gd name="connsiteX22" fmla="*/ 8119685 w 10398280"/>
              <a:gd name="connsiteY22" fmla="*/ 4377714 h 6858000"/>
              <a:gd name="connsiteX23" fmla="*/ 7678681 w 10398280"/>
              <a:gd name="connsiteY23" fmla="*/ 4377714 h 6858000"/>
              <a:gd name="connsiteX24" fmla="*/ 7610101 w 10398280"/>
              <a:gd name="connsiteY24" fmla="*/ 4337857 h 6858000"/>
              <a:gd name="connsiteX25" fmla="*/ 7390076 w 10398280"/>
              <a:gd name="connsiteY25" fmla="*/ 3957318 h 6858000"/>
              <a:gd name="connsiteX26" fmla="*/ 7390076 w 10398280"/>
              <a:gd name="connsiteY26" fmla="*/ 3879501 h 6858000"/>
              <a:gd name="connsiteX27" fmla="*/ 7610101 w 10398280"/>
              <a:gd name="connsiteY27" fmla="*/ 3498961 h 6858000"/>
              <a:gd name="connsiteX28" fmla="*/ 7678681 w 10398280"/>
              <a:gd name="connsiteY28" fmla="*/ 3459104 h 6858000"/>
              <a:gd name="connsiteX29" fmla="*/ 9108816 w 10398280"/>
              <a:gd name="connsiteY29" fmla="*/ 2082751 h 6858000"/>
              <a:gd name="connsiteX30" fmla="*/ 9876937 w 10398280"/>
              <a:gd name="connsiteY30" fmla="*/ 2082751 h 6858000"/>
              <a:gd name="connsiteX31" fmla="*/ 9994727 w 10398280"/>
              <a:gd name="connsiteY31" fmla="*/ 2152172 h 6858000"/>
              <a:gd name="connsiteX32" fmla="*/ 10379617 w 10398280"/>
              <a:gd name="connsiteY32" fmla="*/ 2814978 h 6858000"/>
              <a:gd name="connsiteX33" fmla="*/ 10379617 w 10398280"/>
              <a:gd name="connsiteY33" fmla="*/ 2950515 h 6858000"/>
              <a:gd name="connsiteX34" fmla="*/ 9994727 w 10398280"/>
              <a:gd name="connsiteY34" fmla="*/ 3613321 h 6858000"/>
              <a:gd name="connsiteX35" fmla="*/ 9876937 w 10398280"/>
              <a:gd name="connsiteY35" fmla="*/ 3682742 h 6858000"/>
              <a:gd name="connsiteX36" fmla="*/ 9108816 w 10398280"/>
              <a:gd name="connsiteY36" fmla="*/ 3682742 h 6858000"/>
              <a:gd name="connsiteX37" fmla="*/ 8989367 w 10398280"/>
              <a:gd name="connsiteY37" fmla="*/ 3613321 h 6858000"/>
              <a:gd name="connsiteX38" fmla="*/ 8606137 w 10398280"/>
              <a:gd name="connsiteY38" fmla="*/ 2950515 h 6858000"/>
              <a:gd name="connsiteX39" fmla="*/ 8606137 w 10398280"/>
              <a:gd name="connsiteY39" fmla="*/ 2814978 h 6858000"/>
              <a:gd name="connsiteX40" fmla="*/ 8989367 w 10398280"/>
              <a:gd name="connsiteY40" fmla="*/ 2152172 h 6858000"/>
              <a:gd name="connsiteX41" fmla="*/ 9108816 w 10398280"/>
              <a:gd name="connsiteY41" fmla="*/ 2082751 h 6858000"/>
              <a:gd name="connsiteX42" fmla="*/ 1321854 w 10398280"/>
              <a:gd name="connsiteY42" fmla="*/ 2071857 h 6858000"/>
              <a:gd name="connsiteX43" fmla="*/ 5365317 w 10398280"/>
              <a:gd name="connsiteY43" fmla="*/ 2071857 h 6858000"/>
              <a:gd name="connsiteX44" fmla="*/ 5985373 w 10398280"/>
              <a:gd name="connsiteY44" fmla="*/ 2437296 h 6858000"/>
              <a:gd name="connsiteX45" fmla="*/ 8011470 w 10398280"/>
              <a:gd name="connsiteY45" fmla="*/ 5926372 h 6858000"/>
              <a:gd name="connsiteX46" fmla="*/ 8011470 w 10398280"/>
              <a:gd name="connsiteY46" fmla="*/ 6639850 h 6858000"/>
              <a:gd name="connsiteX47" fmla="*/ 7904625 w 10398280"/>
              <a:gd name="connsiteY47" fmla="*/ 6823844 h 6858000"/>
              <a:gd name="connsiteX48" fmla="*/ 7884791 w 10398280"/>
              <a:gd name="connsiteY48" fmla="*/ 6858000 h 6858000"/>
              <a:gd name="connsiteX49" fmla="*/ 0 w 10398280"/>
              <a:gd name="connsiteY49" fmla="*/ 6858000 h 6858000"/>
              <a:gd name="connsiteX50" fmla="*/ 0 w 10398280"/>
              <a:gd name="connsiteY50" fmla="*/ 3635967 h 6858000"/>
              <a:gd name="connsiteX51" fmla="*/ 27177 w 10398280"/>
              <a:gd name="connsiteY51" fmla="*/ 3588964 h 6858000"/>
              <a:gd name="connsiteX52" fmla="*/ 693065 w 10398280"/>
              <a:gd name="connsiteY52" fmla="*/ 2437296 h 6858000"/>
              <a:gd name="connsiteX53" fmla="*/ 1321854 w 10398280"/>
              <a:gd name="connsiteY53" fmla="*/ 2071857 h 6858000"/>
              <a:gd name="connsiteX54" fmla="*/ 6786399 w 10398280"/>
              <a:gd name="connsiteY54" fmla="*/ 753840 h 6858000"/>
              <a:gd name="connsiteX55" fmla="*/ 8025968 w 10398280"/>
              <a:gd name="connsiteY55" fmla="*/ 753840 h 6858000"/>
              <a:gd name="connsiteX56" fmla="*/ 8216053 w 10398280"/>
              <a:gd name="connsiteY56" fmla="*/ 865869 h 6858000"/>
              <a:gd name="connsiteX57" fmla="*/ 8837177 w 10398280"/>
              <a:gd name="connsiteY57" fmla="*/ 1935484 h 6858000"/>
              <a:gd name="connsiteX58" fmla="*/ 8837177 w 10398280"/>
              <a:gd name="connsiteY58" fmla="*/ 2154207 h 6858000"/>
              <a:gd name="connsiteX59" fmla="*/ 8216053 w 10398280"/>
              <a:gd name="connsiteY59" fmla="*/ 3223823 h 6858000"/>
              <a:gd name="connsiteX60" fmla="*/ 8025968 w 10398280"/>
              <a:gd name="connsiteY60" fmla="*/ 3335852 h 6858000"/>
              <a:gd name="connsiteX61" fmla="*/ 6786399 w 10398280"/>
              <a:gd name="connsiteY61" fmla="*/ 3335852 h 6858000"/>
              <a:gd name="connsiteX62" fmla="*/ 6593637 w 10398280"/>
              <a:gd name="connsiteY62" fmla="*/ 3223823 h 6858000"/>
              <a:gd name="connsiteX63" fmla="*/ 5975192 w 10398280"/>
              <a:gd name="connsiteY63" fmla="*/ 2154207 h 6858000"/>
              <a:gd name="connsiteX64" fmla="*/ 5975192 w 10398280"/>
              <a:gd name="connsiteY64" fmla="*/ 1935484 h 6858000"/>
              <a:gd name="connsiteX65" fmla="*/ 6593637 w 10398280"/>
              <a:gd name="connsiteY65" fmla="*/ 865869 h 6858000"/>
              <a:gd name="connsiteX66" fmla="*/ 6786399 w 10398280"/>
              <a:gd name="connsiteY66" fmla="*/ 753840 h 6858000"/>
              <a:gd name="connsiteX67" fmla="*/ 0 w 10398280"/>
              <a:gd name="connsiteY67" fmla="*/ 0 h 6858000"/>
              <a:gd name="connsiteX68" fmla="*/ 6966294 w 10398280"/>
              <a:gd name="connsiteY68" fmla="*/ 0 h 6858000"/>
              <a:gd name="connsiteX69" fmla="*/ 6852387 w 10398280"/>
              <a:gd name="connsiteY69" fmla="*/ 196155 h 6858000"/>
              <a:gd name="connsiteX70" fmla="*/ 6043321 w 10398280"/>
              <a:gd name="connsiteY70" fmla="*/ 1589421 h 6858000"/>
              <a:gd name="connsiteX71" fmla="*/ 5423265 w 10398280"/>
              <a:gd name="connsiteY71" fmla="*/ 1954861 h 6858000"/>
              <a:gd name="connsiteX72" fmla="*/ 1379802 w 10398280"/>
              <a:gd name="connsiteY72" fmla="*/ 1954861 h 6858000"/>
              <a:gd name="connsiteX73" fmla="*/ 751013 w 10398280"/>
              <a:gd name="connsiteY73" fmla="*/ 1589421 h 6858000"/>
              <a:gd name="connsiteX74" fmla="*/ 1951 w 10398280"/>
              <a:gd name="connsiteY74" fmla="*/ 293901 h 6858000"/>
              <a:gd name="connsiteX75" fmla="*/ 0 w 10398280"/>
              <a:gd name="connsiteY75" fmla="*/ 290527 h 6858000"/>
              <a:gd name="connsiteX76" fmla="*/ 0 w 10398280"/>
              <a:gd name="connsiteY76" fmla="*/ 0 h 6858000"/>
              <a:gd name="connsiteX0" fmla="*/ 8438383 w 10398280"/>
              <a:gd name="connsiteY0" fmla="*/ 4182594 h 6858000"/>
              <a:gd name="connsiteX1" fmla="*/ 8671249 w 10398280"/>
              <a:gd name="connsiteY1" fmla="*/ 4182594 h 6858000"/>
              <a:gd name="connsiteX2" fmla="*/ 8706958 w 10398280"/>
              <a:gd name="connsiteY2" fmla="*/ 4203640 h 6858000"/>
              <a:gd name="connsiteX3" fmla="*/ 8823642 w 10398280"/>
              <a:gd name="connsiteY3" fmla="*/ 4404579 h 6858000"/>
              <a:gd name="connsiteX4" fmla="*/ 8823642 w 10398280"/>
              <a:gd name="connsiteY4" fmla="*/ 4445668 h 6858000"/>
              <a:gd name="connsiteX5" fmla="*/ 8706958 w 10398280"/>
              <a:gd name="connsiteY5" fmla="*/ 4646606 h 6858000"/>
              <a:gd name="connsiteX6" fmla="*/ 8671249 w 10398280"/>
              <a:gd name="connsiteY6" fmla="*/ 4667652 h 6858000"/>
              <a:gd name="connsiteX7" fmla="*/ 8438383 w 10398280"/>
              <a:gd name="connsiteY7" fmla="*/ 4667652 h 6858000"/>
              <a:gd name="connsiteX8" fmla="*/ 8402170 w 10398280"/>
              <a:gd name="connsiteY8" fmla="*/ 4646606 h 6858000"/>
              <a:gd name="connsiteX9" fmla="*/ 8285989 w 10398280"/>
              <a:gd name="connsiteY9" fmla="*/ 4445668 h 6858000"/>
              <a:gd name="connsiteX10" fmla="*/ 8285989 w 10398280"/>
              <a:gd name="connsiteY10" fmla="*/ 4404579 h 6858000"/>
              <a:gd name="connsiteX11" fmla="*/ 8402170 w 10398280"/>
              <a:gd name="connsiteY11" fmla="*/ 4203640 h 6858000"/>
              <a:gd name="connsiteX12" fmla="*/ 8438383 w 10398280"/>
              <a:gd name="connsiteY12" fmla="*/ 4182594 h 6858000"/>
              <a:gd name="connsiteX13" fmla="*/ 7678681 w 10398280"/>
              <a:gd name="connsiteY13" fmla="*/ 3459104 h 6858000"/>
              <a:gd name="connsiteX14" fmla="*/ 8119685 w 10398280"/>
              <a:gd name="connsiteY14" fmla="*/ 3459104 h 6858000"/>
              <a:gd name="connsiteX15" fmla="*/ 8187313 w 10398280"/>
              <a:gd name="connsiteY15" fmla="*/ 3498961 h 6858000"/>
              <a:gd name="connsiteX16" fmla="*/ 8408292 w 10398280"/>
              <a:gd name="connsiteY16" fmla="*/ 3879501 h 6858000"/>
              <a:gd name="connsiteX17" fmla="*/ 8408292 w 10398280"/>
              <a:gd name="connsiteY17" fmla="*/ 3957318 h 6858000"/>
              <a:gd name="connsiteX18" fmla="*/ 8187313 w 10398280"/>
              <a:gd name="connsiteY18" fmla="*/ 4337857 h 6858000"/>
              <a:gd name="connsiteX19" fmla="*/ 8119685 w 10398280"/>
              <a:gd name="connsiteY19" fmla="*/ 4377714 h 6858000"/>
              <a:gd name="connsiteX20" fmla="*/ 7678681 w 10398280"/>
              <a:gd name="connsiteY20" fmla="*/ 4377714 h 6858000"/>
              <a:gd name="connsiteX21" fmla="*/ 7610101 w 10398280"/>
              <a:gd name="connsiteY21" fmla="*/ 4337857 h 6858000"/>
              <a:gd name="connsiteX22" fmla="*/ 7390076 w 10398280"/>
              <a:gd name="connsiteY22" fmla="*/ 3957318 h 6858000"/>
              <a:gd name="connsiteX23" fmla="*/ 7390076 w 10398280"/>
              <a:gd name="connsiteY23" fmla="*/ 3879501 h 6858000"/>
              <a:gd name="connsiteX24" fmla="*/ 7610101 w 10398280"/>
              <a:gd name="connsiteY24" fmla="*/ 3498961 h 6858000"/>
              <a:gd name="connsiteX25" fmla="*/ 7678681 w 10398280"/>
              <a:gd name="connsiteY25" fmla="*/ 3459104 h 6858000"/>
              <a:gd name="connsiteX26" fmla="*/ 9108816 w 10398280"/>
              <a:gd name="connsiteY26" fmla="*/ 2082751 h 6858000"/>
              <a:gd name="connsiteX27" fmla="*/ 9876937 w 10398280"/>
              <a:gd name="connsiteY27" fmla="*/ 2082751 h 6858000"/>
              <a:gd name="connsiteX28" fmla="*/ 9994727 w 10398280"/>
              <a:gd name="connsiteY28" fmla="*/ 2152172 h 6858000"/>
              <a:gd name="connsiteX29" fmla="*/ 10379617 w 10398280"/>
              <a:gd name="connsiteY29" fmla="*/ 2814978 h 6858000"/>
              <a:gd name="connsiteX30" fmla="*/ 10379617 w 10398280"/>
              <a:gd name="connsiteY30" fmla="*/ 2950515 h 6858000"/>
              <a:gd name="connsiteX31" fmla="*/ 9994727 w 10398280"/>
              <a:gd name="connsiteY31" fmla="*/ 3613321 h 6858000"/>
              <a:gd name="connsiteX32" fmla="*/ 9876937 w 10398280"/>
              <a:gd name="connsiteY32" fmla="*/ 3682742 h 6858000"/>
              <a:gd name="connsiteX33" fmla="*/ 9108816 w 10398280"/>
              <a:gd name="connsiteY33" fmla="*/ 3682742 h 6858000"/>
              <a:gd name="connsiteX34" fmla="*/ 8989367 w 10398280"/>
              <a:gd name="connsiteY34" fmla="*/ 3613321 h 6858000"/>
              <a:gd name="connsiteX35" fmla="*/ 8606137 w 10398280"/>
              <a:gd name="connsiteY35" fmla="*/ 2950515 h 6858000"/>
              <a:gd name="connsiteX36" fmla="*/ 8606137 w 10398280"/>
              <a:gd name="connsiteY36" fmla="*/ 2814978 h 6858000"/>
              <a:gd name="connsiteX37" fmla="*/ 8989367 w 10398280"/>
              <a:gd name="connsiteY37" fmla="*/ 2152172 h 6858000"/>
              <a:gd name="connsiteX38" fmla="*/ 9108816 w 10398280"/>
              <a:gd name="connsiteY38" fmla="*/ 2082751 h 6858000"/>
              <a:gd name="connsiteX39" fmla="*/ 1321854 w 10398280"/>
              <a:gd name="connsiteY39" fmla="*/ 2071857 h 6858000"/>
              <a:gd name="connsiteX40" fmla="*/ 5365317 w 10398280"/>
              <a:gd name="connsiteY40" fmla="*/ 2071857 h 6858000"/>
              <a:gd name="connsiteX41" fmla="*/ 5985373 w 10398280"/>
              <a:gd name="connsiteY41" fmla="*/ 2437296 h 6858000"/>
              <a:gd name="connsiteX42" fmla="*/ 8011470 w 10398280"/>
              <a:gd name="connsiteY42" fmla="*/ 5926372 h 6858000"/>
              <a:gd name="connsiteX43" fmla="*/ 8011470 w 10398280"/>
              <a:gd name="connsiteY43" fmla="*/ 6639850 h 6858000"/>
              <a:gd name="connsiteX44" fmla="*/ 7904625 w 10398280"/>
              <a:gd name="connsiteY44" fmla="*/ 6823844 h 6858000"/>
              <a:gd name="connsiteX45" fmla="*/ 7884791 w 10398280"/>
              <a:gd name="connsiteY45" fmla="*/ 6858000 h 6858000"/>
              <a:gd name="connsiteX46" fmla="*/ 0 w 10398280"/>
              <a:gd name="connsiteY46" fmla="*/ 6858000 h 6858000"/>
              <a:gd name="connsiteX47" fmla="*/ 0 w 10398280"/>
              <a:gd name="connsiteY47" fmla="*/ 3635967 h 6858000"/>
              <a:gd name="connsiteX48" fmla="*/ 27177 w 10398280"/>
              <a:gd name="connsiteY48" fmla="*/ 3588964 h 6858000"/>
              <a:gd name="connsiteX49" fmla="*/ 693065 w 10398280"/>
              <a:gd name="connsiteY49" fmla="*/ 2437296 h 6858000"/>
              <a:gd name="connsiteX50" fmla="*/ 1321854 w 10398280"/>
              <a:gd name="connsiteY50" fmla="*/ 2071857 h 6858000"/>
              <a:gd name="connsiteX51" fmla="*/ 6786399 w 10398280"/>
              <a:gd name="connsiteY51" fmla="*/ 753840 h 6858000"/>
              <a:gd name="connsiteX52" fmla="*/ 8025968 w 10398280"/>
              <a:gd name="connsiteY52" fmla="*/ 753840 h 6858000"/>
              <a:gd name="connsiteX53" fmla="*/ 8216053 w 10398280"/>
              <a:gd name="connsiteY53" fmla="*/ 865869 h 6858000"/>
              <a:gd name="connsiteX54" fmla="*/ 8837177 w 10398280"/>
              <a:gd name="connsiteY54" fmla="*/ 1935484 h 6858000"/>
              <a:gd name="connsiteX55" fmla="*/ 8837177 w 10398280"/>
              <a:gd name="connsiteY55" fmla="*/ 2154207 h 6858000"/>
              <a:gd name="connsiteX56" fmla="*/ 8216053 w 10398280"/>
              <a:gd name="connsiteY56" fmla="*/ 3223823 h 6858000"/>
              <a:gd name="connsiteX57" fmla="*/ 8025968 w 10398280"/>
              <a:gd name="connsiteY57" fmla="*/ 3335852 h 6858000"/>
              <a:gd name="connsiteX58" fmla="*/ 6786399 w 10398280"/>
              <a:gd name="connsiteY58" fmla="*/ 3335852 h 6858000"/>
              <a:gd name="connsiteX59" fmla="*/ 6593637 w 10398280"/>
              <a:gd name="connsiteY59" fmla="*/ 3223823 h 6858000"/>
              <a:gd name="connsiteX60" fmla="*/ 5975192 w 10398280"/>
              <a:gd name="connsiteY60" fmla="*/ 2154207 h 6858000"/>
              <a:gd name="connsiteX61" fmla="*/ 5975192 w 10398280"/>
              <a:gd name="connsiteY61" fmla="*/ 1935484 h 6858000"/>
              <a:gd name="connsiteX62" fmla="*/ 6593637 w 10398280"/>
              <a:gd name="connsiteY62" fmla="*/ 865869 h 6858000"/>
              <a:gd name="connsiteX63" fmla="*/ 6786399 w 10398280"/>
              <a:gd name="connsiteY63" fmla="*/ 753840 h 6858000"/>
              <a:gd name="connsiteX64" fmla="*/ 0 w 10398280"/>
              <a:gd name="connsiteY64" fmla="*/ 0 h 6858000"/>
              <a:gd name="connsiteX65" fmla="*/ 6966294 w 10398280"/>
              <a:gd name="connsiteY65" fmla="*/ 0 h 6858000"/>
              <a:gd name="connsiteX66" fmla="*/ 6852387 w 10398280"/>
              <a:gd name="connsiteY66" fmla="*/ 196155 h 6858000"/>
              <a:gd name="connsiteX67" fmla="*/ 6043321 w 10398280"/>
              <a:gd name="connsiteY67" fmla="*/ 1589421 h 6858000"/>
              <a:gd name="connsiteX68" fmla="*/ 5423265 w 10398280"/>
              <a:gd name="connsiteY68" fmla="*/ 1954861 h 6858000"/>
              <a:gd name="connsiteX69" fmla="*/ 1379802 w 10398280"/>
              <a:gd name="connsiteY69" fmla="*/ 1954861 h 6858000"/>
              <a:gd name="connsiteX70" fmla="*/ 751013 w 10398280"/>
              <a:gd name="connsiteY70" fmla="*/ 1589421 h 6858000"/>
              <a:gd name="connsiteX71" fmla="*/ 1951 w 10398280"/>
              <a:gd name="connsiteY71" fmla="*/ 293901 h 6858000"/>
              <a:gd name="connsiteX72" fmla="*/ 0 w 10398280"/>
              <a:gd name="connsiteY72" fmla="*/ 290527 h 6858000"/>
              <a:gd name="connsiteX73" fmla="*/ 0 w 10398280"/>
              <a:gd name="connsiteY7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039828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lnTo>
                  <a:pt x="9876937" y="2082751"/>
                </a:lnTo>
                <a:cubicBezTo>
                  <a:pt x="9925048" y="2082751"/>
                  <a:pt x="9971500" y="2109197"/>
                  <a:pt x="9994727" y="2152172"/>
                </a:cubicBezTo>
                <a:lnTo>
                  <a:pt x="10379617" y="2814978"/>
                </a:lnTo>
                <a:cubicBezTo>
                  <a:pt x="10404502" y="2856301"/>
                  <a:pt x="10404502" y="2909193"/>
                  <a:pt x="10379617" y="2950515"/>
                </a:cubicBezTo>
                <a:lnTo>
                  <a:pt x="9994727" y="3613321"/>
                </a:lnTo>
                <a:cubicBezTo>
                  <a:pt x="9971500" y="3656296"/>
                  <a:pt x="9925048" y="3682742"/>
                  <a:pt x="9876937" y="3682742"/>
                </a:cubicBezTo>
                <a:lnTo>
                  <a:pt x="9108816" y="3682742"/>
                </a:lnTo>
                <a:cubicBezTo>
                  <a:pt x="9059045" y="3682742"/>
                  <a:pt x="9014252" y="3656296"/>
                  <a:pt x="8989367" y="3613321"/>
                </a:cubicBezTo>
                <a:lnTo>
                  <a:pt x="8606137" y="2950515"/>
                </a:lnTo>
                <a:cubicBezTo>
                  <a:pt x="8581251" y="2909193"/>
                  <a:pt x="8581251" y="2856301"/>
                  <a:pt x="8606137" y="2814978"/>
                </a:cubicBezTo>
                <a:lnTo>
                  <a:pt x="8989367" y="2152172"/>
                </a:ln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lnTo>
                  <a:pt x="8025968" y="753840"/>
                </a:lnTo>
                <a:cubicBezTo>
                  <a:pt x="8103608" y="753840"/>
                  <a:pt x="8178571" y="796518"/>
                  <a:pt x="8216053" y="865869"/>
                </a:cubicBezTo>
                <a:lnTo>
                  <a:pt x="8837177" y="1935484"/>
                </a:lnTo>
                <a:cubicBezTo>
                  <a:pt x="8877335" y="2002169"/>
                  <a:pt x="8877335" y="2087523"/>
                  <a:pt x="8837177" y="2154207"/>
                </a:cubicBezTo>
                <a:lnTo>
                  <a:pt x="8216053" y="3223823"/>
                </a:lnTo>
                <a:cubicBezTo>
                  <a:pt x="8178571" y="3293174"/>
                  <a:pt x="8103608" y="3335852"/>
                  <a:pt x="8025968" y="3335852"/>
                </a:cubicBezTo>
                <a:lnTo>
                  <a:pt x="6786399" y="3335852"/>
                </a:lnTo>
                <a:cubicBezTo>
                  <a:pt x="6706082" y="3335852"/>
                  <a:pt x="6633796" y="3293174"/>
                  <a:pt x="6593637" y="3223823"/>
                </a:cubicBezTo>
                <a:lnTo>
                  <a:pt x="5975192" y="2154207"/>
                </a:lnTo>
                <a:cubicBezTo>
                  <a:pt x="5935033" y="2087523"/>
                  <a:pt x="5935033" y="2002169"/>
                  <a:pt x="5975192" y="1935484"/>
                </a:cubicBezTo>
                <a:lnTo>
                  <a:pt x="6593637" y="865869"/>
                </a:ln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" noProof="0" dirty="0"/>
              <a:t>Foto einfügen oder ziehen und ablegen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5" y="3937871"/>
            <a:ext cx="3000375" cy="748429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de" noProof="0" dirty="0"/>
              <a:t>Formatvorlage des Untertitelmasters durch Klicken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EA02BFC-0FBD-B741-871A-AB86A05729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220" y="2924568"/>
            <a:ext cx="5930706" cy="1654989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180000" tIns="288000" rIns="180000" bIns="180000" rtlCol="0" anchor="t"/>
          <a:lstStyle>
            <a:lvl1pPr indent="0" algn="l">
              <a:lnSpc>
                <a:spcPct val="125000"/>
              </a:lnSpc>
              <a:defRPr sz="3750" b="0" spc="-225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Präsentationstitel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0C042BC-A599-6D42-B4EC-056BA97B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341A292-B903-D544-9CF8-84DA3358D78F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linie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3781"/>
            <a:ext cx="6515517" cy="4829720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Foto einfügen oder ziehen und ablegen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78D20B-B59D-EF46-854F-4556445937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2710" y="937940"/>
            <a:ext cx="4183033" cy="1790700"/>
          </a:xfrm>
        </p:spPr>
        <p:txBody>
          <a:bodyPr anchor="b"/>
          <a:lstStyle>
            <a:lvl1pPr algn="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5E1FCE-1128-0A4B-9A50-707E34E8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linie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227041"/>
            <a:ext cx="9170345" cy="7370539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  <a:gd name="connsiteX0" fmla="*/ 4729712 w 11795125"/>
              <a:gd name="connsiteY0" fmla="*/ 4942803 h 7382881"/>
              <a:gd name="connsiteX1" fmla="*/ 7234278 w 11795125"/>
              <a:gd name="connsiteY1" fmla="*/ 4944388 h 7382881"/>
              <a:gd name="connsiteX2" fmla="*/ 7626325 w 11795125"/>
              <a:gd name="connsiteY2" fmla="*/ 5169239 h 7382881"/>
              <a:gd name="connsiteX3" fmla="*/ 8882694 w 11795125"/>
              <a:gd name="connsiteY3" fmla="*/ 7345336 h 7382881"/>
              <a:gd name="connsiteX4" fmla="*/ 8898077 w 11795125"/>
              <a:gd name="connsiteY4" fmla="*/ 7382881 h 7382881"/>
              <a:gd name="connsiteX5" fmla="*/ 3070863 w 11795125"/>
              <a:gd name="connsiteY5" fmla="*/ 7382881 h 7382881"/>
              <a:gd name="connsiteX6" fmla="*/ 3094823 w 11795125"/>
              <a:gd name="connsiteY6" fmla="*/ 7334303 h 7382881"/>
              <a:gd name="connsiteX7" fmla="*/ 4345735 w 11795125"/>
              <a:gd name="connsiteY7" fmla="*/ 5164492 h 7382881"/>
              <a:gd name="connsiteX8" fmla="*/ 4729712 w 11795125"/>
              <a:gd name="connsiteY8" fmla="*/ 4942803 h 7382881"/>
              <a:gd name="connsiteX9" fmla="*/ 2031302 w 11795125"/>
              <a:gd name="connsiteY9" fmla="*/ 2564182 h 7382881"/>
              <a:gd name="connsiteX10" fmla="*/ 2747265 w 11795125"/>
              <a:gd name="connsiteY10" fmla="*/ 2564635 h 7382881"/>
              <a:gd name="connsiteX11" fmla="*/ 2859337 w 11795125"/>
              <a:gd name="connsiteY11" fmla="*/ 2628912 h 7382881"/>
              <a:gd name="connsiteX12" fmla="*/ 3218486 w 11795125"/>
              <a:gd name="connsiteY12" fmla="*/ 3250977 h 7382881"/>
              <a:gd name="connsiteX13" fmla="*/ 3217340 w 11795125"/>
              <a:gd name="connsiteY13" fmla="*/ 3378829 h 7382881"/>
              <a:gd name="connsiteX14" fmla="*/ 2860527 w 11795125"/>
              <a:gd name="connsiteY14" fmla="*/ 4000441 h 7382881"/>
              <a:gd name="connsiteX15" fmla="*/ 2750762 w 11795125"/>
              <a:gd name="connsiteY15" fmla="*/ 4063814 h 7382881"/>
              <a:gd name="connsiteX16" fmla="*/ 2034023 w 11795125"/>
              <a:gd name="connsiteY16" fmla="*/ 4062017 h 7382881"/>
              <a:gd name="connsiteX17" fmla="*/ 1922728 w 11795125"/>
              <a:gd name="connsiteY17" fmla="*/ 3999083 h 7382881"/>
              <a:gd name="connsiteX18" fmla="*/ 1563578 w 11795125"/>
              <a:gd name="connsiteY18" fmla="*/ 3377018 h 7382881"/>
              <a:gd name="connsiteX19" fmla="*/ 1563948 w 11795125"/>
              <a:gd name="connsiteY19" fmla="*/ 3247823 h 7382881"/>
              <a:gd name="connsiteX20" fmla="*/ 1921537 w 11795125"/>
              <a:gd name="connsiteY20" fmla="*/ 2627555 h 7382881"/>
              <a:gd name="connsiteX21" fmla="*/ 2031302 w 11795125"/>
              <a:gd name="connsiteY21" fmla="*/ 2564182 h 7382881"/>
              <a:gd name="connsiteX22" fmla="*/ 9343478 w 11795125"/>
              <a:gd name="connsiteY22" fmla="*/ 2320626 h 7382881"/>
              <a:gd name="connsiteX23" fmla="*/ 11620502 w 11795125"/>
              <a:gd name="connsiteY23" fmla="*/ 2322066 h 7382881"/>
              <a:gd name="connsiteX24" fmla="*/ 11795125 w 11795125"/>
              <a:gd name="connsiteY24" fmla="*/ 2322177 h 7382881"/>
              <a:gd name="connsiteX25" fmla="*/ 11795125 w 11795125"/>
              <a:gd name="connsiteY25" fmla="*/ 7382881 h 7382881"/>
              <a:gd name="connsiteX26" fmla="*/ 8996698 w 11795125"/>
              <a:gd name="connsiteY26" fmla="*/ 7382881 h 7382881"/>
              <a:gd name="connsiteX27" fmla="*/ 8963663 w 11795125"/>
              <a:gd name="connsiteY27" fmla="*/ 7340170 h 7382881"/>
              <a:gd name="connsiteX28" fmla="*/ 7707295 w 11795125"/>
              <a:gd name="connsiteY28" fmla="*/ 5164074 h 7382881"/>
              <a:gd name="connsiteX29" fmla="*/ 7708590 w 11795125"/>
              <a:gd name="connsiteY29" fmla="*/ 4712125 h 7382881"/>
              <a:gd name="connsiteX30" fmla="*/ 8959501 w 11795125"/>
              <a:gd name="connsiteY30" fmla="*/ 2542315 h 7382881"/>
              <a:gd name="connsiteX31" fmla="*/ 9343478 w 11795125"/>
              <a:gd name="connsiteY31" fmla="*/ 2320626 h 7382881"/>
              <a:gd name="connsiteX32" fmla="*/ 3102644 w 11795125"/>
              <a:gd name="connsiteY32" fmla="*/ 2264722 h 7382881"/>
              <a:gd name="connsiteX33" fmla="*/ 3385876 w 11795125"/>
              <a:gd name="connsiteY33" fmla="*/ 2264901 h 7382881"/>
              <a:gd name="connsiteX34" fmla="*/ 3430211 w 11795125"/>
              <a:gd name="connsiteY34" fmla="*/ 2290329 h 7382881"/>
              <a:gd name="connsiteX35" fmla="*/ 3572289 w 11795125"/>
              <a:gd name="connsiteY35" fmla="*/ 2536414 h 7382881"/>
              <a:gd name="connsiteX36" fmla="*/ 3571836 w 11795125"/>
              <a:gd name="connsiteY36" fmla="*/ 2586992 h 7382881"/>
              <a:gd name="connsiteX37" fmla="*/ 3430681 w 11795125"/>
              <a:gd name="connsiteY37" fmla="*/ 2832900 h 7382881"/>
              <a:gd name="connsiteX38" fmla="*/ 3387260 w 11795125"/>
              <a:gd name="connsiteY38" fmla="*/ 2857969 h 7382881"/>
              <a:gd name="connsiteX39" fmla="*/ 3103720 w 11795125"/>
              <a:gd name="connsiteY39" fmla="*/ 2857259 h 7382881"/>
              <a:gd name="connsiteX40" fmla="*/ 3059693 w 11795125"/>
              <a:gd name="connsiteY40" fmla="*/ 2832362 h 7382881"/>
              <a:gd name="connsiteX41" fmla="*/ 2917615 w 11795125"/>
              <a:gd name="connsiteY41" fmla="*/ 2586276 h 7382881"/>
              <a:gd name="connsiteX42" fmla="*/ 2917761 w 11795125"/>
              <a:gd name="connsiteY42" fmla="*/ 2535167 h 7382881"/>
              <a:gd name="connsiteX43" fmla="*/ 3059222 w 11795125"/>
              <a:gd name="connsiteY43" fmla="*/ 2289791 h 7382881"/>
              <a:gd name="connsiteX44" fmla="*/ 3102644 w 11795125"/>
              <a:gd name="connsiteY44" fmla="*/ 2264722 h 7382881"/>
              <a:gd name="connsiteX45" fmla="*/ 3522963 w 11795125"/>
              <a:gd name="connsiteY45" fmla="*/ 2123556 h 7382881"/>
              <a:gd name="connsiteX46" fmla="*/ 3625194 w 11795125"/>
              <a:gd name="connsiteY46" fmla="*/ 2123621 h 7382881"/>
              <a:gd name="connsiteX47" fmla="*/ 3641197 w 11795125"/>
              <a:gd name="connsiteY47" fmla="*/ 2132799 h 7382881"/>
              <a:gd name="connsiteX48" fmla="*/ 3692479 w 11795125"/>
              <a:gd name="connsiteY48" fmla="*/ 2221623 h 7382881"/>
              <a:gd name="connsiteX49" fmla="*/ 3692315 w 11795125"/>
              <a:gd name="connsiteY49" fmla="*/ 2239879 h 7382881"/>
              <a:gd name="connsiteX50" fmla="*/ 3641367 w 11795125"/>
              <a:gd name="connsiteY50" fmla="*/ 2328638 h 7382881"/>
              <a:gd name="connsiteX51" fmla="*/ 3625694 w 11795125"/>
              <a:gd name="connsiteY51" fmla="*/ 2337687 h 7382881"/>
              <a:gd name="connsiteX52" fmla="*/ 3523352 w 11795125"/>
              <a:gd name="connsiteY52" fmla="*/ 2337430 h 7382881"/>
              <a:gd name="connsiteX53" fmla="*/ 3507459 w 11795125"/>
              <a:gd name="connsiteY53" fmla="*/ 2328444 h 7382881"/>
              <a:gd name="connsiteX54" fmla="*/ 3456177 w 11795125"/>
              <a:gd name="connsiteY54" fmla="*/ 2239620 h 7382881"/>
              <a:gd name="connsiteX55" fmla="*/ 3456230 w 11795125"/>
              <a:gd name="connsiteY55" fmla="*/ 2221173 h 7382881"/>
              <a:gd name="connsiteX56" fmla="*/ 3507290 w 11795125"/>
              <a:gd name="connsiteY56" fmla="*/ 2132605 h 7382881"/>
              <a:gd name="connsiteX57" fmla="*/ 3522963 w 11795125"/>
              <a:gd name="connsiteY57" fmla="*/ 2123556 h 7382881"/>
              <a:gd name="connsiteX58" fmla="*/ 4199803 w 11795125"/>
              <a:gd name="connsiteY58" fmla="*/ 1895605 h 7382881"/>
              <a:gd name="connsiteX59" fmla="*/ 4537019 w 11795125"/>
              <a:gd name="connsiteY59" fmla="*/ 1895819 h 7382881"/>
              <a:gd name="connsiteX60" fmla="*/ 4589804 w 11795125"/>
              <a:gd name="connsiteY60" fmla="*/ 1926092 h 7382881"/>
              <a:gd name="connsiteX61" fmla="*/ 4758963 w 11795125"/>
              <a:gd name="connsiteY61" fmla="*/ 2219084 h 7382881"/>
              <a:gd name="connsiteX62" fmla="*/ 4758423 w 11795125"/>
              <a:gd name="connsiteY62" fmla="*/ 2279302 h 7382881"/>
              <a:gd name="connsiteX63" fmla="*/ 4590365 w 11795125"/>
              <a:gd name="connsiteY63" fmla="*/ 2572080 h 7382881"/>
              <a:gd name="connsiteX64" fmla="*/ 4538665 w 11795125"/>
              <a:gd name="connsiteY64" fmla="*/ 2601927 h 7382881"/>
              <a:gd name="connsiteX65" fmla="*/ 4201084 w 11795125"/>
              <a:gd name="connsiteY65" fmla="*/ 2601082 h 7382881"/>
              <a:gd name="connsiteX66" fmla="*/ 4148664 w 11795125"/>
              <a:gd name="connsiteY66" fmla="*/ 2571440 h 7382881"/>
              <a:gd name="connsiteX67" fmla="*/ 3979505 w 11795125"/>
              <a:gd name="connsiteY67" fmla="*/ 2278448 h 7382881"/>
              <a:gd name="connsiteX68" fmla="*/ 3979680 w 11795125"/>
              <a:gd name="connsiteY68" fmla="*/ 2217599 h 7382881"/>
              <a:gd name="connsiteX69" fmla="*/ 4148104 w 11795125"/>
              <a:gd name="connsiteY69" fmla="*/ 1925454 h 7382881"/>
              <a:gd name="connsiteX70" fmla="*/ 4199803 w 11795125"/>
              <a:gd name="connsiteY70" fmla="*/ 1895605 h 7382881"/>
              <a:gd name="connsiteX71" fmla="*/ 3525946 w 11795125"/>
              <a:gd name="connsiteY71" fmla="*/ 1666185 h 7382881"/>
              <a:gd name="connsiteX72" fmla="*/ 3719554 w 11795125"/>
              <a:gd name="connsiteY72" fmla="*/ 1666308 h 7382881"/>
              <a:gd name="connsiteX73" fmla="*/ 3749860 w 11795125"/>
              <a:gd name="connsiteY73" fmla="*/ 1683689 h 7382881"/>
              <a:gd name="connsiteX74" fmla="*/ 3846980 w 11795125"/>
              <a:gd name="connsiteY74" fmla="*/ 1851905 h 7382881"/>
              <a:gd name="connsiteX75" fmla="*/ 3846670 w 11795125"/>
              <a:gd name="connsiteY75" fmla="*/ 1886479 h 7382881"/>
              <a:gd name="connsiteX76" fmla="*/ 3750182 w 11795125"/>
              <a:gd name="connsiteY76" fmla="*/ 2054572 h 7382881"/>
              <a:gd name="connsiteX77" fmla="*/ 3720499 w 11795125"/>
              <a:gd name="connsiteY77" fmla="*/ 2071709 h 7382881"/>
              <a:gd name="connsiteX78" fmla="*/ 3526682 w 11795125"/>
              <a:gd name="connsiteY78" fmla="*/ 2071224 h 7382881"/>
              <a:gd name="connsiteX79" fmla="*/ 3496586 w 11795125"/>
              <a:gd name="connsiteY79" fmla="*/ 2054205 h 7382881"/>
              <a:gd name="connsiteX80" fmla="*/ 3399466 w 11795125"/>
              <a:gd name="connsiteY80" fmla="*/ 1885989 h 7382881"/>
              <a:gd name="connsiteX81" fmla="*/ 3399566 w 11795125"/>
              <a:gd name="connsiteY81" fmla="*/ 1851053 h 7382881"/>
              <a:gd name="connsiteX82" fmla="*/ 3496264 w 11795125"/>
              <a:gd name="connsiteY82" fmla="*/ 1683322 h 7382881"/>
              <a:gd name="connsiteX83" fmla="*/ 3525946 w 11795125"/>
              <a:gd name="connsiteY83" fmla="*/ 1666185 h 7382881"/>
              <a:gd name="connsiteX84" fmla="*/ 3955878 w 11795125"/>
              <a:gd name="connsiteY84" fmla="*/ 698375 h 7382881"/>
              <a:gd name="connsiteX85" fmla="*/ 4500068 w 11795125"/>
              <a:gd name="connsiteY85" fmla="*/ 698719 h 7382881"/>
              <a:gd name="connsiteX86" fmla="*/ 4585252 w 11795125"/>
              <a:gd name="connsiteY86" fmla="*/ 747575 h 7382881"/>
              <a:gd name="connsiteX87" fmla="*/ 4858234 w 11795125"/>
              <a:gd name="connsiteY87" fmla="*/ 1220395 h 7382881"/>
              <a:gd name="connsiteX88" fmla="*/ 4857363 w 11795125"/>
              <a:gd name="connsiteY88" fmla="*/ 1317571 h 7382881"/>
              <a:gd name="connsiteX89" fmla="*/ 4586156 w 11795125"/>
              <a:gd name="connsiteY89" fmla="*/ 1790048 h 7382881"/>
              <a:gd name="connsiteX90" fmla="*/ 4502727 w 11795125"/>
              <a:gd name="connsiteY90" fmla="*/ 1838215 h 7382881"/>
              <a:gd name="connsiteX91" fmla="*/ 3957947 w 11795125"/>
              <a:gd name="connsiteY91" fmla="*/ 1836849 h 7382881"/>
              <a:gd name="connsiteX92" fmla="*/ 3873354 w 11795125"/>
              <a:gd name="connsiteY92" fmla="*/ 1789015 h 7382881"/>
              <a:gd name="connsiteX93" fmla="*/ 3600372 w 11795125"/>
              <a:gd name="connsiteY93" fmla="*/ 1316196 h 7382881"/>
              <a:gd name="connsiteX94" fmla="*/ 3600653 w 11795125"/>
              <a:gd name="connsiteY94" fmla="*/ 1217997 h 7382881"/>
              <a:gd name="connsiteX95" fmla="*/ 3872449 w 11795125"/>
              <a:gd name="connsiteY95" fmla="*/ 746543 h 7382881"/>
              <a:gd name="connsiteX96" fmla="*/ 3955878 w 11795125"/>
              <a:gd name="connsiteY96" fmla="*/ 698375 h 7382881"/>
              <a:gd name="connsiteX97" fmla="*/ 3852283 w 11795125"/>
              <a:gd name="connsiteY97" fmla="*/ 524881 h 7382881"/>
              <a:gd name="connsiteX98" fmla="*/ 6081432 w 11795125"/>
              <a:gd name="connsiteY98" fmla="*/ 0 h 7382881"/>
              <a:gd name="connsiteX99" fmla="*/ 6102465 w 11795125"/>
              <a:gd name="connsiteY99" fmla="*/ 561611 h 7382881"/>
              <a:gd name="connsiteX100" fmla="*/ 5879948 w 11795125"/>
              <a:gd name="connsiteY100" fmla="*/ 652605 h 7382881"/>
              <a:gd name="connsiteX101" fmla="*/ 4102884 w 11795125"/>
              <a:gd name="connsiteY101" fmla="*/ 648151 h 7382881"/>
              <a:gd name="connsiteX102" fmla="*/ 3877665 w 11795125"/>
              <a:gd name="connsiteY102" fmla="*/ 557699 h 7382881"/>
              <a:gd name="connsiteX103" fmla="*/ 3852283 w 11795125"/>
              <a:gd name="connsiteY103" fmla="*/ 524881 h 7382881"/>
              <a:gd name="connsiteX104" fmla="*/ 0 w 11795125"/>
              <a:gd name="connsiteY104" fmla="*/ 524881 h 7382881"/>
              <a:gd name="connsiteX105" fmla="*/ 3781476 w 11795125"/>
              <a:gd name="connsiteY105" fmla="*/ 524881 h 7382881"/>
              <a:gd name="connsiteX106" fmla="*/ 3800985 w 11795125"/>
              <a:gd name="connsiteY106" fmla="*/ 572498 h 7382881"/>
              <a:gd name="connsiteX107" fmla="*/ 3766711 w 11795125"/>
              <a:gd name="connsiteY107" fmla="*/ 812770 h 7382881"/>
              <a:gd name="connsiteX108" fmla="*/ 2882037 w 11795125"/>
              <a:gd name="connsiteY108" fmla="*/ 2353979 h 7382881"/>
              <a:gd name="connsiteX109" fmla="*/ 2609888 w 11795125"/>
              <a:gd name="connsiteY109" fmla="*/ 2511104 h 7382881"/>
              <a:gd name="connsiteX110" fmla="*/ 832823 w 11795125"/>
              <a:gd name="connsiteY110" fmla="*/ 2506649 h 7382881"/>
              <a:gd name="connsiteX111" fmla="*/ 556879 w 11795125"/>
              <a:gd name="connsiteY111" fmla="*/ 2350614 h 7382881"/>
              <a:gd name="connsiteX112" fmla="*/ 79254 w 11795125"/>
              <a:gd name="connsiteY112" fmla="*/ 1523343 h 7382881"/>
              <a:gd name="connsiteX113" fmla="*/ 0 w 11795125"/>
              <a:gd name="connsiteY113" fmla="*/ 1386071 h 7382881"/>
              <a:gd name="connsiteX114" fmla="*/ 0 w 11795125"/>
              <a:gd name="connsiteY114" fmla="*/ 524881 h 7382881"/>
              <a:gd name="connsiteX0" fmla="*/ 4729712 w 11795125"/>
              <a:gd name="connsiteY0" fmla="*/ 5389924 h 7830002"/>
              <a:gd name="connsiteX1" fmla="*/ 7234278 w 11795125"/>
              <a:gd name="connsiteY1" fmla="*/ 5391509 h 7830002"/>
              <a:gd name="connsiteX2" fmla="*/ 7626325 w 11795125"/>
              <a:gd name="connsiteY2" fmla="*/ 5616360 h 7830002"/>
              <a:gd name="connsiteX3" fmla="*/ 8882694 w 11795125"/>
              <a:gd name="connsiteY3" fmla="*/ 7792457 h 7830002"/>
              <a:gd name="connsiteX4" fmla="*/ 8898077 w 11795125"/>
              <a:gd name="connsiteY4" fmla="*/ 7830002 h 7830002"/>
              <a:gd name="connsiteX5" fmla="*/ 3070863 w 11795125"/>
              <a:gd name="connsiteY5" fmla="*/ 7830002 h 7830002"/>
              <a:gd name="connsiteX6" fmla="*/ 3094823 w 11795125"/>
              <a:gd name="connsiteY6" fmla="*/ 7781424 h 7830002"/>
              <a:gd name="connsiteX7" fmla="*/ 4345735 w 11795125"/>
              <a:gd name="connsiteY7" fmla="*/ 5611613 h 7830002"/>
              <a:gd name="connsiteX8" fmla="*/ 4729712 w 11795125"/>
              <a:gd name="connsiteY8" fmla="*/ 5389924 h 7830002"/>
              <a:gd name="connsiteX9" fmla="*/ 2031302 w 11795125"/>
              <a:gd name="connsiteY9" fmla="*/ 3011303 h 7830002"/>
              <a:gd name="connsiteX10" fmla="*/ 2747265 w 11795125"/>
              <a:gd name="connsiteY10" fmla="*/ 3011756 h 7830002"/>
              <a:gd name="connsiteX11" fmla="*/ 2859337 w 11795125"/>
              <a:gd name="connsiteY11" fmla="*/ 3076033 h 7830002"/>
              <a:gd name="connsiteX12" fmla="*/ 3218486 w 11795125"/>
              <a:gd name="connsiteY12" fmla="*/ 3698098 h 7830002"/>
              <a:gd name="connsiteX13" fmla="*/ 3217340 w 11795125"/>
              <a:gd name="connsiteY13" fmla="*/ 3825950 h 7830002"/>
              <a:gd name="connsiteX14" fmla="*/ 2860527 w 11795125"/>
              <a:gd name="connsiteY14" fmla="*/ 4447562 h 7830002"/>
              <a:gd name="connsiteX15" fmla="*/ 2750762 w 11795125"/>
              <a:gd name="connsiteY15" fmla="*/ 4510935 h 7830002"/>
              <a:gd name="connsiteX16" fmla="*/ 2034023 w 11795125"/>
              <a:gd name="connsiteY16" fmla="*/ 4509138 h 7830002"/>
              <a:gd name="connsiteX17" fmla="*/ 1922728 w 11795125"/>
              <a:gd name="connsiteY17" fmla="*/ 4446204 h 7830002"/>
              <a:gd name="connsiteX18" fmla="*/ 1563578 w 11795125"/>
              <a:gd name="connsiteY18" fmla="*/ 3824139 h 7830002"/>
              <a:gd name="connsiteX19" fmla="*/ 1563948 w 11795125"/>
              <a:gd name="connsiteY19" fmla="*/ 3694944 h 7830002"/>
              <a:gd name="connsiteX20" fmla="*/ 1921537 w 11795125"/>
              <a:gd name="connsiteY20" fmla="*/ 3074676 h 7830002"/>
              <a:gd name="connsiteX21" fmla="*/ 2031302 w 11795125"/>
              <a:gd name="connsiteY21" fmla="*/ 3011303 h 7830002"/>
              <a:gd name="connsiteX22" fmla="*/ 9343478 w 11795125"/>
              <a:gd name="connsiteY22" fmla="*/ 2767747 h 7830002"/>
              <a:gd name="connsiteX23" fmla="*/ 11620502 w 11795125"/>
              <a:gd name="connsiteY23" fmla="*/ 2769187 h 7830002"/>
              <a:gd name="connsiteX24" fmla="*/ 11795125 w 11795125"/>
              <a:gd name="connsiteY24" fmla="*/ 2769298 h 7830002"/>
              <a:gd name="connsiteX25" fmla="*/ 11795125 w 11795125"/>
              <a:gd name="connsiteY25" fmla="*/ 7830002 h 7830002"/>
              <a:gd name="connsiteX26" fmla="*/ 8996698 w 11795125"/>
              <a:gd name="connsiteY26" fmla="*/ 7830002 h 7830002"/>
              <a:gd name="connsiteX27" fmla="*/ 8963663 w 11795125"/>
              <a:gd name="connsiteY27" fmla="*/ 7787291 h 7830002"/>
              <a:gd name="connsiteX28" fmla="*/ 7707295 w 11795125"/>
              <a:gd name="connsiteY28" fmla="*/ 5611195 h 7830002"/>
              <a:gd name="connsiteX29" fmla="*/ 7708590 w 11795125"/>
              <a:gd name="connsiteY29" fmla="*/ 5159246 h 7830002"/>
              <a:gd name="connsiteX30" fmla="*/ 8959501 w 11795125"/>
              <a:gd name="connsiteY30" fmla="*/ 2989436 h 7830002"/>
              <a:gd name="connsiteX31" fmla="*/ 9343478 w 11795125"/>
              <a:gd name="connsiteY31" fmla="*/ 2767747 h 7830002"/>
              <a:gd name="connsiteX32" fmla="*/ 3102644 w 11795125"/>
              <a:gd name="connsiteY32" fmla="*/ 2711843 h 7830002"/>
              <a:gd name="connsiteX33" fmla="*/ 3385876 w 11795125"/>
              <a:gd name="connsiteY33" fmla="*/ 2712022 h 7830002"/>
              <a:gd name="connsiteX34" fmla="*/ 3430211 w 11795125"/>
              <a:gd name="connsiteY34" fmla="*/ 2737450 h 7830002"/>
              <a:gd name="connsiteX35" fmla="*/ 3572289 w 11795125"/>
              <a:gd name="connsiteY35" fmla="*/ 2983535 h 7830002"/>
              <a:gd name="connsiteX36" fmla="*/ 3571836 w 11795125"/>
              <a:gd name="connsiteY36" fmla="*/ 3034113 h 7830002"/>
              <a:gd name="connsiteX37" fmla="*/ 3430681 w 11795125"/>
              <a:gd name="connsiteY37" fmla="*/ 3280021 h 7830002"/>
              <a:gd name="connsiteX38" fmla="*/ 3387260 w 11795125"/>
              <a:gd name="connsiteY38" fmla="*/ 3305090 h 7830002"/>
              <a:gd name="connsiteX39" fmla="*/ 3103720 w 11795125"/>
              <a:gd name="connsiteY39" fmla="*/ 3304380 h 7830002"/>
              <a:gd name="connsiteX40" fmla="*/ 3059693 w 11795125"/>
              <a:gd name="connsiteY40" fmla="*/ 3279483 h 7830002"/>
              <a:gd name="connsiteX41" fmla="*/ 2917615 w 11795125"/>
              <a:gd name="connsiteY41" fmla="*/ 3033397 h 7830002"/>
              <a:gd name="connsiteX42" fmla="*/ 2917761 w 11795125"/>
              <a:gd name="connsiteY42" fmla="*/ 2982288 h 7830002"/>
              <a:gd name="connsiteX43" fmla="*/ 3059222 w 11795125"/>
              <a:gd name="connsiteY43" fmla="*/ 2736912 h 7830002"/>
              <a:gd name="connsiteX44" fmla="*/ 3102644 w 11795125"/>
              <a:gd name="connsiteY44" fmla="*/ 2711843 h 7830002"/>
              <a:gd name="connsiteX45" fmla="*/ 3522963 w 11795125"/>
              <a:gd name="connsiteY45" fmla="*/ 2570677 h 7830002"/>
              <a:gd name="connsiteX46" fmla="*/ 3625194 w 11795125"/>
              <a:gd name="connsiteY46" fmla="*/ 2570742 h 7830002"/>
              <a:gd name="connsiteX47" fmla="*/ 3641197 w 11795125"/>
              <a:gd name="connsiteY47" fmla="*/ 2579920 h 7830002"/>
              <a:gd name="connsiteX48" fmla="*/ 3692479 w 11795125"/>
              <a:gd name="connsiteY48" fmla="*/ 2668744 h 7830002"/>
              <a:gd name="connsiteX49" fmla="*/ 3692315 w 11795125"/>
              <a:gd name="connsiteY49" fmla="*/ 2687000 h 7830002"/>
              <a:gd name="connsiteX50" fmla="*/ 3641367 w 11795125"/>
              <a:gd name="connsiteY50" fmla="*/ 2775759 h 7830002"/>
              <a:gd name="connsiteX51" fmla="*/ 3625694 w 11795125"/>
              <a:gd name="connsiteY51" fmla="*/ 2784808 h 7830002"/>
              <a:gd name="connsiteX52" fmla="*/ 3523352 w 11795125"/>
              <a:gd name="connsiteY52" fmla="*/ 2784551 h 7830002"/>
              <a:gd name="connsiteX53" fmla="*/ 3507459 w 11795125"/>
              <a:gd name="connsiteY53" fmla="*/ 2775565 h 7830002"/>
              <a:gd name="connsiteX54" fmla="*/ 3456177 w 11795125"/>
              <a:gd name="connsiteY54" fmla="*/ 2686741 h 7830002"/>
              <a:gd name="connsiteX55" fmla="*/ 3456230 w 11795125"/>
              <a:gd name="connsiteY55" fmla="*/ 2668294 h 7830002"/>
              <a:gd name="connsiteX56" fmla="*/ 3507290 w 11795125"/>
              <a:gd name="connsiteY56" fmla="*/ 2579726 h 7830002"/>
              <a:gd name="connsiteX57" fmla="*/ 3522963 w 11795125"/>
              <a:gd name="connsiteY57" fmla="*/ 2570677 h 7830002"/>
              <a:gd name="connsiteX58" fmla="*/ 4199803 w 11795125"/>
              <a:gd name="connsiteY58" fmla="*/ 2342726 h 7830002"/>
              <a:gd name="connsiteX59" fmla="*/ 4537019 w 11795125"/>
              <a:gd name="connsiteY59" fmla="*/ 2342940 h 7830002"/>
              <a:gd name="connsiteX60" fmla="*/ 4589804 w 11795125"/>
              <a:gd name="connsiteY60" fmla="*/ 2373213 h 7830002"/>
              <a:gd name="connsiteX61" fmla="*/ 4758963 w 11795125"/>
              <a:gd name="connsiteY61" fmla="*/ 2666205 h 7830002"/>
              <a:gd name="connsiteX62" fmla="*/ 4758423 w 11795125"/>
              <a:gd name="connsiteY62" fmla="*/ 2726423 h 7830002"/>
              <a:gd name="connsiteX63" fmla="*/ 4590365 w 11795125"/>
              <a:gd name="connsiteY63" fmla="*/ 3019201 h 7830002"/>
              <a:gd name="connsiteX64" fmla="*/ 4538665 w 11795125"/>
              <a:gd name="connsiteY64" fmla="*/ 3049048 h 7830002"/>
              <a:gd name="connsiteX65" fmla="*/ 4201084 w 11795125"/>
              <a:gd name="connsiteY65" fmla="*/ 3048203 h 7830002"/>
              <a:gd name="connsiteX66" fmla="*/ 4148664 w 11795125"/>
              <a:gd name="connsiteY66" fmla="*/ 3018561 h 7830002"/>
              <a:gd name="connsiteX67" fmla="*/ 3979505 w 11795125"/>
              <a:gd name="connsiteY67" fmla="*/ 2725569 h 7830002"/>
              <a:gd name="connsiteX68" fmla="*/ 3979680 w 11795125"/>
              <a:gd name="connsiteY68" fmla="*/ 2664720 h 7830002"/>
              <a:gd name="connsiteX69" fmla="*/ 4148104 w 11795125"/>
              <a:gd name="connsiteY69" fmla="*/ 2372575 h 7830002"/>
              <a:gd name="connsiteX70" fmla="*/ 4199803 w 11795125"/>
              <a:gd name="connsiteY70" fmla="*/ 2342726 h 7830002"/>
              <a:gd name="connsiteX71" fmla="*/ 3525946 w 11795125"/>
              <a:gd name="connsiteY71" fmla="*/ 2113306 h 7830002"/>
              <a:gd name="connsiteX72" fmla="*/ 3719554 w 11795125"/>
              <a:gd name="connsiteY72" fmla="*/ 2113429 h 7830002"/>
              <a:gd name="connsiteX73" fmla="*/ 3749860 w 11795125"/>
              <a:gd name="connsiteY73" fmla="*/ 2130810 h 7830002"/>
              <a:gd name="connsiteX74" fmla="*/ 3846980 w 11795125"/>
              <a:gd name="connsiteY74" fmla="*/ 2299026 h 7830002"/>
              <a:gd name="connsiteX75" fmla="*/ 3846670 w 11795125"/>
              <a:gd name="connsiteY75" fmla="*/ 2333600 h 7830002"/>
              <a:gd name="connsiteX76" fmla="*/ 3750182 w 11795125"/>
              <a:gd name="connsiteY76" fmla="*/ 2501693 h 7830002"/>
              <a:gd name="connsiteX77" fmla="*/ 3720499 w 11795125"/>
              <a:gd name="connsiteY77" fmla="*/ 2518830 h 7830002"/>
              <a:gd name="connsiteX78" fmla="*/ 3526682 w 11795125"/>
              <a:gd name="connsiteY78" fmla="*/ 2518345 h 7830002"/>
              <a:gd name="connsiteX79" fmla="*/ 3496586 w 11795125"/>
              <a:gd name="connsiteY79" fmla="*/ 2501326 h 7830002"/>
              <a:gd name="connsiteX80" fmla="*/ 3399466 w 11795125"/>
              <a:gd name="connsiteY80" fmla="*/ 2333110 h 7830002"/>
              <a:gd name="connsiteX81" fmla="*/ 3399566 w 11795125"/>
              <a:gd name="connsiteY81" fmla="*/ 2298174 h 7830002"/>
              <a:gd name="connsiteX82" fmla="*/ 3496264 w 11795125"/>
              <a:gd name="connsiteY82" fmla="*/ 2130443 h 7830002"/>
              <a:gd name="connsiteX83" fmla="*/ 3525946 w 11795125"/>
              <a:gd name="connsiteY83" fmla="*/ 2113306 h 7830002"/>
              <a:gd name="connsiteX84" fmla="*/ 3955878 w 11795125"/>
              <a:gd name="connsiteY84" fmla="*/ 1145496 h 7830002"/>
              <a:gd name="connsiteX85" fmla="*/ 4500068 w 11795125"/>
              <a:gd name="connsiteY85" fmla="*/ 1145840 h 7830002"/>
              <a:gd name="connsiteX86" fmla="*/ 4585252 w 11795125"/>
              <a:gd name="connsiteY86" fmla="*/ 1194696 h 7830002"/>
              <a:gd name="connsiteX87" fmla="*/ 4858234 w 11795125"/>
              <a:gd name="connsiteY87" fmla="*/ 1667516 h 7830002"/>
              <a:gd name="connsiteX88" fmla="*/ 4857363 w 11795125"/>
              <a:gd name="connsiteY88" fmla="*/ 1764692 h 7830002"/>
              <a:gd name="connsiteX89" fmla="*/ 4586156 w 11795125"/>
              <a:gd name="connsiteY89" fmla="*/ 2237169 h 7830002"/>
              <a:gd name="connsiteX90" fmla="*/ 4502727 w 11795125"/>
              <a:gd name="connsiteY90" fmla="*/ 2285336 h 7830002"/>
              <a:gd name="connsiteX91" fmla="*/ 3957947 w 11795125"/>
              <a:gd name="connsiteY91" fmla="*/ 2283970 h 7830002"/>
              <a:gd name="connsiteX92" fmla="*/ 3873354 w 11795125"/>
              <a:gd name="connsiteY92" fmla="*/ 2236136 h 7830002"/>
              <a:gd name="connsiteX93" fmla="*/ 3600372 w 11795125"/>
              <a:gd name="connsiteY93" fmla="*/ 1763317 h 7830002"/>
              <a:gd name="connsiteX94" fmla="*/ 3600653 w 11795125"/>
              <a:gd name="connsiteY94" fmla="*/ 1665118 h 7830002"/>
              <a:gd name="connsiteX95" fmla="*/ 3872449 w 11795125"/>
              <a:gd name="connsiteY95" fmla="*/ 1193664 h 7830002"/>
              <a:gd name="connsiteX96" fmla="*/ 3955878 w 11795125"/>
              <a:gd name="connsiteY96" fmla="*/ 1145496 h 7830002"/>
              <a:gd name="connsiteX97" fmla="*/ 3852283 w 11795125"/>
              <a:gd name="connsiteY97" fmla="*/ 972002 h 7830002"/>
              <a:gd name="connsiteX98" fmla="*/ 6042553 w 11795125"/>
              <a:gd name="connsiteY98" fmla="*/ 0 h 7830002"/>
              <a:gd name="connsiteX99" fmla="*/ 6102465 w 11795125"/>
              <a:gd name="connsiteY99" fmla="*/ 1008732 h 7830002"/>
              <a:gd name="connsiteX100" fmla="*/ 5879948 w 11795125"/>
              <a:gd name="connsiteY100" fmla="*/ 1099726 h 7830002"/>
              <a:gd name="connsiteX101" fmla="*/ 4102884 w 11795125"/>
              <a:gd name="connsiteY101" fmla="*/ 1095272 h 7830002"/>
              <a:gd name="connsiteX102" fmla="*/ 3877665 w 11795125"/>
              <a:gd name="connsiteY102" fmla="*/ 1004820 h 7830002"/>
              <a:gd name="connsiteX103" fmla="*/ 3852283 w 11795125"/>
              <a:gd name="connsiteY103" fmla="*/ 972002 h 7830002"/>
              <a:gd name="connsiteX104" fmla="*/ 0 w 11795125"/>
              <a:gd name="connsiteY104" fmla="*/ 972002 h 7830002"/>
              <a:gd name="connsiteX105" fmla="*/ 3781476 w 11795125"/>
              <a:gd name="connsiteY105" fmla="*/ 972002 h 7830002"/>
              <a:gd name="connsiteX106" fmla="*/ 3800985 w 11795125"/>
              <a:gd name="connsiteY106" fmla="*/ 1019619 h 7830002"/>
              <a:gd name="connsiteX107" fmla="*/ 3766711 w 11795125"/>
              <a:gd name="connsiteY107" fmla="*/ 1259891 h 7830002"/>
              <a:gd name="connsiteX108" fmla="*/ 2882037 w 11795125"/>
              <a:gd name="connsiteY108" fmla="*/ 2801100 h 7830002"/>
              <a:gd name="connsiteX109" fmla="*/ 2609888 w 11795125"/>
              <a:gd name="connsiteY109" fmla="*/ 2958225 h 7830002"/>
              <a:gd name="connsiteX110" fmla="*/ 832823 w 11795125"/>
              <a:gd name="connsiteY110" fmla="*/ 2953770 h 7830002"/>
              <a:gd name="connsiteX111" fmla="*/ 556879 w 11795125"/>
              <a:gd name="connsiteY111" fmla="*/ 2797735 h 7830002"/>
              <a:gd name="connsiteX112" fmla="*/ 79254 w 11795125"/>
              <a:gd name="connsiteY112" fmla="*/ 1970464 h 7830002"/>
              <a:gd name="connsiteX113" fmla="*/ 0 w 11795125"/>
              <a:gd name="connsiteY113" fmla="*/ 1833192 h 7830002"/>
              <a:gd name="connsiteX114" fmla="*/ 0 w 11795125"/>
              <a:gd name="connsiteY114" fmla="*/ 972002 h 7830002"/>
              <a:gd name="connsiteX0" fmla="*/ 4729712 w 11795125"/>
              <a:gd name="connsiteY0" fmla="*/ 6196687 h 8636765"/>
              <a:gd name="connsiteX1" fmla="*/ 7234278 w 11795125"/>
              <a:gd name="connsiteY1" fmla="*/ 6198272 h 8636765"/>
              <a:gd name="connsiteX2" fmla="*/ 7626325 w 11795125"/>
              <a:gd name="connsiteY2" fmla="*/ 6423123 h 8636765"/>
              <a:gd name="connsiteX3" fmla="*/ 8882694 w 11795125"/>
              <a:gd name="connsiteY3" fmla="*/ 8599220 h 8636765"/>
              <a:gd name="connsiteX4" fmla="*/ 8898077 w 11795125"/>
              <a:gd name="connsiteY4" fmla="*/ 8636765 h 8636765"/>
              <a:gd name="connsiteX5" fmla="*/ 3070863 w 11795125"/>
              <a:gd name="connsiteY5" fmla="*/ 8636765 h 8636765"/>
              <a:gd name="connsiteX6" fmla="*/ 3094823 w 11795125"/>
              <a:gd name="connsiteY6" fmla="*/ 8588187 h 8636765"/>
              <a:gd name="connsiteX7" fmla="*/ 4345735 w 11795125"/>
              <a:gd name="connsiteY7" fmla="*/ 6418376 h 8636765"/>
              <a:gd name="connsiteX8" fmla="*/ 4729712 w 11795125"/>
              <a:gd name="connsiteY8" fmla="*/ 6196687 h 8636765"/>
              <a:gd name="connsiteX9" fmla="*/ 2031302 w 11795125"/>
              <a:gd name="connsiteY9" fmla="*/ 3818066 h 8636765"/>
              <a:gd name="connsiteX10" fmla="*/ 2747265 w 11795125"/>
              <a:gd name="connsiteY10" fmla="*/ 3818519 h 8636765"/>
              <a:gd name="connsiteX11" fmla="*/ 2859337 w 11795125"/>
              <a:gd name="connsiteY11" fmla="*/ 3882796 h 8636765"/>
              <a:gd name="connsiteX12" fmla="*/ 3218486 w 11795125"/>
              <a:gd name="connsiteY12" fmla="*/ 4504861 h 8636765"/>
              <a:gd name="connsiteX13" fmla="*/ 3217340 w 11795125"/>
              <a:gd name="connsiteY13" fmla="*/ 4632713 h 8636765"/>
              <a:gd name="connsiteX14" fmla="*/ 2860527 w 11795125"/>
              <a:gd name="connsiteY14" fmla="*/ 5254325 h 8636765"/>
              <a:gd name="connsiteX15" fmla="*/ 2750762 w 11795125"/>
              <a:gd name="connsiteY15" fmla="*/ 5317698 h 8636765"/>
              <a:gd name="connsiteX16" fmla="*/ 2034023 w 11795125"/>
              <a:gd name="connsiteY16" fmla="*/ 5315901 h 8636765"/>
              <a:gd name="connsiteX17" fmla="*/ 1922728 w 11795125"/>
              <a:gd name="connsiteY17" fmla="*/ 5252967 h 8636765"/>
              <a:gd name="connsiteX18" fmla="*/ 1563578 w 11795125"/>
              <a:gd name="connsiteY18" fmla="*/ 4630902 h 8636765"/>
              <a:gd name="connsiteX19" fmla="*/ 1563948 w 11795125"/>
              <a:gd name="connsiteY19" fmla="*/ 4501707 h 8636765"/>
              <a:gd name="connsiteX20" fmla="*/ 1921537 w 11795125"/>
              <a:gd name="connsiteY20" fmla="*/ 3881439 h 8636765"/>
              <a:gd name="connsiteX21" fmla="*/ 2031302 w 11795125"/>
              <a:gd name="connsiteY21" fmla="*/ 3818066 h 8636765"/>
              <a:gd name="connsiteX22" fmla="*/ 9343478 w 11795125"/>
              <a:gd name="connsiteY22" fmla="*/ 3574510 h 8636765"/>
              <a:gd name="connsiteX23" fmla="*/ 11620502 w 11795125"/>
              <a:gd name="connsiteY23" fmla="*/ 3575950 h 8636765"/>
              <a:gd name="connsiteX24" fmla="*/ 11795125 w 11795125"/>
              <a:gd name="connsiteY24" fmla="*/ 3576061 h 8636765"/>
              <a:gd name="connsiteX25" fmla="*/ 11795125 w 11795125"/>
              <a:gd name="connsiteY25" fmla="*/ 8636765 h 8636765"/>
              <a:gd name="connsiteX26" fmla="*/ 8996698 w 11795125"/>
              <a:gd name="connsiteY26" fmla="*/ 8636765 h 8636765"/>
              <a:gd name="connsiteX27" fmla="*/ 8963663 w 11795125"/>
              <a:gd name="connsiteY27" fmla="*/ 8594054 h 8636765"/>
              <a:gd name="connsiteX28" fmla="*/ 7707295 w 11795125"/>
              <a:gd name="connsiteY28" fmla="*/ 6417958 h 8636765"/>
              <a:gd name="connsiteX29" fmla="*/ 7708590 w 11795125"/>
              <a:gd name="connsiteY29" fmla="*/ 5966009 h 8636765"/>
              <a:gd name="connsiteX30" fmla="*/ 8959501 w 11795125"/>
              <a:gd name="connsiteY30" fmla="*/ 3796199 h 8636765"/>
              <a:gd name="connsiteX31" fmla="*/ 9343478 w 11795125"/>
              <a:gd name="connsiteY31" fmla="*/ 3574510 h 8636765"/>
              <a:gd name="connsiteX32" fmla="*/ 3102644 w 11795125"/>
              <a:gd name="connsiteY32" fmla="*/ 3518606 h 8636765"/>
              <a:gd name="connsiteX33" fmla="*/ 3385876 w 11795125"/>
              <a:gd name="connsiteY33" fmla="*/ 3518785 h 8636765"/>
              <a:gd name="connsiteX34" fmla="*/ 3430211 w 11795125"/>
              <a:gd name="connsiteY34" fmla="*/ 3544213 h 8636765"/>
              <a:gd name="connsiteX35" fmla="*/ 3572289 w 11795125"/>
              <a:gd name="connsiteY35" fmla="*/ 3790298 h 8636765"/>
              <a:gd name="connsiteX36" fmla="*/ 3571836 w 11795125"/>
              <a:gd name="connsiteY36" fmla="*/ 3840876 h 8636765"/>
              <a:gd name="connsiteX37" fmla="*/ 3430681 w 11795125"/>
              <a:gd name="connsiteY37" fmla="*/ 4086784 h 8636765"/>
              <a:gd name="connsiteX38" fmla="*/ 3387260 w 11795125"/>
              <a:gd name="connsiteY38" fmla="*/ 4111853 h 8636765"/>
              <a:gd name="connsiteX39" fmla="*/ 3103720 w 11795125"/>
              <a:gd name="connsiteY39" fmla="*/ 4111143 h 8636765"/>
              <a:gd name="connsiteX40" fmla="*/ 3059693 w 11795125"/>
              <a:gd name="connsiteY40" fmla="*/ 4086246 h 8636765"/>
              <a:gd name="connsiteX41" fmla="*/ 2917615 w 11795125"/>
              <a:gd name="connsiteY41" fmla="*/ 3840160 h 8636765"/>
              <a:gd name="connsiteX42" fmla="*/ 2917761 w 11795125"/>
              <a:gd name="connsiteY42" fmla="*/ 3789051 h 8636765"/>
              <a:gd name="connsiteX43" fmla="*/ 3059222 w 11795125"/>
              <a:gd name="connsiteY43" fmla="*/ 3543675 h 8636765"/>
              <a:gd name="connsiteX44" fmla="*/ 3102644 w 11795125"/>
              <a:gd name="connsiteY44" fmla="*/ 3518606 h 8636765"/>
              <a:gd name="connsiteX45" fmla="*/ 3522963 w 11795125"/>
              <a:gd name="connsiteY45" fmla="*/ 3377440 h 8636765"/>
              <a:gd name="connsiteX46" fmla="*/ 3625194 w 11795125"/>
              <a:gd name="connsiteY46" fmla="*/ 3377505 h 8636765"/>
              <a:gd name="connsiteX47" fmla="*/ 3641197 w 11795125"/>
              <a:gd name="connsiteY47" fmla="*/ 3386683 h 8636765"/>
              <a:gd name="connsiteX48" fmla="*/ 3692479 w 11795125"/>
              <a:gd name="connsiteY48" fmla="*/ 3475507 h 8636765"/>
              <a:gd name="connsiteX49" fmla="*/ 3692315 w 11795125"/>
              <a:gd name="connsiteY49" fmla="*/ 3493763 h 8636765"/>
              <a:gd name="connsiteX50" fmla="*/ 3641367 w 11795125"/>
              <a:gd name="connsiteY50" fmla="*/ 3582522 h 8636765"/>
              <a:gd name="connsiteX51" fmla="*/ 3625694 w 11795125"/>
              <a:gd name="connsiteY51" fmla="*/ 3591571 h 8636765"/>
              <a:gd name="connsiteX52" fmla="*/ 3523352 w 11795125"/>
              <a:gd name="connsiteY52" fmla="*/ 3591314 h 8636765"/>
              <a:gd name="connsiteX53" fmla="*/ 3507459 w 11795125"/>
              <a:gd name="connsiteY53" fmla="*/ 3582328 h 8636765"/>
              <a:gd name="connsiteX54" fmla="*/ 3456177 w 11795125"/>
              <a:gd name="connsiteY54" fmla="*/ 3493504 h 8636765"/>
              <a:gd name="connsiteX55" fmla="*/ 3456230 w 11795125"/>
              <a:gd name="connsiteY55" fmla="*/ 3475057 h 8636765"/>
              <a:gd name="connsiteX56" fmla="*/ 3507290 w 11795125"/>
              <a:gd name="connsiteY56" fmla="*/ 3386489 h 8636765"/>
              <a:gd name="connsiteX57" fmla="*/ 3522963 w 11795125"/>
              <a:gd name="connsiteY57" fmla="*/ 3377440 h 8636765"/>
              <a:gd name="connsiteX58" fmla="*/ 4199803 w 11795125"/>
              <a:gd name="connsiteY58" fmla="*/ 3149489 h 8636765"/>
              <a:gd name="connsiteX59" fmla="*/ 4537019 w 11795125"/>
              <a:gd name="connsiteY59" fmla="*/ 3149703 h 8636765"/>
              <a:gd name="connsiteX60" fmla="*/ 4589804 w 11795125"/>
              <a:gd name="connsiteY60" fmla="*/ 3179976 h 8636765"/>
              <a:gd name="connsiteX61" fmla="*/ 4758963 w 11795125"/>
              <a:gd name="connsiteY61" fmla="*/ 3472968 h 8636765"/>
              <a:gd name="connsiteX62" fmla="*/ 4758423 w 11795125"/>
              <a:gd name="connsiteY62" fmla="*/ 3533186 h 8636765"/>
              <a:gd name="connsiteX63" fmla="*/ 4590365 w 11795125"/>
              <a:gd name="connsiteY63" fmla="*/ 3825964 h 8636765"/>
              <a:gd name="connsiteX64" fmla="*/ 4538665 w 11795125"/>
              <a:gd name="connsiteY64" fmla="*/ 3855811 h 8636765"/>
              <a:gd name="connsiteX65" fmla="*/ 4201084 w 11795125"/>
              <a:gd name="connsiteY65" fmla="*/ 3854966 h 8636765"/>
              <a:gd name="connsiteX66" fmla="*/ 4148664 w 11795125"/>
              <a:gd name="connsiteY66" fmla="*/ 3825324 h 8636765"/>
              <a:gd name="connsiteX67" fmla="*/ 3979505 w 11795125"/>
              <a:gd name="connsiteY67" fmla="*/ 3532332 h 8636765"/>
              <a:gd name="connsiteX68" fmla="*/ 3979680 w 11795125"/>
              <a:gd name="connsiteY68" fmla="*/ 3471483 h 8636765"/>
              <a:gd name="connsiteX69" fmla="*/ 4148104 w 11795125"/>
              <a:gd name="connsiteY69" fmla="*/ 3179338 h 8636765"/>
              <a:gd name="connsiteX70" fmla="*/ 4199803 w 11795125"/>
              <a:gd name="connsiteY70" fmla="*/ 3149489 h 8636765"/>
              <a:gd name="connsiteX71" fmla="*/ 3525946 w 11795125"/>
              <a:gd name="connsiteY71" fmla="*/ 2920069 h 8636765"/>
              <a:gd name="connsiteX72" fmla="*/ 3719554 w 11795125"/>
              <a:gd name="connsiteY72" fmla="*/ 2920192 h 8636765"/>
              <a:gd name="connsiteX73" fmla="*/ 3749860 w 11795125"/>
              <a:gd name="connsiteY73" fmla="*/ 2937573 h 8636765"/>
              <a:gd name="connsiteX74" fmla="*/ 3846980 w 11795125"/>
              <a:gd name="connsiteY74" fmla="*/ 3105789 h 8636765"/>
              <a:gd name="connsiteX75" fmla="*/ 3846670 w 11795125"/>
              <a:gd name="connsiteY75" fmla="*/ 3140363 h 8636765"/>
              <a:gd name="connsiteX76" fmla="*/ 3750182 w 11795125"/>
              <a:gd name="connsiteY76" fmla="*/ 3308456 h 8636765"/>
              <a:gd name="connsiteX77" fmla="*/ 3720499 w 11795125"/>
              <a:gd name="connsiteY77" fmla="*/ 3325593 h 8636765"/>
              <a:gd name="connsiteX78" fmla="*/ 3526682 w 11795125"/>
              <a:gd name="connsiteY78" fmla="*/ 3325108 h 8636765"/>
              <a:gd name="connsiteX79" fmla="*/ 3496586 w 11795125"/>
              <a:gd name="connsiteY79" fmla="*/ 3308089 h 8636765"/>
              <a:gd name="connsiteX80" fmla="*/ 3399466 w 11795125"/>
              <a:gd name="connsiteY80" fmla="*/ 3139873 h 8636765"/>
              <a:gd name="connsiteX81" fmla="*/ 3399566 w 11795125"/>
              <a:gd name="connsiteY81" fmla="*/ 3104937 h 8636765"/>
              <a:gd name="connsiteX82" fmla="*/ 3496264 w 11795125"/>
              <a:gd name="connsiteY82" fmla="*/ 2937206 h 8636765"/>
              <a:gd name="connsiteX83" fmla="*/ 3525946 w 11795125"/>
              <a:gd name="connsiteY83" fmla="*/ 2920069 h 8636765"/>
              <a:gd name="connsiteX84" fmla="*/ 3955878 w 11795125"/>
              <a:gd name="connsiteY84" fmla="*/ 1952259 h 8636765"/>
              <a:gd name="connsiteX85" fmla="*/ 4500068 w 11795125"/>
              <a:gd name="connsiteY85" fmla="*/ 1952603 h 8636765"/>
              <a:gd name="connsiteX86" fmla="*/ 4585252 w 11795125"/>
              <a:gd name="connsiteY86" fmla="*/ 2001459 h 8636765"/>
              <a:gd name="connsiteX87" fmla="*/ 4858234 w 11795125"/>
              <a:gd name="connsiteY87" fmla="*/ 2474279 h 8636765"/>
              <a:gd name="connsiteX88" fmla="*/ 4857363 w 11795125"/>
              <a:gd name="connsiteY88" fmla="*/ 2571455 h 8636765"/>
              <a:gd name="connsiteX89" fmla="*/ 4586156 w 11795125"/>
              <a:gd name="connsiteY89" fmla="*/ 3043932 h 8636765"/>
              <a:gd name="connsiteX90" fmla="*/ 4502727 w 11795125"/>
              <a:gd name="connsiteY90" fmla="*/ 3092099 h 8636765"/>
              <a:gd name="connsiteX91" fmla="*/ 3957947 w 11795125"/>
              <a:gd name="connsiteY91" fmla="*/ 3090733 h 8636765"/>
              <a:gd name="connsiteX92" fmla="*/ 3873354 w 11795125"/>
              <a:gd name="connsiteY92" fmla="*/ 3042899 h 8636765"/>
              <a:gd name="connsiteX93" fmla="*/ 3600372 w 11795125"/>
              <a:gd name="connsiteY93" fmla="*/ 2570080 h 8636765"/>
              <a:gd name="connsiteX94" fmla="*/ 3600653 w 11795125"/>
              <a:gd name="connsiteY94" fmla="*/ 2471881 h 8636765"/>
              <a:gd name="connsiteX95" fmla="*/ 3872449 w 11795125"/>
              <a:gd name="connsiteY95" fmla="*/ 2000427 h 8636765"/>
              <a:gd name="connsiteX96" fmla="*/ 3955878 w 11795125"/>
              <a:gd name="connsiteY96" fmla="*/ 1952259 h 8636765"/>
              <a:gd name="connsiteX97" fmla="*/ 3852283 w 11795125"/>
              <a:gd name="connsiteY97" fmla="*/ 1778765 h 8636765"/>
              <a:gd name="connsiteX98" fmla="*/ 6071713 w 11795125"/>
              <a:gd name="connsiteY98" fmla="*/ 0 h 8636765"/>
              <a:gd name="connsiteX99" fmla="*/ 6102465 w 11795125"/>
              <a:gd name="connsiteY99" fmla="*/ 1815495 h 8636765"/>
              <a:gd name="connsiteX100" fmla="*/ 5879948 w 11795125"/>
              <a:gd name="connsiteY100" fmla="*/ 1906489 h 8636765"/>
              <a:gd name="connsiteX101" fmla="*/ 4102884 w 11795125"/>
              <a:gd name="connsiteY101" fmla="*/ 1902035 h 8636765"/>
              <a:gd name="connsiteX102" fmla="*/ 3877665 w 11795125"/>
              <a:gd name="connsiteY102" fmla="*/ 1811583 h 8636765"/>
              <a:gd name="connsiteX103" fmla="*/ 3852283 w 11795125"/>
              <a:gd name="connsiteY103" fmla="*/ 1778765 h 8636765"/>
              <a:gd name="connsiteX104" fmla="*/ 0 w 11795125"/>
              <a:gd name="connsiteY104" fmla="*/ 1778765 h 8636765"/>
              <a:gd name="connsiteX105" fmla="*/ 3781476 w 11795125"/>
              <a:gd name="connsiteY105" fmla="*/ 1778765 h 8636765"/>
              <a:gd name="connsiteX106" fmla="*/ 3800985 w 11795125"/>
              <a:gd name="connsiteY106" fmla="*/ 1826382 h 8636765"/>
              <a:gd name="connsiteX107" fmla="*/ 3766711 w 11795125"/>
              <a:gd name="connsiteY107" fmla="*/ 2066654 h 8636765"/>
              <a:gd name="connsiteX108" fmla="*/ 2882037 w 11795125"/>
              <a:gd name="connsiteY108" fmla="*/ 3607863 h 8636765"/>
              <a:gd name="connsiteX109" fmla="*/ 2609888 w 11795125"/>
              <a:gd name="connsiteY109" fmla="*/ 3764988 h 8636765"/>
              <a:gd name="connsiteX110" fmla="*/ 832823 w 11795125"/>
              <a:gd name="connsiteY110" fmla="*/ 3760533 h 8636765"/>
              <a:gd name="connsiteX111" fmla="*/ 556879 w 11795125"/>
              <a:gd name="connsiteY111" fmla="*/ 3604498 h 8636765"/>
              <a:gd name="connsiteX112" fmla="*/ 79254 w 11795125"/>
              <a:gd name="connsiteY112" fmla="*/ 2777227 h 8636765"/>
              <a:gd name="connsiteX113" fmla="*/ 0 w 11795125"/>
              <a:gd name="connsiteY113" fmla="*/ 2639955 h 8636765"/>
              <a:gd name="connsiteX114" fmla="*/ 0 w 11795125"/>
              <a:gd name="connsiteY114" fmla="*/ 1778765 h 8636765"/>
              <a:gd name="connsiteX0" fmla="*/ 4729712 w 11795125"/>
              <a:gd name="connsiteY0" fmla="*/ 7040092 h 9480170"/>
              <a:gd name="connsiteX1" fmla="*/ 7234278 w 11795125"/>
              <a:gd name="connsiteY1" fmla="*/ 7041677 h 9480170"/>
              <a:gd name="connsiteX2" fmla="*/ 7626325 w 11795125"/>
              <a:gd name="connsiteY2" fmla="*/ 7266528 h 9480170"/>
              <a:gd name="connsiteX3" fmla="*/ 8882694 w 11795125"/>
              <a:gd name="connsiteY3" fmla="*/ 9442625 h 9480170"/>
              <a:gd name="connsiteX4" fmla="*/ 8898077 w 11795125"/>
              <a:gd name="connsiteY4" fmla="*/ 9480170 h 9480170"/>
              <a:gd name="connsiteX5" fmla="*/ 3070863 w 11795125"/>
              <a:gd name="connsiteY5" fmla="*/ 9480170 h 9480170"/>
              <a:gd name="connsiteX6" fmla="*/ 3094823 w 11795125"/>
              <a:gd name="connsiteY6" fmla="*/ 9431592 h 9480170"/>
              <a:gd name="connsiteX7" fmla="*/ 4345735 w 11795125"/>
              <a:gd name="connsiteY7" fmla="*/ 7261781 h 9480170"/>
              <a:gd name="connsiteX8" fmla="*/ 4729712 w 11795125"/>
              <a:gd name="connsiteY8" fmla="*/ 7040092 h 9480170"/>
              <a:gd name="connsiteX9" fmla="*/ 2031302 w 11795125"/>
              <a:gd name="connsiteY9" fmla="*/ 4661471 h 9480170"/>
              <a:gd name="connsiteX10" fmla="*/ 2747265 w 11795125"/>
              <a:gd name="connsiteY10" fmla="*/ 4661924 h 9480170"/>
              <a:gd name="connsiteX11" fmla="*/ 2859337 w 11795125"/>
              <a:gd name="connsiteY11" fmla="*/ 4726201 h 9480170"/>
              <a:gd name="connsiteX12" fmla="*/ 3218486 w 11795125"/>
              <a:gd name="connsiteY12" fmla="*/ 5348266 h 9480170"/>
              <a:gd name="connsiteX13" fmla="*/ 3217340 w 11795125"/>
              <a:gd name="connsiteY13" fmla="*/ 5476118 h 9480170"/>
              <a:gd name="connsiteX14" fmla="*/ 2860527 w 11795125"/>
              <a:gd name="connsiteY14" fmla="*/ 6097730 h 9480170"/>
              <a:gd name="connsiteX15" fmla="*/ 2750762 w 11795125"/>
              <a:gd name="connsiteY15" fmla="*/ 6161103 h 9480170"/>
              <a:gd name="connsiteX16" fmla="*/ 2034023 w 11795125"/>
              <a:gd name="connsiteY16" fmla="*/ 6159306 h 9480170"/>
              <a:gd name="connsiteX17" fmla="*/ 1922728 w 11795125"/>
              <a:gd name="connsiteY17" fmla="*/ 6096372 h 9480170"/>
              <a:gd name="connsiteX18" fmla="*/ 1563578 w 11795125"/>
              <a:gd name="connsiteY18" fmla="*/ 5474307 h 9480170"/>
              <a:gd name="connsiteX19" fmla="*/ 1563948 w 11795125"/>
              <a:gd name="connsiteY19" fmla="*/ 5345112 h 9480170"/>
              <a:gd name="connsiteX20" fmla="*/ 1921537 w 11795125"/>
              <a:gd name="connsiteY20" fmla="*/ 4724844 h 9480170"/>
              <a:gd name="connsiteX21" fmla="*/ 2031302 w 11795125"/>
              <a:gd name="connsiteY21" fmla="*/ 4661471 h 9480170"/>
              <a:gd name="connsiteX22" fmla="*/ 9343478 w 11795125"/>
              <a:gd name="connsiteY22" fmla="*/ 4417915 h 9480170"/>
              <a:gd name="connsiteX23" fmla="*/ 11620502 w 11795125"/>
              <a:gd name="connsiteY23" fmla="*/ 4419355 h 9480170"/>
              <a:gd name="connsiteX24" fmla="*/ 11795125 w 11795125"/>
              <a:gd name="connsiteY24" fmla="*/ 4419466 h 9480170"/>
              <a:gd name="connsiteX25" fmla="*/ 11795125 w 11795125"/>
              <a:gd name="connsiteY25" fmla="*/ 9480170 h 9480170"/>
              <a:gd name="connsiteX26" fmla="*/ 8996698 w 11795125"/>
              <a:gd name="connsiteY26" fmla="*/ 9480170 h 9480170"/>
              <a:gd name="connsiteX27" fmla="*/ 8963663 w 11795125"/>
              <a:gd name="connsiteY27" fmla="*/ 9437459 h 9480170"/>
              <a:gd name="connsiteX28" fmla="*/ 7707295 w 11795125"/>
              <a:gd name="connsiteY28" fmla="*/ 7261363 h 9480170"/>
              <a:gd name="connsiteX29" fmla="*/ 7708590 w 11795125"/>
              <a:gd name="connsiteY29" fmla="*/ 6809414 h 9480170"/>
              <a:gd name="connsiteX30" fmla="*/ 8959501 w 11795125"/>
              <a:gd name="connsiteY30" fmla="*/ 4639604 h 9480170"/>
              <a:gd name="connsiteX31" fmla="*/ 9343478 w 11795125"/>
              <a:gd name="connsiteY31" fmla="*/ 4417915 h 9480170"/>
              <a:gd name="connsiteX32" fmla="*/ 3102644 w 11795125"/>
              <a:gd name="connsiteY32" fmla="*/ 4362011 h 9480170"/>
              <a:gd name="connsiteX33" fmla="*/ 3385876 w 11795125"/>
              <a:gd name="connsiteY33" fmla="*/ 4362190 h 9480170"/>
              <a:gd name="connsiteX34" fmla="*/ 3430211 w 11795125"/>
              <a:gd name="connsiteY34" fmla="*/ 4387618 h 9480170"/>
              <a:gd name="connsiteX35" fmla="*/ 3572289 w 11795125"/>
              <a:gd name="connsiteY35" fmla="*/ 4633703 h 9480170"/>
              <a:gd name="connsiteX36" fmla="*/ 3571836 w 11795125"/>
              <a:gd name="connsiteY36" fmla="*/ 4684281 h 9480170"/>
              <a:gd name="connsiteX37" fmla="*/ 3430681 w 11795125"/>
              <a:gd name="connsiteY37" fmla="*/ 4930189 h 9480170"/>
              <a:gd name="connsiteX38" fmla="*/ 3387260 w 11795125"/>
              <a:gd name="connsiteY38" fmla="*/ 4955258 h 9480170"/>
              <a:gd name="connsiteX39" fmla="*/ 3103720 w 11795125"/>
              <a:gd name="connsiteY39" fmla="*/ 4954548 h 9480170"/>
              <a:gd name="connsiteX40" fmla="*/ 3059693 w 11795125"/>
              <a:gd name="connsiteY40" fmla="*/ 4929651 h 9480170"/>
              <a:gd name="connsiteX41" fmla="*/ 2917615 w 11795125"/>
              <a:gd name="connsiteY41" fmla="*/ 4683565 h 9480170"/>
              <a:gd name="connsiteX42" fmla="*/ 2917761 w 11795125"/>
              <a:gd name="connsiteY42" fmla="*/ 4632456 h 9480170"/>
              <a:gd name="connsiteX43" fmla="*/ 3059222 w 11795125"/>
              <a:gd name="connsiteY43" fmla="*/ 4387080 h 9480170"/>
              <a:gd name="connsiteX44" fmla="*/ 3102644 w 11795125"/>
              <a:gd name="connsiteY44" fmla="*/ 4362011 h 9480170"/>
              <a:gd name="connsiteX45" fmla="*/ 3522963 w 11795125"/>
              <a:gd name="connsiteY45" fmla="*/ 4220845 h 9480170"/>
              <a:gd name="connsiteX46" fmla="*/ 3625194 w 11795125"/>
              <a:gd name="connsiteY46" fmla="*/ 4220910 h 9480170"/>
              <a:gd name="connsiteX47" fmla="*/ 3641197 w 11795125"/>
              <a:gd name="connsiteY47" fmla="*/ 4230088 h 9480170"/>
              <a:gd name="connsiteX48" fmla="*/ 3692479 w 11795125"/>
              <a:gd name="connsiteY48" fmla="*/ 4318912 h 9480170"/>
              <a:gd name="connsiteX49" fmla="*/ 3692315 w 11795125"/>
              <a:gd name="connsiteY49" fmla="*/ 4337168 h 9480170"/>
              <a:gd name="connsiteX50" fmla="*/ 3641367 w 11795125"/>
              <a:gd name="connsiteY50" fmla="*/ 4425927 h 9480170"/>
              <a:gd name="connsiteX51" fmla="*/ 3625694 w 11795125"/>
              <a:gd name="connsiteY51" fmla="*/ 4434976 h 9480170"/>
              <a:gd name="connsiteX52" fmla="*/ 3523352 w 11795125"/>
              <a:gd name="connsiteY52" fmla="*/ 4434719 h 9480170"/>
              <a:gd name="connsiteX53" fmla="*/ 3507459 w 11795125"/>
              <a:gd name="connsiteY53" fmla="*/ 4425733 h 9480170"/>
              <a:gd name="connsiteX54" fmla="*/ 3456177 w 11795125"/>
              <a:gd name="connsiteY54" fmla="*/ 4336909 h 9480170"/>
              <a:gd name="connsiteX55" fmla="*/ 3456230 w 11795125"/>
              <a:gd name="connsiteY55" fmla="*/ 4318462 h 9480170"/>
              <a:gd name="connsiteX56" fmla="*/ 3507290 w 11795125"/>
              <a:gd name="connsiteY56" fmla="*/ 4229894 h 9480170"/>
              <a:gd name="connsiteX57" fmla="*/ 3522963 w 11795125"/>
              <a:gd name="connsiteY57" fmla="*/ 4220845 h 9480170"/>
              <a:gd name="connsiteX58" fmla="*/ 4199803 w 11795125"/>
              <a:gd name="connsiteY58" fmla="*/ 3992894 h 9480170"/>
              <a:gd name="connsiteX59" fmla="*/ 4537019 w 11795125"/>
              <a:gd name="connsiteY59" fmla="*/ 3993108 h 9480170"/>
              <a:gd name="connsiteX60" fmla="*/ 4589804 w 11795125"/>
              <a:gd name="connsiteY60" fmla="*/ 4023381 h 9480170"/>
              <a:gd name="connsiteX61" fmla="*/ 4758963 w 11795125"/>
              <a:gd name="connsiteY61" fmla="*/ 4316373 h 9480170"/>
              <a:gd name="connsiteX62" fmla="*/ 4758423 w 11795125"/>
              <a:gd name="connsiteY62" fmla="*/ 4376591 h 9480170"/>
              <a:gd name="connsiteX63" fmla="*/ 4590365 w 11795125"/>
              <a:gd name="connsiteY63" fmla="*/ 4669369 h 9480170"/>
              <a:gd name="connsiteX64" fmla="*/ 4538665 w 11795125"/>
              <a:gd name="connsiteY64" fmla="*/ 4699216 h 9480170"/>
              <a:gd name="connsiteX65" fmla="*/ 4201084 w 11795125"/>
              <a:gd name="connsiteY65" fmla="*/ 4698371 h 9480170"/>
              <a:gd name="connsiteX66" fmla="*/ 4148664 w 11795125"/>
              <a:gd name="connsiteY66" fmla="*/ 4668729 h 9480170"/>
              <a:gd name="connsiteX67" fmla="*/ 3979505 w 11795125"/>
              <a:gd name="connsiteY67" fmla="*/ 4375737 h 9480170"/>
              <a:gd name="connsiteX68" fmla="*/ 3979680 w 11795125"/>
              <a:gd name="connsiteY68" fmla="*/ 4314888 h 9480170"/>
              <a:gd name="connsiteX69" fmla="*/ 4148104 w 11795125"/>
              <a:gd name="connsiteY69" fmla="*/ 4022743 h 9480170"/>
              <a:gd name="connsiteX70" fmla="*/ 4199803 w 11795125"/>
              <a:gd name="connsiteY70" fmla="*/ 3992894 h 9480170"/>
              <a:gd name="connsiteX71" fmla="*/ 3525946 w 11795125"/>
              <a:gd name="connsiteY71" fmla="*/ 3763474 h 9480170"/>
              <a:gd name="connsiteX72" fmla="*/ 3719554 w 11795125"/>
              <a:gd name="connsiteY72" fmla="*/ 3763597 h 9480170"/>
              <a:gd name="connsiteX73" fmla="*/ 3749860 w 11795125"/>
              <a:gd name="connsiteY73" fmla="*/ 3780978 h 9480170"/>
              <a:gd name="connsiteX74" fmla="*/ 3846980 w 11795125"/>
              <a:gd name="connsiteY74" fmla="*/ 3949194 h 9480170"/>
              <a:gd name="connsiteX75" fmla="*/ 3846670 w 11795125"/>
              <a:gd name="connsiteY75" fmla="*/ 3983768 h 9480170"/>
              <a:gd name="connsiteX76" fmla="*/ 3750182 w 11795125"/>
              <a:gd name="connsiteY76" fmla="*/ 4151861 h 9480170"/>
              <a:gd name="connsiteX77" fmla="*/ 3720499 w 11795125"/>
              <a:gd name="connsiteY77" fmla="*/ 4168998 h 9480170"/>
              <a:gd name="connsiteX78" fmla="*/ 3526682 w 11795125"/>
              <a:gd name="connsiteY78" fmla="*/ 4168513 h 9480170"/>
              <a:gd name="connsiteX79" fmla="*/ 3496586 w 11795125"/>
              <a:gd name="connsiteY79" fmla="*/ 4151494 h 9480170"/>
              <a:gd name="connsiteX80" fmla="*/ 3399466 w 11795125"/>
              <a:gd name="connsiteY80" fmla="*/ 3983278 h 9480170"/>
              <a:gd name="connsiteX81" fmla="*/ 3399566 w 11795125"/>
              <a:gd name="connsiteY81" fmla="*/ 3948342 h 9480170"/>
              <a:gd name="connsiteX82" fmla="*/ 3496264 w 11795125"/>
              <a:gd name="connsiteY82" fmla="*/ 3780611 h 9480170"/>
              <a:gd name="connsiteX83" fmla="*/ 3525946 w 11795125"/>
              <a:gd name="connsiteY83" fmla="*/ 3763474 h 9480170"/>
              <a:gd name="connsiteX84" fmla="*/ 3955878 w 11795125"/>
              <a:gd name="connsiteY84" fmla="*/ 2795664 h 9480170"/>
              <a:gd name="connsiteX85" fmla="*/ 4500068 w 11795125"/>
              <a:gd name="connsiteY85" fmla="*/ 2796008 h 9480170"/>
              <a:gd name="connsiteX86" fmla="*/ 4585252 w 11795125"/>
              <a:gd name="connsiteY86" fmla="*/ 2844864 h 9480170"/>
              <a:gd name="connsiteX87" fmla="*/ 4858234 w 11795125"/>
              <a:gd name="connsiteY87" fmla="*/ 3317684 h 9480170"/>
              <a:gd name="connsiteX88" fmla="*/ 4857363 w 11795125"/>
              <a:gd name="connsiteY88" fmla="*/ 3414860 h 9480170"/>
              <a:gd name="connsiteX89" fmla="*/ 4586156 w 11795125"/>
              <a:gd name="connsiteY89" fmla="*/ 3887337 h 9480170"/>
              <a:gd name="connsiteX90" fmla="*/ 4502727 w 11795125"/>
              <a:gd name="connsiteY90" fmla="*/ 3935504 h 9480170"/>
              <a:gd name="connsiteX91" fmla="*/ 3957947 w 11795125"/>
              <a:gd name="connsiteY91" fmla="*/ 3934138 h 9480170"/>
              <a:gd name="connsiteX92" fmla="*/ 3873354 w 11795125"/>
              <a:gd name="connsiteY92" fmla="*/ 3886304 h 9480170"/>
              <a:gd name="connsiteX93" fmla="*/ 3600372 w 11795125"/>
              <a:gd name="connsiteY93" fmla="*/ 3413485 h 9480170"/>
              <a:gd name="connsiteX94" fmla="*/ 3600653 w 11795125"/>
              <a:gd name="connsiteY94" fmla="*/ 3315286 h 9480170"/>
              <a:gd name="connsiteX95" fmla="*/ 3872449 w 11795125"/>
              <a:gd name="connsiteY95" fmla="*/ 2843832 h 9480170"/>
              <a:gd name="connsiteX96" fmla="*/ 3955878 w 11795125"/>
              <a:gd name="connsiteY96" fmla="*/ 2795664 h 9480170"/>
              <a:gd name="connsiteX97" fmla="*/ 3852283 w 11795125"/>
              <a:gd name="connsiteY97" fmla="*/ 2622170 h 9480170"/>
              <a:gd name="connsiteX98" fmla="*/ 6141352 w 11795125"/>
              <a:gd name="connsiteY98" fmla="*/ 0 h 9480170"/>
              <a:gd name="connsiteX99" fmla="*/ 6102465 w 11795125"/>
              <a:gd name="connsiteY99" fmla="*/ 2658900 h 9480170"/>
              <a:gd name="connsiteX100" fmla="*/ 5879948 w 11795125"/>
              <a:gd name="connsiteY100" fmla="*/ 2749894 h 9480170"/>
              <a:gd name="connsiteX101" fmla="*/ 4102884 w 11795125"/>
              <a:gd name="connsiteY101" fmla="*/ 2745440 h 9480170"/>
              <a:gd name="connsiteX102" fmla="*/ 3877665 w 11795125"/>
              <a:gd name="connsiteY102" fmla="*/ 2654988 h 9480170"/>
              <a:gd name="connsiteX103" fmla="*/ 3852283 w 11795125"/>
              <a:gd name="connsiteY103" fmla="*/ 2622170 h 9480170"/>
              <a:gd name="connsiteX104" fmla="*/ 0 w 11795125"/>
              <a:gd name="connsiteY104" fmla="*/ 2622170 h 9480170"/>
              <a:gd name="connsiteX105" fmla="*/ 3781476 w 11795125"/>
              <a:gd name="connsiteY105" fmla="*/ 2622170 h 9480170"/>
              <a:gd name="connsiteX106" fmla="*/ 3800985 w 11795125"/>
              <a:gd name="connsiteY106" fmla="*/ 2669787 h 9480170"/>
              <a:gd name="connsiteX107" fmla="*/ 3766711 w 11795125"/>
              <a:gd name="connsiteY107" fmla="*/ 2910059 h 9480170"/>
              <a:gd name="connsiteX108" fmla="*/ 2882037 w 11795125"/>
              <a:gd name="connsiteY108" fmla="*/ 4451268 h 9480170"/>
              <a:gd name="connsiteX109" fmla="*/ 2609888 w 11795125"/>
              <a:gd name="connsiteY109" fmla="*/ 4608393 h 9480170"/>
              <a:gd name="connsiteX110" fmla="*/ 832823 w 11795125"/>
              <a:gd name="connsiteY110" fmla="*/ 4603938 h 9480170"/>
              <a:gd name="connsiteX111" fmla="*/ 556879 w 11795125"/>
              <a:gd name="connsiteY111" fmla="*/ 4447903 h 9480170"/>
              <a:gd name="connsiteX112" fmla="*/ 79254 w 11795125"/>
              <a:gd name="connsiteY112" fmla="*/ 3620632 h 9480170"/>
              <a:gd name="connsiteX113" fmla="*/ 0 w 11795125"/>
              <a:gd name="connsiteY113" fmla="*/ 3483360 h 9480170"/>
              <a:gd name="connsiteX114" fmla="*/ 0 w 11795125"/>
              <a:gd name="connsiteY114" fmla="*/ 2622170 h 948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1795125" h="9480170">
                <a:moveTo>
                  <a:pt x="4729712" y="7040092"/>
                </a:moveTo>
                <a:lnTo>
                  <a:pt x="7234278" y="7041677"/>
                </a:lnTo>
                <a:cubicBezTo>
                  <a:pt x="7396730" y="7041886"/>
                  <a:pt x="7544918" y="7125529"/>
                  <a:pt x="7626325" y="7266528"/>
                </a:cubicBezTo>
                <a:lnTo>
                  <a:pt x="8882694" y="9442625"/>
                </a:lnTo>
                <a:lnTo>
                  <a:pt x="8898077" y="9480170"/>
                </a:lnTo>
                <a:lnTo>
                  <a:pt x="3070863" y="9480170"/>
                </a:lnTo>
                <a:lnTo>
                  <a:pt x="3094823" y="9431592"/>
                </a:lnTo>
                <a:lnTo>
                  <a:pt x="4345735" y="7261781"/>
                </a:lnTo>
                <a:cubicBezTo>
                  <a:pt x="4422097" y="7123693"/>
                  <a:pt x="4571941" y="7037180"/>
                  <a:pt x="4729712" y="7040092"/>
                </a:cubicBezTo>
                <a:close/>
                <a:moveTo>
                  <a:pt x="2031302" y="4661471"/>
                </a:moveTo>
                <a:lnTo>
                  <a:pt x="2747265" y="4661924"/>
                </a:lnTo>
                <a:cubicBezTo>
                  <a:pt x="2793703" y="4661984"/>
                  <a:pt x="2836066" y="4685894"/>
                  <a:pt x="2859337" y="4726201"/>
                </a:cubicBezTo>
                <a:lnTo>
                  <a:pt x="3218486" y="5348266"/>
                </a:lnTo>
                <a:cubicBezTo>
                  <a:pt x="3240981" y="5387228"/>
                  <a:pt x="3241283" y="5437215"/>
                  <a:pt x="3217340" y="5476118"/>
                </a:cubicBezTo>
                <a:lnTo>
                  <a:pt x="2860527" y="6097730"/>
                </a:lnTo>
                <a:cubicBezTo>
                  <a:pt x="2838697" y="6137204"/>
                  <a:pt x="2795862" y="6161935"/>
                  <a:pt x="2750762" y="6161103"/>
                </a:cubicBezTo>
                <a:lnTo>
                  <a:pt x="2034023" y="6159306"/>
                </a:lnTo>
                <a:cubicBezTo>
                  <a:pt x="1988359" y="6160590"/>
                  <a:pt x="1945223" y="6135335"/>
                  <a:pt x="1922728" y="6096372"/>
                </a:cubicBezTo>
                <a:lnTo>
                  <a:pt x="1563578" y="5474307"/>
                </a:lnTo>
                <a:cubicBezTo>
                  <a:pt x="1540307" y="5434001"/>
                  <a:pt x="1540780" y="5385360"/>
                  <a:pt x="1563948" y="5345112"/>
                </a:cubicBezTo>
                <a:lnTo>
                  <a:pt x="1921537" y="4724844"/>
                </a:lnTo>
                <a:cubicBezTo>
                  <a:pt x="1943366" y="4685369"/>
                  <a:pt x="1986202" y="4660638"/>
                  <a:pt x="2031302" y="4661471"/>
                </a:cubicBezTo>
                <a:close/>
                <a:moveTo>
                  <a:pt x="9343478" y="4417915"/>
                </a:moveTo>
                <a:lnTo>
                  <a:pt x="11620502" y="4419355"/>
                </a:lnTo>
                <a:lnTo>
                  <a:pt x="11795125" y="4419466"/>
                </a:lnTo>
                <a:lnTo>
                  <a:pt x="11795125" y="9480170"/>
                </a:lnTo>
                <a:lnTo>
                  <a:pt x="8996698" y="9480170"/>
                </a:lnTo>
                <a:lnTo>
                  <a:pt x="8963663" y="9437459"/>
                </a:lnTo>
                <a:lnTo>
                  <a:pt x="7707295" y="7261363"/>
                </a:lnTo>
                <a:cubicBezTo>
                  <a:pt x="7625888" y="7120363"/>
                  <a:pt x="7627546" y="6950206"/>
                  <a:pt x="7708590" y="6809414"/>
                </a:cubicBezTo>
                <a:lnTo>
                  <a:pt x="8959501" y="4639604"/>
                </a:lnTo>
                <a:cubicBezTo>
                  <a:pt x="9035863" y="4501515"/>
                  <a:pt x="9185707" y="4415003"/>
                  <a:pt x="9343478" y="4417915"/>
                </a:cubicBezTo>
                <a:close/>
                <a:moveTo>
                  <a:pt x="3102644" y="4362011"/>
                </a:moveTo>
                <a:lnTo>
                  <a:pt x="3385876" y="4362190"/>
                </a:lnTo>
                <a:cubicBezTo>
                  <a:pt x="3404247" y="4362213"/>
                  <a:pt x="3421005" y="4371673"/>
                  <a:pt x="3430211" y="4387618"/>
                </a:cubicBezTo>
                <a:lnTo>
                  <a:pt x="3572289" y="4633703"/>
                </a:lnTo>
                <a:cubicBezTo>
                  <a:pt x="3581188" y="4649118"/>
                  <a:pt x="3581308" y="4668891"/>
                  <a:pt x="3571836" y="4684281"/>
                </a:cubicBezTo>
                <a:lnTo>
                  <a:pt x="3430681" y="4930189"/>
                </a:lnTo>
                <a:cubicBezTo>
                  <a:pt x="3422046" y="4945804"/>
                  <a:pt x="3405101" y="4955588"/>
                  <a:pt x="3387260" y="4955258"/>
                </a:cubicBezTo>
                <a:lnTo>
                  <a:pt x="3103720" y="4954548"/>
                </a:lnTo>
                <a:cubicBezTo>
                  <a:pt x="3085656" y="4955056"/>
                  <a:pt x="3068592" y="4945065"/>
                  <a:pt x="3059693" y="4929651"/>
                </a:cubicBezTo>
                <a:lnTo>
                  <a:pt x="2917615" y="4683565"/>
                </a:lnTo>
                <a:cubicBezTo>
                  <a:pt x="2908409" y="4667620"/>
                  <a:pt x="2908596" y="4648378"/>
                  <a:pt x="2917761" y="4632456"/>
                </a:cubicBezTo>
                <a:lnTo>
                  <a:pt x="3059222" y="4387080"/>
                </a:lnTo>
                <a:cubicBezTo>
                  <a:pt x="3067857" y="4371465"/>
                  <a:pt x="3084803" y="4361681"/>
                  <a:pt x="3102644" y="4362011"/>
                </a:cubicBezTo>
                <a:close/>
                <a:moveTo>
                  <a:pt x="3522963" y="4220845"/>
                </a:moveTo>
                <a:lnTo>
                  <a:pt x="3625194" y="4220910"/>
                </a:lnTo>
                <a:cubicBezTo>
                  <a:pt x="3631826" y="4220918"/>
                  <a:pt x="3637874" y="4224332"/>
                  <a:pt x="3641197" y="4230088"/>
                </a:cubicBezTo>
                <a:lnTo>
                  <a:pt x="3692479" y="4318912"/>
                </a:lnTo>
                <a:cubicBezTo>
                  <a:pt x="3695691" y="4324475"/>
                  <a:pt x="3695735" y="4331613"/>
                  <a:pt x="3692315" y="4337168"/>
                </a:cubicBezTo>
                <a:lnTo>
                  <a:pt x="3641367" y="4425927"/>
                </a:lnTo>
                <a:cubicBezTo>
                  <a:pt x="3638250" y="4431563"/>
                  <a:pt x="3632134" y="4435094"/>
                  <a:pt x="3625694" y="4434976"/>
                </a:cubicBezTo>
                <a:lnTo>
                  <a:pt x="3523352" y="4434719"/>
                </a:lnTo>
                <a:cubicBezTo>
                  <a:pt x="3516832" y="4434903"/>
                  <a:pt x="3510671" y="4431297"/>
                  <a:pt x="3507459" y="4425733"/>
                </a:cubicBezTo>
                <a:lnTo>
                  <a:pt x="3456177" y="4336909"/>
                </a:lnTo>
                <a:cubicBezTo>
                  <a:pt x="3452854" y="4331154"/>
                  <a:pt x="3452922" y="4324208"/>
                  <a:pt x="3456230" y="4318462"/>
                </a:cubicBezTo>
                <a:lnTo>
                  <a:pt x="3507290" y="4229894"/>
                </a:lnTo>
                <a:cubicBezTo>
                  <a:pt x="3510406" y="4224257"/>
                  <a:pt x="3516523" y="4220726"/>
                  <a:pt x="3522963" y="4220845"/>
                </a:cubicBezTo>
                <a:close/>
                <a:moveTo>
                  <a:pt x="4199803" y="3992894"/>
                </a:moveTo>
                <a:lnTo>
                  <a:pt x="4537019" y="3993108"/>
                </a:lnTo>
                <a:cubicBezTo>
                  <a:pt x="4558892" y="3993135"/>
                  <a:pt x="4578843" y="4004397"/>
                  <a:pt x="4589804" y="4023381"/>
                </a:cubicBezTo>
                <a:lnTo>
                  <a:pt x="4758963" y="4316373"/>
                </a:lnTo>
                <a:cubicBezTo>
                  <a:pt x="4769558" y="4334724"/>
                  <a:pt x="4769700" y="4358267"/>
                  <a:pt x="4758423" y="4376591"/>
                </a:cubicBezTo>
                <a:lnTo>
                  <a:pt x="4590365" y="4669369"/>
                </a:lnTo>
                <a:cubicBezTo>
                  <a:pt x="4580083" y="4687960"/>
                  <a:pt x="4559908" y="4699608"/>
                  <a:pt x="4538665" y="4699216"/>
                </a:cubicBezTo>
                <a:lnTo>
                  <a:pt x="4201084" y="4698371"/>
                </a:lnTo>
                <a:cubicBezTo>
                  <a:pt x="4179577" y="4698975"/>
                  <a:pt x="4159259" y="4687080"/>
                  <a:pt x="4148664" y="4668729"/>
                </a:cubicBezTo>
                <a:lnTo>
                  <a:pt x="3979505" y="4375737"/>
                </a:lnTo>
                <a:cubicBezTo>
                  <a:pt x="3968545" y="4356753"/>
                  <a:pt x="3968768" y="4333843"/>
                  <a:pt x="3979680" y="4314888"/>
                </a:cubicBezTo>
                <a:lnTo>
                  <a:pt x="4148104" y="4022743"/>
                </a:lnTo>
                <a:cubicBezTo>
                  <a:pt x="4158385" y="4004150"/>
                  <a:pt x="4178560" y="3992502"/>
                  <a:pt x="4199803" y="3992894"/>
                </a:cubicBezTo>
                <a:close/>
                <a:moveTo>
                  <a:pt x="3525946" y="3763474"/>
                </a:moveTo>
                <a:lnTo>
                  <a:pt x="3719554" y="3763597"/>
                </a:lnTo>
                <a:cubicBezTo>
                  <a:pt x="3732112" y="3763613"/>
                  <a:pt x="3743567" y="3770079"/>
                  <a:pt x="3749860" y="3780978"/>
                </a:cubicBezTo>
                <a:lnTo>
                  <a:pt x="3846980" y="3949194"/>
                </a:lnTo>
                <a:cubicBezTo>
                  <a:pt x="3853063" y="3959731"/>
                  <a:pt x="3853144" y="3973247"/>
                  <a:pt x="3846670" y="3983768"/>
                </a:cubicBezTo>
                <a:lnTo>
                  <a:pt x="3750182" y="4151861"/>
                </a:lnTo>
                <a:cubicBezTo>
                  <a:pt x="3744279" y="4162536"/>
                  <a:pt x="3732695" y="4169224"/>
                  <a:pt x="3720499" y="4168998"/>
                </a:cubicBezTo>
                <a:lnTo>
                  <a:pt x="3526682" y="4168513"/>
                </a:lnTo>
                <a:cubicBezTo>
                  <a:pt x="3514334" y="4168859"/>
                  <a:pt x="3502669" y="4162031"/>
                  <a:pt x="3496586" y="4151494"/>
                </a:cubicBezTo>
                <a:lnTo>
                  <a:pt x="3399466" y="3983278"/>
                </a:lnTo>
                <a:cubicBezTo>
                  <a:pt x="3393173" y="3972378"/>
                  <a:pt x="3393302" y="3959225"/>
                  <a:pt x="3399566" y="3948342"/>
                </a:cubicBezTo>
                <a:lnTo>
                  <a:pt x="3496264" y="3780611"/>
                </a:lnTo>
                <a:cubicBezTo>
                  <a:pt x="3502167" y="3769937"/>
                  <a:pt x="3513750" y="3763249"/>
                  <a:pt x="3525946" y="3763474"/>
                </a:cubicBezTo>
                <a:close/>
                <a:moveTo>
                  <a:pt x="3955878" y="2795664"/>
                </a:moveTo>
                <a:lnTo>
                  <a:pt x="4500068" y="2796008"/>
                </a:lnTo>
                <a:cubicBezTo>
                  <a:pt x="4535365" y="2796054"/>
                  <a:pt x="4567564" y="2814227"/>
                  <a:pt x="4585252" y="2844864"/>
                </a:cubicBezTo>
                <a:lnTo>
                  <a:pt x="4858234" y="3317684"/>
                </a:lnTo>
                <a:cubicBezTo>
                  <a:pt x="4875332" y="3347298"/>
                  <a:pt x="4875562" y="3385291"/>
                  <a:pt x="4857363" y="3414860"/>
                </a:cubicBezTo>
                <a:lnTo>
                  <a:pt x="4586156" y="3887337"/>
                </a:lnTo>
                <a:cubicBezTo>
                  <a:pt x="4569564" y="3917339"/>
                  <a:pt x="4537006" y="3936137"/>
                  <a:pt x="4502727" y="3935504"/>
                </a:cubicBezTo>
                <a:lnTo>
                  <a:pt x="3957947" y="3934138"/>
                </a:lnTo>
                <a:cubicBezTo>
                  <a:pt x="3923239" y="3935114"/>
                  <a:pt x="3890452" y="3915919"/>
                  <a:pt x="3873354" y="3886304"/>
                </a:cubicBezTo>
                <a:lnTo>
                  <a:pt x="3600372" y="3413485"/>
                </a:lnTo>
                <a:cubicBezTo>
                  <a:pt x="3582684" y="3382848"/>
                  <a:pt x="3583043" y="3345877"/>
                  <a:pt x="3600653" y="3315286"/>
                </a:cubicBezTo>
                <a:lnTo>
                  <a:pt x="3872449" y="2843832"/>
                </a:lnTo>
                <a:cubicBezTo>
                  <a:pt x="3889041" y="2813828"/>
                  <a:pt x="3921599" y="2795031"/>
                  <a:pt x="3955878" y="2795664"/>
                </a:cubicBezTo>
                <a:close/>
                <a:moveTo>
                  <a:pt x="3852283" y="2622170"/>
                </a:moveTo>
                <a:lnTo>
                  <a:pt x="6141352" y="0"/>
                </a:lnTo>
                <a:cubicBezTo>
                  <a:pt x="6132163" y="12243"/>
                  <a:pt x="6111654" y="2646657"/>
                  <a:pt x="6102465" y="2658900"/>
                </a:cubicBezTo>
                <a:cubicBezTo>
                  <a:pt x="6044520" y="2717338"/>
                  <a:pt x="5963814" y="2751442"/>
                  <a:pt x="5879948" y="2749894"/>
                </a:cubicBezTo>
                <a:lnTo>
                  <a:pt x="4102884" y="2745440"/>
                </a:lnTo>
                <a:cubicBezTo>
                  <a:pt x="4017972" y="2747827"/>
                  <a:pt x="3936583" y="2713204"/>
                  <a:pt x="3877665" y="2654988"/>
                </a:cubicBezTo>
                <a:lnTo>
                  <a:pt x="3852283" y="2622170"/>
                </a:lnTo>
                <a:close/>
                <a:moveTo>
                  <a:pt x="0" y="2622170"/>
                </a:moveTo>
                <a:lnTo>
                  <a:pt x="3781476" y="2622170"/>
                </a:lnTo>
                <a:lnTo>
                  <a:pt x="3800985" y="2669787"/>
                </a:lnTo>
                <a:cubicBezTo>
                  <a:pt x="3821943" y="2749919"/>
                  <a:pt x="3811234" y="2837716"/>
                  <a:pt x="3766711" y="2910059"/>
                </a:cubicBezTo>
                <a:lnTo>
                  <a:pt x="2882037" y="4451268"/>
                </a:lnTo>
                <a:cubicBezTo>
                  <a:pt x="2827913" y="4549140"/>
                  <a:pt x="2721708" y="4610457"/>
                  <a:pt x="2609888" y="4608393"/>
                </a:cubicBezTo>
                <a:lnTo>
                  <a:pt x="832823" y="4603938"/>
                </a:lnTo>
                <a:cubicBezTo>
                  <a:pt x="719607" y="4607122"/>
                  <a:pt x="612654" y="4544508"/>
                  <a:pt x="556879" y="4447903"/>
                </a:cubicBezTo>
                <a:lnTo>
                  <a:pt x="79254" y="3620632"/>
                </a:lnTo>
                <a:lnTo>
                  <a:pt x="0" y="3483360"/>
                </a:lnTo>
                <a:lnTo>
                  <a:pt x="0" y="2622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384000" rtlCol="0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79A4525-748F-DD4F-8061-C1977B74F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50" y="1786090"/>
            <a:ext cx="6559550" cy="1052012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A72E1FC-C673-A44D-951E-BC1937BB0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ED36A94-2B81-A24B-8431-7BDD727A45E7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60862" y="756000"/>
            <a:ext cx="3678593" cy="3250327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>
                <a:latin typeface="Nunito" pitchFamily="2" charset="77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712019" y="324000"/>
            <a:ext cx="4133850" cy="38162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9128" y="1224112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09315" y="324000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609315" y="2106443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34000"/>
            <a:ext cx="8496000" cy="3509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F81AB68-C799-594B-BE5D-5FCEFF542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rgbClr val="282925"/>
                </a:solidFill>
                <a:latin typeface="Montserrat Light" pitchFamily="2" charset="77"/>
              </a:defRPr>
            </a:lvl1pPr>
          </a:lstStyle>
          <a:p>
            <a:r>
              <a:rPr lang="de-DE" dirty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9" r:id="rId2"/>
    <p:sldLayoutId id="2147483667" r:id="rId3"/>
    <p:sldLayoutId id="2147483649" r:id="rId4"/>
    <p:sldLayoutId id="2147483662" r:id="rId5"/>
    <p:sldLayoutId id="2147483663" r:id="rId6"/>
    <p:sldLayoutId id="2147483658" r:id="rId7"/>
    <p:sldLayoutId id="2147483665" r:id="rId8"/>
    <p:sldLayoutId id="2147483666" r:id="rId9"/>
    <p:sldLayoutId id="2147483659" r:id="rId10"/>
    <p:sldLayoutId id="2147483660" r:id="rId11"/>
    <p:sldLayoutId id="2147483670" r:id="rId12"/>
    <p:sldLayoutId id="2147483664" r:id="rId13"/>
    <p:sldLayoutId id="2147483650" r:id="rId14"/>
    <p:sldLayoutId id="2147483652" r:id="rId15"/>
    <p:sldLayoutId id="2147483656" r:id="rId16"/>
    <p:sldLayoutId id="2147483657" r:id="rId17"/>
    <p:sldLayoutId id="2147483668" r:id="rId18"/>
    <p:sldLayoutId id="2147483655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282925"/>
          </a:solidFill>
          <a:latin typeface="Montserrat" pitchFamily="2" charset="77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08AB51-4FF3-F642-8980-8EF0D2DCF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6" b="11344"/>
          <a:stretch/>
        </p:blipFill>
        <p:spPr>
          <a:xfrm>
            <a:off x="1548641" y="0"/>
            <a:ext cx="65557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C2D77B7-B3FD-8B48-AB79-C6D3302109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5609" t="36566" r="23304" b="38920"/>
          <a:stretch/>
        </p:blipFill>
        <p:spPr>
          <a:xfrm>
            <a:off x="-173736" y="0"/>
            <a:ext cx="9144000" cy="5143500"/>
          </a:xfr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AE6FDA-7ADC-2B43-A200-5A4BC47A5846}"/>
              </a:ext>
            </a:extLst>
          </p:cNvPr>
          <p:cNvGrpSpPr/>
          <p:nvPr/>
        </p:nvGrpSpPr>
        <p:grpSpPr>
          <a:xfrm>
            <a:off x="6070059" y="953"/>
            <a:ext cx="3074987" cy="2387187"/>
            <a:chOff x="6070059" y="953"/>
            <a:chExt cx="3074987" cy="2387187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FD83B6AD-56C0-DF43-B358-A79AAFE3BB5E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7D590-F0A6-5A4F-829F-5CD43A46F9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F17506-CB05-C641-9053-3DC2BDDF5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BE3C1F-3AC1-2A49-92B3-EE5917E42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aute 20">
              <a:extLst>
                <a:ext uri="{FF2B5EF4-FFF2-40B4-BE49-F238E27FC236}">
                  <a16:creationId xmlns:a16="http://schemas.microsoft.com/office/drawing/2014/main" id="{BAAD0AC2-3B65-1347-BB2E-FBD86B72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0303B153-3173-B54A-9637-9F6B08E8B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2E1AD38-5935-E643-AC1A-A24F3377E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A14BE1D-7C6F-9744-A009-A7078FC72BA8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65429DF4-4EE9-5240-BB3B-70ED42967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06" t="61702" r="28004" b="26864"/>
          <a:stretch/>
        </p:blipFill>
        <p:spPr>
          <a:xfrm>
            <a:off x="6896788" y="3515501"/>
            <a:ext cx="2247212" cy="1627046"/>
          </a:xfrm>
          <a:prstGeom prst="rect">
            <a:avLst/>
          </a:prstGeom>
          <a:ln w="6350">
            <a:solidFill>
              <a:srgbClr val="B4B5B4"/>
            </a:solidFill>
          </a:ln>
        </p:spPr>
      </p:pic>
    </p:spTree>
    <p:extLst>
      <p:ext uri="{BB962C8B-B14F-4D97-AF65-F5344CB8AC3E}">
        <p14:creationId xmlns:p14="http://schemas.microsoft.com/office/powerpoint/2010/main" val="43145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7E6A1D2-5856-294B-BCF0-EF8614FBB4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2738" t="21760" r="37835" b="60684"/>
          <a:stretch/>
        </p:blipFill>
        <p:spPr>
          <a:xfrm>
            <a:off x="0" y="0"/>
            <a:ext cx="9144000" cy="5143500"/>
          </a:xfr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AE6FDA-7ADC-2B43-A200-5A4BC47A5846}"/>
              </a:ext>
            </a:extLst>
          </p:cNvPr>
          <p:cNvGrpSpPr/>
          <p:nvPr/>
        </p:nvGrpSpPr>
        <p:grpSpPr>
          <a:xfrm>
            <a:off x="6070059" y="953"/>
            <a:ext cx="3074987" cy="2387187"/>
            <a:chOff x="6070059" y="953"/>
            <a:chExt cx="3074987" cy="2387187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FD83B6AD-56C0-DF43-B358-A79AAFE3BB5E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7D590-F0A6-5A4F-829F-5CD43A46F9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F17506-CB05-C641-9053-3DC2BDDF5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BE3C1F-3AC1-2A49-92B3-EE5917E42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aute 20">
              <a:extLst>
                <a:ext uri="{FF2B5EF4-FFF2-40B4-BE49-F238E27FC236}">
                  <a16:creationId xmlns:a16="http://schemas.microsoft.com/office/drawing/2014/main" id="{BAAD0AC2-3B65-1347-BB2E-FBD86B72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0303B153-3173-B54A-9637-9F6B08E8B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2E1AD38-5935-E643-AC1A-A24F3377E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A14BE1D-7C6F-9744-A009-A7078FC72BA8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78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2226CAAF-AF2E-7447-9366-313D3375D7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50639" t="7046" r="-11350" b="56736"/>
          <a:stretch/>
        </p:blipFill>
        <p:spPr>
          <a:xfrm>
            <a:off x="0" y="0"/>
            <a:ext cx="9144000" cy="5143500"/>
          </a:xfr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AE6FDA-7ADC-2B43-A200-5A4BC47A5846}"/>
              </a:ext>
            </a:extLst>
          </p:cNvPr>
          <p:cNvGrpSpPr/>
          <p:nvPr/>
        </p:nvGrpSpPr>
        <p:grpSpPr>
          <a:xfrm>
            <a:off x="6070059" y="2756313"/>
            <a:ext cx="3074987" cy="2387187"/>
            <a:chOff x="6070059" y="953"/>
            <a:chExt cx="3074987" cy="2387187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FD83B6AD-56C0-DF43-B358-A79AAFE3BB5E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7D590-F0A6-5A4F-829F-5CD43A46F9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F17506-CB05-C641-9053-3DC2BDDF5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BE3C1F-3AC1-2A49-92B3-EE5917E42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aute 20">
              <a:extLst>
                <a:ext uri="{FF2B5EF4-FFF2-40B4-BE49-F238E27FC236}">
                  <a16:creationId xmlns:a16="http://schemas.microsoft.com/office/drawing/2014/main" id="{BAAD0AC2-3B65-1347-BB2E-FBD86B72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0303B153-3173-B54A-9637-9F6B08E8B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2E1AD38-5935-E643-AC1A-A24F3377E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A14BE1D-7C6F-9744-A009-A7078FC72BA8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0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2226CAAF-AF2E-7447-9366-313D3375D7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8110" t="5361" r="36889" b="61827"/>
          <a:stretch/>
        </p:blipFill>
        <p:spPr>
          <a:xfrm>
            <a:off x="0" y="0"/>
            <a:ext cx="9144000" cy="5143500"/>
          </a:xfr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AE6FDA-7ADC-2B43-A200-5A4BC47A5846}"/>
              </a:ext>
            </a:extLst>
          </p:cNvPr>
          <p:cNvGrpSpPr/>
          <p:nvPr/>
        </p:nvGrpSpPr>
        <p:grpSpPr>
          <a:xfrm>
            <a:off x="6070059" y="2756313"/>
            <a:ext cx="3074987" cy="2387187"/>
            <a:chOff x="6070059" y="953"/>
            <a:chExt cx="3074987" cy="2387187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FD83B6AD-56C0-DF43-B358-A79AAFE3BB5E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7D590-F0A6-5A4F-829F-5CD43A46F9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F17506-CB05-C641-9053-3DC2BDDF5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BE3C1F-3AC1-2A49-92B3-EE5917E42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aute 20">
              <a:extLst>
                <a:ext uri="{FF2B5EF4-FFF2-40B4-BE49-F238E27FC236}">
                  <a16:creationId xmlns:a16="http://schemas.microsoft.com/office/drawing/2014/main" id="{BAAD0AC2-3B65-1347-BB2E-FBD86B72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0303B153-3173-B54A-9637-9F6B08E8B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2E1AD38-5935-E643-AC1A-A24F3377E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A14BE1D-7C6F-9744-A009-A7078FC72BA8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81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48F5F6B-57E1-554B-A974-E606B603B6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2647" t="16629" r="38804" b="60374"/>
          <a:stretch/>
        </p:blipFill>
        <p:spPr>
          <a:xfrm>
            <a:off x="0" y="0"/>
            <a:ext cx="9144000" cy="5143500"/>
          </a:xfr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AE6FDA-7ADC-2B43-A200-5A4BC47A5846}"/>
              </a:ext>
            </a:extLst>
          </p:cNvPr>
          <p:cNvGrpSpPr/>
          <p:nvPr/>
        </p:nvGrpSpPr>
        <p:grpSpPr>
          <a:xfrm>
            <a:off x="6070059" y="953"/>
            <a:ext cx="3074987" cy="2387187"/>
            <a:chOff x="6070059" y="953"/>
            <a:chExt cx="3074987" cy="2387187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FD83B6AD-56C0-DF43-B358-A79AAFE3BB5E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7D590-F0A6-5A4F-829F-5CD43A46F9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F17506-CB05-C641-9053-3DC2BDDF5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BE3C1F-3AC1-2A49-92B3-EE5917E42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aute 20">
              <a:extLst>
                <a:ext uri="{FF2B5EF4-FFF2-40B4-BE49-F238E27FC236}">
                  <a16:creationId xmlns:a16="http://schemas.microsoft.com/office/drawing/2014/main" id="{BAAD0AC2-3B65-1347-BB2E-FBD86B72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0303B153-3173-B54A-9637-9F6B08E8B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2E1AD38-5935-E643-AC1A-A24F3377E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A14BE1D-7C6F-9744-A009-A7078FC72BA8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43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3E0863F-CBF3-8B41-A91C-79E95714AF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9305" t="24501" r="47946" b="49995"/>
          <a:stretch/>
        </p:blipFill>
        <p:spPr>
          <a:xfrm>
            <a:off x="0" y="0"/>
            <a:ext cx="9144000" cy="5143500"/>
          </a:xfr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AE6FDA-7ADC-2B43-A200-5A4BC47A5846}"/>
              </a:ext>
            </a:extLst>
          </p:cNvPr>
          <p:cNvGrpSpPr/>
          <p:nvPr/>
        </p:nvGrpSpPr>
        <p:grpSpPr>
          <a:xfrm>
            <a:off x="6070059" y="953"/>
            <a:ext cx="3074987" cy="2387187"/>
            <a:chOff x="6070059" y="953"/>
            <a:chExt cx="3074987" cy="2387187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FD83B6AD-56C0-DF43-B358-A79AAFE3BB5E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7D590-F0A6-5A4F-829F-5CD43A46F9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F17506-CB05-C641-9053-3DC2BDDF5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BE3C1F-3AC1-2A49-92B3-EE5917E42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aute 20">
              <a:extLst>
                <a:ext uri="{FF2B5EF4-FFF2-40B4-BE49-F238E27FC236}">
                  <a16:creationId xmlns:a16="http://schemas.microsoft.com/office/drawing/2014/main" id="{BAAD0AC2-3B65-1347-BB2E-FBD86B72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0303B153-3173-B54A-9637-9F6B08E8B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2E1AD38-5935-E643-AC1A-A24F3377E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A14BE1D-7C6F-9744-A009-A7078FC72BA8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33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BB8302E-B6D7-F644-8A71-A091E65291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3939" t="61751" r="58281" b="11009"/>
          <a:stretch/>
        </p:blipFill>
        <p:spPr>
          <a:xfrm>
            <a:off x="0" y="0"/>
            <a:ext cx="9144000" cy="5143500"/>
          </a:xfr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AE6FDA-7ADC-2B43-A200-5A4BC47A5846}"/>
              </a:ext>
            </a:extLst>
          </p:cNvPr>
          <p:cNvGrpSpPr/>
          <p:nvPr/>
        </p:nvGrpSpPr>
        <p:grpSpPr>
          <a:xfrm>
            <a:off x="6070059" y="953"/>
            <a:ext cx="3074987" cy="2387187"/>
            <a:chOff x="6070059" y="953"/>
            <a:chExt cx="3074987" cy="2387187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FD83B6AD-56C0-DF43-B358-A79AAFE3BB5E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7D590-F0A6-5A4F-829F-5CD43A46F9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F17506-CB05-C641-9053-3DC2BDDF5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BE3C1F-3AC1-2A49-92B3-EE5917E42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aute 20">
              <a:extLst>
                <a:ext uri="{FF2B5EF4-FFF2-40B4-BE49-F238E27FC236}">
                  <a16:creationId xmlns:a16="http://schemas.microsoft.com/office/drawing/2014/main" id="{BAAD0AC2-3B65-1347-BB2E-FBD86B72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0303B153-3173-B54A-9637-9F6B08E8B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2E1AD38-5935-E643-AC1A-A24F3377E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A14BE1D-7C6F-9744-A009-A7078FC72BA8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3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03F91284-3562-974B-A0BE-FBF21696F7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4319" t="36363" r="46207" b="40089"/>
          <a:stretch/>
        </p:blipFill>
        <p:spPr>
          <a:xfrm>
            <a:off x="0" y="0"/>
            <a:ext cx="9144000" cy="5143500"/>
          </a:xfr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AE6FDA-7ADC-2B43-A200-5A4BC47A5846}"/>
              </a:ext>
            </a:extLst>
          </p:cNvPr>
          <p:cNvGrpSpPr/>
          <p:nvPr/>
        </p:nvGrpSpPr>
        <p:grpSpPr>
          <a:xfrm>
            <a:off x="6070059" y="953"/>
            <a:ext cx="3074987" cy="2387187"/>
            <a:chOff x="6070059" y="953"/>
            <a:chExt cx="3074987" cy="2387187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FD83B6AD-56C0-DF43-B358-A79AAFE3BB5E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7D590-F0A6-5A4F-829F-5CD43A46F9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F17506-CB05-C641-9053-3DC2BDDF5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BE3C1F-3AC1-2A49-92B3-EE5917E42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aute 20">
              <a:extLst>
                <a:ext uri="{FF2B5EF4-FFF2-40B4-BE49-F238E27FC236}">
                  <a16:creationId xmlns:a16="http://schemas.microsoft.com/office/drawing/2014/main" id="{BAAD0AC2-3B65-1347-BB2E-FBD86B72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0303B153-3173-B54A-9637-9F6B08E8B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2E1AD38-5935-E643-AC1A-A24F3377E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A14BE1D-7C6F-9744-A009-A7078FC72BA8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10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C8F2400-B84A-7F4D-9030-6F07F5F256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3877" t="43158" r="51429" b="36144"/>
          <a:stretch/>
        </p:blipFill>
        <p:spPr>
          <a:xfrm>
            <a:off x="0" y="0"/>
            <a:ext cx="9144000" cy="5143500"/>
          </a:xfr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AE6FDA-7ADC-2B43-A200-5A4BC47A5846}"/>
              </a:ext>
            </a:extLst>
          </p:cNvPr>
          <p:cNvGrpSpPr/>
          <p:nvPr/>
        </p:nvGrpSpPr>
        <p:grpSpPr>
          <a:xfrm>
            <a:off x="6070059" y="953"/>
            <a:ext cx="3074987" cy="2387187"/>
            <a:chOff x="6070059" y="953"/>
            <a:chExt cx="3074987" cy="2387187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FD83B6AD-56C0-DF43-B358-A79AAFE3BB5E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7D590-F0A6-5A4F-829F-5CD43A46F9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F17506-CB05-C641-9053-3DC2BDDF5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BE3C1F-3AC1-2A49-92B3-EE5917E42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aute 20">
              <a:extLst>
                <a:ext uri="{FF2B5EF4-FFF2-40B4-BE49-F238E27FC236}">
                  <a16:creationId xmlns:a16="http://schemas.microsoft.com/office/drawing/2014/main" id="{BAAD0AC2-3B65-1347-BB2E-FBD86B72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0303B153-3173-B54A-9637-9F6B08E8B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2E1AD38-5935-E643-AC1A-A24F3377E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A14BE1D-7C6F-9744-A009-A7078FC72BA8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91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A169292D-BC8A-D04E-8E9F-244FC4FC01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0343" t="52918" r="50000" b="29389"/>
          <a:stretch/>
        </p:blipFill>
        <p:spPr>
          <a:xfrm>
            <a:off x="0" y="0"/>
            <a:ext cx="9144000" cy="5143500"/>
          </a:xfr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AE6FDA-7ADC-2B43-A200-5A4BC47A5846}"/>
              </a:ext>
            </a:extLst>
          </p:cNvPr>
          <p:cNvGrpSpPr/>
          <p:nvPr/>
        </p:nvGrpSpPr>
        <p:grpSpPr>
          <a:xfrm>
            <a:off x="6070059" y="953"/>
            <a:ext cx="3074987" cy="2387187"/>
            <a:chOff x="6070059" y="953"/>
            <a:chExt cx="3074987" cy="2387187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FD83B6AD-56C0-DF43-B358-A79AAFE3BB5E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7D590-F0A6-5A4F-829F-5CD43A46F9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F17506-CB05-C641-9053-3DC2BDDF5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BE3C1F-3AC1-2A49-92B3-EE5917E42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aute 20">
              <a:extLst>
                <a:ext uri="{FF2B5EF4-FFF2-40B4-BE49-F238E27FC236}">
                  <a16:creationId xmlns:a16="http://schemas.microsoft.com/office/drawing/2014/main" id="{BAAD0AC2-3B65-1347-BB2E-FBD86B72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0303B153-3173-B54A-9637-9F6B08E8B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2E1AD38-5935-E643-AC1A-A24F3377E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A14BE1D-7C6F-9744-A009-A7078FC72BA8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10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FBFDD1F1-1D5D-4143-A615-C3E54447B5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0008" t="65119" r="46552" b="14932"/>
          <a:stretch/>
        </p:blipFill>
        <p:spPr>
          <a:xfrm>
            <a:off x="0" y="0"/>
            <a:ext cx="9144000" cy="5143500"/>
          </a:xfr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C4807BA-EB4A-8540-AFC2-93363A924EC1}"/>
              </a:ext>
            </a:extLst>
          </p:cNvPr>
          <p:cNvGrpSpPr/>
          <p:nvPr/>
        </p:nvGrpSpPr>
        <p:grpSpPr>
          <a:xfrm>
            <a:off x="6070059" y="2756313"/>
            <a:ext cx="3074987" cy="2387187"/>
            <a:chOff x="6070059" y="953"/>
            <a:chExt cx="3074987" cy="2387187"/>
          </a:xfrm>
        </p:grpSpPr>
        <p:sp>
          <p:nvSpPr>
            <p:cNvPr id="6" name="Sechseck 15">
              <a:extLst>
                <a:ext uri="{FF2B5EF4-FFF2-40B4-BE49-F238E27FC236}">
                  <a16:creationId xmlns:a16="http://schemas.microsoft.com/office/drawing/2014/main" id="{3439AA4D-AB75-A84B-9A48-0BD39CE89C66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1554D18-9D38-6245-A602-95D8954FE0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3834EA-111D-4C4A-A523-A38D9A998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15AA76-FF89-FA4C-A2B6-D231121453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aute 9">
              <a:extLst>
                <a:ext uri="{FF2B5EF4-FFF2-40B4-BE49-F238E27FC236}">
                  <a16:creationId xmlns:a16="http://schemas.microsoft.com/office/drawing/2014/main" id="{680EE075-6B54-5043-9B6B-E541F5489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Dreieck 10">
              <a:extLst>
                <a:ext uri="{FF2B5EF4-FFF2-40B4-BE49-F238E27FC236}">
                  <a16:creationId xmlns:a16="http://schemas.microsoft.com/office/drawing/2014/main" id="{CAF744E7-7634-4945-A2BB-79C03FF842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5B66061-2F49-F34C-AE7C-FD0EB94673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A83C533-680E-C543-955A-B72397813155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393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B312E078-41C7-B641-973E-45E0958F62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1366" t="31256" r="38286" b="50638"/>
          <a:stretch/>
        </p:blipFill>
        <p:spPr>
          <a:xfrm>
            <a:off x="0" y="0"/>
            <a:ext cx="9144000" cy="5143500"/>
          </a:xfr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AE6FDA-7ADC-2B43-A200-5A4BC47A5846}"/>
              </a:ext>
            </a:extLst>
          </p:cNvPr>
          <p:cNvGrpSpPr/>
          <p:nvPr/>
        </p:nvGrpSpPr>
        <p:grpSpPr>
          <a:xfrm>
            <a:off x="6070059" y="953"/>
            <a:ext cx="3074987" cy="2387187"/>
            <a:chOff x="6070059" y="953"/>
            <a:chExt cx="3074987" cy="2387187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FD83B6AD-56C0-DF43-B358-A79AAFE3BB5E}"/>
                </a:ext>
              </a:extLst>
            </p:cNvPr>
            <p:cNvSpPr/>
            <p:nvPr/>
          </p:nvSpPr>
          <p:spPr>
            <a:xfrm>
              <a:off x="6070059" y="953"/>
              <a:ext cx="3074987" cy="2387187"/>
            </a:xfrm>
            <a:custGeom>
              <a:avLst/>
              <a:gdLst>
                <a:gd name="connsiteX0" fmla="*/ 0 w 2979385"/>
                <a:gd name="connsiteY0" fmla="*/ 1284218 h 2568435"/>
                <a:gd name="connsiteX1" fmla="*/ 642109 w 2979385"/>
                <a:gd name="connsiteY1" fmla="*/ 1 h 2568435"/>
                <a:gd name="connsiteX2" fmla="*/ 2337276 w 2979385"/>
                <a:gd name="connsiteY2" fmla="*/ 1 h 2568435"/>
                <a:gd name="connsiteX3" fmla="*/ 2979385 w 2979385"/>
                <a:gd name="connsiteY3" fmla="*/ 1284218 h 2568435"/>
                <a:gd name="connsiteX4" fmla="*/ 2337276 w 2979385"/>
                <a:gd name="connsiteY4" fmla="*/ 2568434 h 2568435"/>
                <a:gd name="connsiteX5" fmla="*/ 642109 w 2979385"/>
                <a:gd name="connsiteY5" fmla="*/ 2568434 h 2568435"/>
                <a:gd name="connsiteX6" fmla="*/ 0 w 2979385"/>
                <a:gd name="connsiteY6" fmla="*/ 1284218 h 2568435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337276 w 2979385"/>
                <a:gd name="connsiteY2" fmla="*/ 0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2979385"/>
                <a:gd name="connsiteY0" fmla="*/ 1284217 h 2568433"/>
                <a:gd name="connsiteX1" fmla="*/ 642109 w 2979385"/>
                <a:gd name="connsiteY1" fmla="*/ 0 h 2568433"/>
                <a:gd name="connsiteX2" fmla="*/ 2926936 w 2979385"/>
                <a:gd name="connsiteY2" fmla="*/ 17091 h 2568433"/>
                <a:gd name="connsiteX3" fmla="*/ 2979385 w 2979385"/>
                <a:gd name="connsiteY3" fmla="*/ 1284217 h 2568433"/>
                <a:gd name="connsiteX4" fmla="*/ 2944028 w 2979385"/>
                <a:gd name="connsiteY4" fmla="*/ 2551342 h 2568433"/>
                <a:gd name="connsiteX5" fmla="*/ 642109 w 2979385"/>
                <a:gd name="connsiteY5" fmla="*/ 2568433 h 2568433"/>
                <a:gd name="connsiteX6" fmla="*/ 0 w 2979385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2979385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2926936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4217 h 2568433"/>
                <a:gd name="connsiteX1" fmla="*/ 642109 w 3268768"/>
                <a:gd name="connsiteY1" fmla="*/ 0 h 2568433"/>
                <a:gd name="connsiteX2" fmla="*/ 3226039 w 3268768"/>
                <a:gd name="connsiteY2" fmla="*/ 17091 h 2568433"/>
                <a:gd name="connsiteX3" fmla="*/ 3252851 w 3268768"/>
                <a:gd name="connsiteY3" fmla="*/ 1284217 h 2568433"/>
                <a:gd name="connsiteX4" fmla="*/ 3268768 w 3268768"/>
                <a:gd name="connsiteY4" fmla="*/ 2559887 h 2568433"/>
                <a:gd name="connsiteX5" fmla="*/ 642109 w 3268768"/>
                <a:gd name="connsiteY5" fmla="*/ 2568433 h 2568433"/>
                <a:gd name="connsiteX6" fmla="*/ 0 w 3268768"/>
                <a:gd name="connsiteY6" fmla="*/ 1284217 h 2568433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52851 w 3268768"/>
                <a:gd name="connsiteY3" fmla="*/ 1286581 h 2570797"/>
                <a:gd name="connsiteX4" fmla="*/ 3268768 w 3268768"/>
                <a:gd name="connsiteY4" fmla="*/ 2562251 h 2570797"/>
                <a:gd name="connsiteX5" fmla="*/ 642109 w 3268768"/>
                <a:gd name="connsiteY5" fmla="*/ 2570797 h 2570797"/>
                <a:gd name="connsiteX6" fmla="*/ 0 w 3268768"/>
                <a:gd name="connsiteY6" fmla="*/ 1286581 h 2570797"/>
                <a:gd name="connsiteX0" fmla="*/ 0 w 3268768"/>
                <a:gd name="connsiteY0" fmla="*/ 1286581 h 2570797"/>
                <a:gd name="connsiteX1" fmla="*/ 642109 w 3268768"/>
                <a:gd name="connsiteY1" fmla="*/ 2364 h 2570797"/>
                <a:gd name="connsiteX2" fmla="*/ 3250358 w 3268768"/>
                <a:gd name="connsiteY2" fmla="*/ 0 h 2570797"/>
                <a:gd name="connsiteX3" fmla="*/ 3268768 w 3268768"/>
                <a:gd name="connsiteY3" fmla="*/ 2562251 h 2570797"/>
                <a:gd name="connsiteX4" fmla="*/ 642109 w 3268768"/>
                <a:gd name="connsiteY4" fmla="*/ 2570797 h 2570797"/>
                <a:gd name="connsiteX5" fmla="*/ 0 w 3268768"/>
                <a:gd name="connsiteY5" fmla="*/ 1286581 h 2570797"/>
                <a:gd name="connsiteX0" fmla="*/ 0 w 3269813"/>
                <a:gd name="connsiteY0" fmla="*/ 1284217 h 2568433"/>
                <a:gd name="connsiteX1" fmla="*/ 642109 w 3269813"/>
                <a:gd name="connsiteY1" fmla="*/ 0 h 2568433"/>
                <a:gd name="connsiteX2" fmla="*/ 3269813 w 3269813"/>
                <a:gd name="connsiteY2" fmla="*/ 2500 h 2568433"/>
                <a:gd name="connsiteX3" fmla="*/ 3268768 w 3269813"/>
                <a:gd name="connsiteY3" fmla="*/ 2559887 h 2568433"/>
                <a:gd name="connsiteX4" fmla="*/ 642109 w 3269813"/>
                <a:gd name="connsiteY4" fmla="*/ 2568433 h 2568433"/>
                <a:gd name="connsiteX5" fmla="*/ 0 w 3269813"/>
                <a:gd name="connsiteY5" fmla="*/ 1284217 h 2568433"/>
                <a:gd name="connsiteX0" fmla="*/ 0 w 3268777"/>
                <a:gd name="connsiteY0" fmla="*/ 1286581 h 2570797"/>
                <a:gd name="connsiteX1" fmla="*/ 642109 w 3268777"/>
                <a:gd name="connsiteY1" fmla="*/ 2364 h 2570797"/>
                <a:gd name="connsiteX2" fmla="*/ 3260086 w 3268777"/>
                <a:gd name="connsiteY2" fmla="*/ 0 h 2570797"/>
                <a:gd name="connsiteX3" fmla="*/ 3268768 w 3268777"/>
                <a:gd name="connsiteY3" fmla="*/ 2562251 h 2570797"/>
                <a:gd name="connsiteX4" fmla="*/ 642109 w 3268777"/>
                <a:gd name="connsiteY4" fmla="*/ 2570797 h 2570797"/>
                <a:gd name="connsiteX5" fmla="*/ 0 w 3268777"/>
                <a:gd name="connsiteY5" fmla="*/ 1286581 h 2570797"/>
                <a:gd name="connsiteX0" fmla="*/ 0 w 3269814"/>
                <a:gd name="connsiteY0" fmla="*/ 1286581 h 2570797"/>
                <a:gd name="connsiteX1" fmla="*/ 642109 w 3269814"/>
                <a:gd name="connsiteY1" fmla="*/ 2364 h 2570797"/>
                <a:gd name="connsiteX2" fmla="*/ 3269814 w 3269814"/>
                <a:gd name="connsiteY2" fmla="*/ 0 h 2570797"/>
                <a:gd name="connsiteX3" fmla="*/ 3268768 w 3269814"/>
                <a:gd name="connsiteY3" fmla="*/ 2562251 h 2570797"/>
                <a:gd name="connsiteX4" fmla="*/ 642109 w 3269814"/>
                <a:gd name="connsiteY4" fmla="*/ 2570797 h 2570797"/>
                <a:gd name="connsiteX5" fmla="*/ 0 w 3269814"/>
                <a:gd name="connsiteY5" fmla="*/ 1286581 h 257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814" h="2570797">
                  <a:moveTo>
                    <a:pt x="0" y="1286581"/>
                  </a:moveTo>
                  <a:lnTo>
                    <a:pt x="642109" y="2364"/>
                  </a:lnTo>
                  <a:lnTo>
                    <a:pt x="3269814" y="0"/>
                  </a:lnTo>
                  <a:cubicBezTo>
                    <a:pt x="3269466" y="852462"/>
                    <a:pt x="3269116" y="1709789"/>
                    <a:pt x="3268768" y="2562251"/>
                  </a:cubicBezTo>
                  <a:lnTo>
                    <a:pt x="642109" y="2570797"/>
                  </a:lnTo>
                  <a:lnTo>
                    <a:pt x="0" y="1286581"/>
                  </a:lnTo>
                  <a:close/>
                </a:path>
              </a:pathLst>
            </a:custGeom>
            <a:solidFill>
              <a:srgbClr val="B4B5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7D590-F0A6-5A4F-829F-5CD43A46F9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08779" y="177748"/>
              <a:ext cx="20597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SWD-EC-Jugendarbeiten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Jugendarbeiten mit Unterstützung des 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SWD-EC-Verbandes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SWD-EC-Jugendreferenten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FSJ/BFD-</a:t>
              </a:r>
              <a:r>
                <a:rPr lang="de-DE" sz="1100" dirty="0" err="1">
                  <a:solidFill>
                    <a:srgbClr val="F7F1EC"/>
                  </a:solidFill>
                  <a:latin typeface="Montserrat Light" pitchFamily="2" charset="77"/>
                </a:rPr>
                <a:t>ler</a:t>
              </a: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 des SWD-EC</a:t>
              </a: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Sonstige Mitarbeiter</a:t>
              </a:r>
            </a:p>
            <a:p>
              <a:endParaRPr lang="de-DE" sz="1100" dirty="0">
                <a:solidFill>
                  <a:srgbClr val="F7F1EC"/>
                </a:solidFill>
                <a:latin typeface="Montserrat Light" pitchFamily="2" charset="77"/>
              </a:endParaRPr>
            </a:p>
            <a:p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Ruhende Jugendarbeiten</a:t>
              </a:r>
              <a:b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</a:br>
              <a:r>
                <a:rPr lang="de-DE" sz="1100" dirty="0">
                  <a:solidFill>
                    <a:srgbClr val="F7F1EC"/>
                  </a:solidFill>
                  <a:latin typeface="Montserrat Light" pitchFamily="2" charset="77"/>
                </a:rPr>
                <a:t>(teilweise finden noch Angebote statt)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F17506-CB05-C641-9053-3DC2BDDF5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248238"/>
              <a:ext cx="110038" cy="110038"/>
            </a:xfrm>
            <a:prstGeom prst="ellipse">
              <a:avLst/>
            </a:prstGeom>
            <a:solidFill>
              <a:srgbClr val="0F402B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BE3C1F-3AC1-2A49-92B3-EE5917E42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428765"/>
              <a:ext cx="110038" cy="110038"/>
            </a:xfrm>
            <a:prstGeom prst="ellipse">
              <a:avLst/>
            </a:prstGeom>
            <a:solidFill>
              <a:srgbClr val="81BF63"/>
            </a:solidFill>
            <a:ln w="127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aute 20">
              <a:extLst>
                <a:ext uri="{FF2B5EF4-FFF2-40B4-BE49-F238E27FC236}">
                  <a16:creationId xmlns:a16="http://schemas.microsoft.com/office/drawing/2014/main" id="{BAAD0AC2-3B65-1347-BB2E-FBD86B722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10" y="1093812"/>
              <a:ext cx="118869" cy="118869"/>
            </a:xfrm>
            <a:prstGeom prst="diamond">
              <a:avLst/>
            </a:prstGeom>
            <a:solidFill>
              <a:srgbClr val="E87F70"/>
            </a:solidFill>
            <a:ln w="127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Dreieck 21">
              <a:extLst>
                <a:ext uri="{FF2B5EF4-FFF2-40B4-BE49-F238E27FC236}">
                  <a16:creationId xmlns:a16="http://schemas.microsoft.com/office/drawing/2014/main" id="{0303B153-3173-B54A-9637-9F6B08E8B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8741" y="1422860"/>
              <a:ext cx="110038" cy="94861"/>
            </a:xfrm>
            <a:prstGeom prst="triangle">
              <a:avLst/>
            </a:prstGeom>
            <a:solidFill>
              <a:srgbClr val="004C7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2E1AD38-5935-E643-AC1A-A24F3377E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1736" y="1268799"/>
              <a:ext cx="97943" cy="97943"/>
            </a:xfrm>
            <a:prstGeom prst="rect">
              <a:avLst/>
            </a:prstGeom>
            <a:solidFill>
              <a:srgbClr val="7F78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A14BE1D-7C6F-9744-A009-A7078FC72BA8}"/>
                </a:ext>
              </a:extLst>
            </p:cNvPr>
            <p:cNvSpPr txBox="1"/>
            <p:nvPr/>
          </p:nvSpPr>
          <p:spPr>
            <a:xfrm>
              <a:off x="6863048" y="1700220"/>
              <a:ext cx="1012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7F1EC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882744"/>
      </p:ext>
    </p:extLst>
  </p:cSld>
  <p:clrMapOvr>
    <a:masterClrMapping/>
  </p:clrMapOvr>
</p:sld>
</file>

<file path=ppt/theme/theme1.xml><?xml version="1.0" encoding="utf-8"?>
<a:theme xmlns:a="http://schemas.openxmlformats.org/drawingml/2006/main" name="SWDEC_PPT_Design-neu">
  <a:themeElements>
    <a:clrScheme name="Benutzerdefiniert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96B522"/>
      </a:accent1>
      <a:accent2>
        <a:srgbClr val="C6D86B"/>
      </a:accent2>
      <a:accent3>
        <a:srgbClr val="75C9DA"/>
      </a:accent3>
      <a:accent4>
        <a:srgbClr val="B18DC0"/>
      </a:accent4>
      <a:accent5>
        <a:srgbClr val="F9B34F"/>
      </a:accent5>
      <a:accent6>
        <a:srgbClr val="EC5F78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vert="horz" lIns="135000" tIns="216000" rIns="135000" bIns="135000" rtlCol="0" anchor="t">
        <a:noAutofit/>
      </a:bodyPr>
      <a:lstStyle>
        <a:defPPr algn="l">
          <a:defRPr sz="3750" spc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WDEC_PPT_Design-neu" id="{93282FB5-7F4A-46DC-8E67-5514F9D17C04}" vid="{972CFD77-5F11-4532-A509-D33B5AA4EE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D0430F21BEB1448996C6613FA5F229" ma:contentTypeVersion="13" ma:contentTypeDescription="Ein neues Dokument erstellen." ma:contentTypeScope="" ma:versionID="4431098057da8374a06227f9555b43aa">
  <xsd:schema xmlns:xsd="http://www.w3.org/2001/XMLSchema" xmlns:xs="http://www.w3.org/2001/XMLSchema" xmlns:p="http://schemas.microsoft.com/office/2006/metadata/properties" xmlns:ns2="fb415a0a-e32c-405f-9db6-0c91bb643590" xmlns:ns3="23060c5b-48d4-49c4-ac6f-24c59956c902" targetNamespace="http://schemas.microsoft.com/office/2006/metadata/properties" ma:root="true" ma:fieldsID="8d59bb6d9c2ee418f5aa4af687402ba6" ns2:_="" ns3:_="">
    <xsd:import namespace="fb415a0a-e32c-405f-9db6-0c91bb643590"/>
    <xsd:import namespace="23060c5b-48d4-49c4-ac6f-24c59956c9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15a0a-e32c-405f-9db6-0c91bb6435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c5b-48d4-49c4-ac6f-24c59956c9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51F795-0893-485F-9DD4-B2ECF0D9C9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6AC940-49F8-4FA7-8557-3028A061B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15a0a-e32c-405f-9db6-0c91bb643590"/>
    <ds:schemaRef ds:uri="23060c5b-48d4-49c4-ac6f-24c59956c9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65BD67-9C74-4D04-84AA-F339425EA42C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fb415a0a-e32c-405f-9db6-0c91bb643590"/>
    <ds:schemaRef ds:uri="http://purl.org/dc/elements/1.1/"/>
    <ds:schemaRef ds:uri="http://schemas.microsoft.com/office/infopath/2007/PartnerControls"/>
    <ds:schemaRef ds:uri="23060c5b-48d4-49c4-ac6f-24c59956c9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SWDEC_PPT_Design-neu</Template>
  <TotalTime>0</TotalTime>
  <Words>300</Words>
  <Application>Microsoft Macintosh PowerPoint</Application>
  <PresentationFormat>Bildschirmpräsentation (16:9)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 Light</vt:lpstr>
      <vt:lpstr>Gloss And Bloom</vt:lpstr>
      <vt:lpstr>Montserrat</vt:lpstr>
      <vt:lpstr>Montserrat Light</vt:lpstr>
      <vt:lpstr>Nunito</vt:lpstr>
      <vt:lpstr>Times New Roman</vt:lpstr>
      <vt:lpstr>SWDEC_PPT_Design-neu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Köpf</dc:creator>
  <cp:lastModifiedBy/>
  <cp:revision>1</cp:revision>
  <dcterms:created xsi:type="dcterms:W3CDTF">2020-09-08T14:12:52Z</dcterms:created>
  <dcterms:modified xsi:type="dcterms:W3CDTF">2021-09-16T12:36:01Z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0x01010023D0430F21BEB1448996C6613FA5F229</vt:lpwstr>
  </property>
</Properties>
</file>