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8" r:id="rId5"/>
    <p:sldId id="257" r:id="rId6"/>
    <p:sldId id="278" r:id="rId7"/>
    <p:sldId id="264" r:id="rId8"/>
    <p:sldId id="265" r:id="rId9"/>
    <p:sldId id="266" r:id="rId10"/>
    <p:sldId id="276" r:id="rId11"/>
    <p:sldId id="280" r:id="rId12"/>
    <p:sldId id="281" r:id="rId13"/>
    <p:sldId id="282" r:id="rId14"/>
    <p:sldId id="283" r:id="rId15"/>
    <p:sldId id="271" r:id="rId16"/>
    <p:sldId id="279" r:id="rId17"/>
    <p:sldId id="285" r:id="rId18"/>
    <p:sldId id="284" r:id="rId19"/>
    <p:sldId id="286" r:id="rId20"/>
    <p:sldId id="273" r:id="rId21"/>
    <p:sldId id="269" r:id="rId22"/>
    <p:sldId id="268" r:id="rId23"/>
    <p:sldId id="270" r:id="rId24"/>
    <p:sldId id="277" r:id="rId25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CFCEA-5DCD-4AA8-A9FF-3996DA5DB02A}" v="4" dt="2021-07-20T20:18:53.280"/>
  </p1510:revLst>
</p1510:revInfo>
</file>

<file path=ppt/tableStyles.xml><?xml version="1.0" encoding="utf-8"?>
<a:tblStyleLst xmlns:a="http://schemas.openxmlformats.org/drawingml/2006/main" def="{6E25E649-3F16-4E02-A733-19D2CDBF48F0}"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90" autoAdjust="0"/>
    <p:restoredTop sz="94631" autoAdjust="0"/>
  </p:normalViewPr>
  <p:slideViewPr>
    <p:cSldViewPr snapToGrid="0">
      <p:cViewPr varScale="1">
        <p:scale>
          <a:sx n="268" d="100"/>
          <a:sy n="268" d="100"/>
        </p:scale>
        <p:origin x="936" y="1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9CE00B-55B1-472D-8468-4303D684A226}" type="datetime1">
              <a:rPr lang="de-DE" smtClean="0"/>
              <a:t>20.07.2021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177567-2D99-412D-B5C2-05E055E4BBF5}" type="datetime1">
              <a:rPr lang="de-DE" noProof="0" smtClean="0"/>
              <a:t>20.07.2021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B7F327C7-253A-BC43-B5BC-2CF13163E6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lvl1pPr>
              <a:defRPr sz="1000">
                <a:latin typeface="Nunito" pitchFamily="2" charset="77"/>
              </a:defRPr>
            </a:lvl1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87F4606-0DE8-AF4C-B583-24FA4FD21A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36" t="81279"/>
          <a:stretch/>
        </p:blipFill>
        <p:spPr>
          <a:xfrm>
            <a:off x="6294328" y="4180561"/>
            <a:ext cx="2849672" cy="962939"/>
          </a:xfrm>
          <a:prstGeom prst="rect">
            <a:avLst/>
          </a:prstGeom>
        </p:spPr>
      </p:pic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951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37125 w 9144000"/>
              <a:gd name="connsiteY2" fmla="*/ 4310743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9144000 w 9144000"/>
              <a:gd name="connsiteY3" fmla="*/ 514350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9516">
                <a:moveTo>
                  <a:pt x="0" y="0"/>
                </a:moveTo>
                <a:lnTo>
                  <a:pt x="9144000" y="0"/>
                </a:lnTo>
                <a:cubicBezTo>
                  <a:pt x="9141708" y="1436914"/>
                  <a:pt x="9139417" y="2888819"/>
                  <a:pt x="9137125" y="4325733"/>
                </a:cubicBezTo>
                <a:lnTo>
                  <a:pt x="7201957" y="4325113"/>
                </a:lnTo>
                <a:cubicBezTo>
                  <a:pt x="7114064" y="4330148"/>
                  <a:pt x="6931147" y="4292310"/>
                  <a:pt x="6824582" y="4430960"/>
                </a:cubicBezTo>
                <a:lnTo>
                  <a:pt x="6393925" y="514951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41494" y="465907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A2C103-BCA5-854E-AC31-5D5EAF4D4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1636" y="4180561"/>
            <a:ext cx="3839235" cy="288209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8000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9767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2010 w 10010"/>
              <a:gd name="connsiteY5" fmla="*/ 10000 h 10321"/>
              <a:gd name="connsiteX6" fmla="*/ 10 w 1001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0 w 10010"/>
              <a:gd name="connsiteY5" fmla="*/ 10000 h 10321"/>
              <a:gd name="connsiteX6" fmla="*/ 10 w 10010"/>
              <a:gd name="connsiteY6" fmla="*/ 500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321">
                <a:moveTo>
                  <a:pt x="10" y="5000"/>
                </a:moveTo>
                <a:cubicBezTo>
                  <a:pt x="7" y="3333"/>
                  <a:pt x="3" y="1667"/>
                  <a:pt x="0" y="0"/>
                </a:cubicBezTo>
                <a:lnTo>
                  <a:pt x="9777" y="0"/>
                </a:lnTo>
                <a:cubicBezTo>
                  <a:pt x="9855" y="1667"/>
                  <a:pt x="9932" y="3333"/>
                  <a:pt x="10010" y="5000"/>
                </a:cubicBezTo>
                <a:cubicBezTo>
                  <a:pt x="9944" y="6774"/>
                  <a:pt x="9877" y="8547"/>
                  <a:pt x="9811" y="10321"/>
                </a:cubicBezTo>
                <a:lnTo>
                  <a:pt x="0" y="10000"/>
                </a:lnTo>
                <a:cubicBezTo>
                  <a:pt x="3" y="8333"/>
                  <a:pt x="7" y="6667"/>
                  <a:pt x="10" y="5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61200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
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nksag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8845140" y="0"/>
            <a:ext cx="264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6555106" y="2554607"/>
            <a:ext cx="51434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BDBA113-5174-DD49-8465-1FC262F1C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750" y="1426609"/>
            <a:ext cx="3000375" cy="733392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</a:t>
            </a:r>
            <a:br>
              <a:rPr lang="de" noProof="0" dirty="0"/>
            </a:br>
            <a:r>
              <a:rPr lang="de" noProof="0" dirty="0"/>
              <a:t>Klicken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C71E57B8-E0ED-F746-9E98-EA8AE3E9E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36" t="81279"/>
          <a:stretch/>
        </p:blipFill>
        <p:spPr>
          <a:xfrm>
            <a:off x="6294328" y="4180561"/>
            <a:ext cx="2849672" cy="962939"/>
          </a:xfrm>
          <a:prstGeom prst="rect">
            <a:avLst/>
          </a:prstGeom>
        </p:spPr>
      </p:pic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505012"/>
            <a:ext cx="3103651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chemeClr val="tx1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71955FE4-FBE4-8A44-80D6-C81CAD8398DA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4000"/>
            <a:ext cx="4104000" cy="351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03D855D7-A2AC-E44C-88D2-A769BC54CED1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134000"/>
            <a:ext cx="4104000" cy="30893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42400" y="4771112"/>
            <a:ext cx="4113698" cy="151149"/>
          </a:xfr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lvl1pPr>
              <a:defRPr sz="1000">
                <a:latin typeface="Nunito" pitchFamily="2" charset="77"/>
              </a:defRPr>
            </a:lvl1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134000"/>
            <a:ext cx="2700000" cy="306960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143837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03E7CAD-F38C-BF43-A4E6-3888D858C60E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3C5C2AD-08FF-1443-8123-0CCF3A3C229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08485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6A9913-E233-9440-A81B-87B0BD7953E9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45524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5B12E79-EA1F-D548-AD47-E6CFF8A3CB0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767048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C09989B-9FD2-464D-8FB1-4CF07EE25B9E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486961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ED321B3-63F6-5148-A446-B3F5A9909FF3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B43975-5E84-9442-BA7C-66B33CE8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</p:spPr>
        <p:txBody>
          <a:bodyPr rtlCol="0"/>
          <a:lstStyle/>
          <a:p>
            <a:pPr rtl="0"/>
            <a:r>
              <a:rPr lang="de-DE"/>
              <a:t>Tabelle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C7FAEE8-9601-DC4D-88A6-90C896EC8B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/>
          <a:p>
            <a:pPr rtl="0"/>
            <a:r>
              <a:rPr lang="de-DE"/>
              <a:t>Lorem ipsum dolor sit amet, consectetur adipiscing elit. </a:t>
            </a:r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C8472434-826A-5C46-8379-A9A5A8F5DA88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323850" y="1131888"/>
            <a:ext cx="8504238" cy="31242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9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8ED321B3-63F6-5148-A446-B3F5A9909FF3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72F234-6F13-3E4A-90A7-EFDA0FA6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EEFB8-929C-1A4F-A883-05951708D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B01FB2-5931-6E40-AF54-96DE29ABE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/>
          <a:lstStyle/>
          <a:p>
            <a:fld id="{95C9F92F-C611-FD43-9367-600CDC1916A1}" type="datetimeFigureOut">
              <a:rPr lang="de-DE" smtClean="0"/>
              <a:t>20.07.2021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ED276F-297A-CA45-9E6C-6EFB66BA9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003D90-AA4B-4040-99EB-5AECF2B7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565B9-E55C-9B4B-A100-F416327B5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02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chemeClr val="tx1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0DBCE3B7-43CE-644B-83EB-FEEAEF6FCF63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324000" y="4771112"/>
            <a:ext cx="4113698" cy="151149"/>
          </a:xfr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321044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98710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9108816 w 10606716"/>
              <a:gd name="connsiteY47" fmla="*/ 2082751 h 6858000"/>
              <a:gd name="connsiteX48" fmla="*/ 9876937 w 10606716"/>
              <a:gd name="connsiteY48" fmla="*/ 2082751 h 6858000"/>
              <a:gd name="connsiteX49" fmla="*/ 9994727 w 10606716"/>
              <a:gd name="connsiteY49" fmla="*/ 2152172 h 6858000"/>
              <a:gd name="connsiteX50" fmla="*/ 10379617 w 10606716"/>
              <a:gd name="connsiteY50" fmla="*/ 2814978 h 6858000"/>
              <a:gd name="connsiteX51" fmla="*/ 10379617 w 10606716"/>
              <a:gd name="connsiteY51" fmla="*/ 2950515 h 6858000"/>
              <a:gd name="connsiteX52" fmla="*/ 9994727 w 10606716"/>
              <a:gd name="connsiteY52" fmla="*/ 3613321 h 6858000"/>
              <a:gd name="connsiteX53" fmla="*/ 9876937 w 10606716"/>
              <a:gd name="connsiteY53" fmla="*/ 3682742 h 6858000"/>
              <a:gd name="connsiteX54" fmla="*/ 9108816 w 10606716"/>
              <a:gd name="connsiteY54" fmla="*/ 3682742 h 6858000"/>
              <a:gd name="connsiteX55" fmla="*/ 8989367 w 10606716"/>
              <a:gd name="connsiteY55" fmla="*/ 3613321 h 6858000"/>
              <a:gd name="connsiteX56" fmla="*/ 8606137 w 10606716"/>
              <a:gd name="connsiteY56" fmla="*/ 2950515 h 6858000"/>
              <a:gd name="connsiteX57" fmla="*/ 8606137 w 10606716"/>
              <a:gd name="connsiteY57" fmla="*/ 2814978 h 6858000"/>
              <a:gd name="connsiteX58" fmla="*/ 8989367 w 10606716"/>
              <a:gd name="connsiteY58" fmla="*/ 2152172 h 6858000"/>
              <a:gd name="connsiteX59" fmla="*/ 9108816 w 10606716"/>
              <a:gd name="connsiteY59" fmla="*/ 2082751 h 6858000"/>
              <a:gd name="connsiteX60" fmla="*/ 1321854 w 10606716"/>
              <a:gd name="connsiteY60" fmla="*/ 2071857 h 6858000"/>
              <a:gd name="connsiteX61" fmla="*/ 5365317 w 10606716"/>
              <a:gd name="connsiteY61" fmla="*/ 2071857 h 6858000"/>
              <a:gd name="connsiteX62" fmla="*/ 5985373 w 10606716"/>
              <a:gd name="connsiteY62" fmla="*/ 2437296 h 6858000"/>
              <a:gd name="connsiteX63" fmla="*/ 8011470 w 10606716"/>
              <a:gd name="connsiteY63" fmla="*/ 5926372 h 6858000"/>
              <a:gd name="connsiteX64" fmla="*/ 8011470 w 10606716"/>
              <a:gd name="connsiteY64" fmla="*/ 6639850 h 6858000"/>
              <a:gd name="connsiteX65" fmla="*/ 7904625 w 10606716"/>
              <a:gd name="connsiteY65" fmla="*/ 6823844 h 6858000"/>
              <a:gd name="connsiteX66" fmla="*/ 7884791 w 10606716"/>
              <a:gd name="connsiteY66" fmla="*/ 6858000 h 6858000"/>
              <a:gd name="connsiteX67" fmla="*/ 0 w 10606716"/>
              <a:gd name="connsiteY67" fmla="*/ 6858000 h 6858000"/>
              <a:gd name="connsiteX68" fmla="*/ 0 w 10606716"/>
              <a:gd name="connsiteY68" fmla="*/ 3635967 h 6858000"/>
              <a:gd name="connsiteX69" fmla="*/ 27177 w 10606716"/>
              <a:gd name="connsiteY69" fmla="*/ 3588964 h 6858000"/>
              <a:gd name="connsiteX70" fmla="*/ 693065 w 10606716"/>
              <a:gd name="connsiteY70" fmla="*/ 2437296 h 6858000"/>
              <a:gd name="connsiteX71" fmla="*/ 1321854 w 10606716"/>
              <a:gd name="connsiteY71" fmla="*/ 2071857 h 6858000"/>
              <a:gd name="connsiteX72" fmla="*/ 6786399 w 10606716"/>
              <a:gd name="connsiteY72" fmla="*/ 753840 h 6858000"/>
              <a:gd name="connsiteX73" fmla="*/ 8025968 w 10606716"/>
              <a:gd name="connsiteY73" fmla="*/ 753840 h 6858000"/>
              <a:gd name="connsiteX74" fmla="*/ 8216053 w 10606716"/>
              <a:gd name="connsiteY74" fmla="*/ 865869 h 6858000"/>
              <a:gd name="connsiteX75" fmla="*/ 8837177 w 10606716"/>
              <a:gd name="connsiteY75" fmla="*/ 1935484 h 6858000"/>
              <a:gd name="connsiteX76" fmla="*/ 8837177 w 10606716"/>
              <a:gd name="connsiteY76" fmla="*/ 2154207 h 6858000"/>
              <a:gd name="connsiteX77" fmla="*/ 8216053 w 10606716"/>
              <a:gd name="connsiteY77" fmla="*/ 3223823 h 6858000"/>
              <a:gd name="connsiteX78" fmla="*/ 8025968 w 10606716"/>
              <a:gd name="connsiteY78" fmla="*/ 3335852 h 6858000"/>
              <a:gd name="connsiteX79" fmla="*/ 6786399 w 10606716"/>
              <a:gd name="connsiteY79" fmla="*/ 3335852 h 6858000"/>
              <a:gd name="connsiteX80" fmla="*/ 6593637 w 10606716"/>
              <a:gd name="connsiteY80" fmla="*/ 3223823 h 6858000"/>
              <a:gd name="connsiteX81" fmla="*/ 5975192 w 10606716"/>
              <a:gd name="connsiteY81" fmla="*/ 2154207 h 6858000"/>
              <a:gd name="connsiteX82" fmla="*/ 5975192 w 10606716"/>
              <a:gd name="connsiteY82" fmla="*/ 1935484 h 6858000"/>
              <a:gd name="connsiteX83" fmla="*/ 6593637 w 10606716"/>
              <a:gd name="connsiteY83" fmla="*/ 865869 h 6858000"/>
              <a:gd name="connsiteX84" fmla="*/ 6786399 w 10606716"/>
              <a:gd name="connsiteY84" fmla="*/ 753840 h 6858000"/>
              <a:gd name="connsiteX85" fmla="*/ 0 w 10606716"/>
              <a:gd name="connsiteY85" fmla="*/ 0 h 6858000"/>
              <a:gd name="connsiteX86" fmla="*/ 6966294 w 10606716"/>
              <a:gd name="connsiteY86" fmla="*/ 0 h 6858000"/>
              <a:gd name="connsiteX87" fmla="*/ 6852387 w 10606716"/>
              <a:gd name="connsiteY87" fmla="*/ 196155 h 6858000"/>
              <a:gd name="connsiteX88" fmla="*/ 6043321 w 10606716"/>
              <a:gd name="connsiteY88" fmla="*/ 1589421 h 6858000"/>
              <a:gd name="connsiteX89" fmla="*/ 5423265 w 10606716"/>
              <a:gd name="connsiteY89" fmla="*/ 1954861 h 6858000"/>
              <a:gd name="connsiteX90" fmla="*/ 1379802 w 10606716"/>
              <a:gd name="connsiteY90" fmla="*/ 1954861 h 6858000"/>
              <a:gd name="connsiteX91" fmla="*/ 751013 w 10606716"/>
              <a:gd name="connsiteY91" fmla="*/ 1589421 h 6858000"/>
              <a:gd name="connsiteX92" fmla="*/ 1951 w 10606716"/>
              <a:gd name="connsiteY92" fmla="*/ 293901 h 6858000"/>
              <a:gd name="connsiteX93" fmla="*/ 0 w 10606716"/>
              <a:gd name="connsiteY93" fmla="*/ 290527 h 6858000"/>
              <a:gd name="connsiteX94" fmla="*/ 0 w 10606716"/>
              <a:gd name="connsiteY94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9108816 w 10407209"/>
              <a:gd name="connsiteY46" fmla="*/ 2082751 h 6858000"/>
              <a:gd name="connsiteX47" fmla="*/ 9876937 w 10407209"/>
              <a:gd name="connsiteY47" fmla="*/ 2082751 h 6858000"/>
              <a:gd name="connsiteX48" fmla="*/ 9994727 w 10407209"/>
              <a:gd name="connsiteY48" fmla="*/ 2152172 h 6858000"/>
              <a:gd name="connsiteX49" fmla="*/ 10379617 w 10407209"/>
              <a:gd name="connsiteY49" fmla="*/ 2814978 h 6858000"/>
              <a:gd name="connsiteX50" fmla="*/ 10379617 w 10407209"/>
              <a:gd name="connsiteY50" fmla="*/ 2950515 h 6858000"/>
              <a:gd name="connsiteX51" fmla="*/ 9994727 w 10407209"/>
              <a:gd name="connsiteY51" fmla="*/ 3613321 h 6858000"/>
              <a:gd name="connsiteX52" fmla="*/ 9876937 w 10407209"/>
              <a:gd name="connsiteY52" fmla="*/ 3682742 h 6858000"/>
              <a:gd name="connsiteX53" fmla="*/ 9108816 w 10407209"/>
              <a:gd name="connsiteY53" fmla="*/ 3682742 h 6858000"/>
              <a:gd name="connsiteX54" fmla="*/ 8989367 w 10407209"/>
              <a:gd name="connsiteY54" fmla="*/ 3613321 h 6858000"/>
              <a:gd name="connsiteX55" fmla="*/ 8606137 w 10407209"/>
              <a:gd name="connsiteY55" fmla="*/ 2950515 h 6858000"/>
              <a:gd name="connsiteX56" fmla="*/ 8606137 w 10407209"/>
              <a:gd name="connsiteY56" fmla="*/ 2814978 h 6858000"/>
              <a:gd name="connsiteX57" fmla="*/ 8989367 w 10407209"/>
              <a:gd name="connsiteY57" fmla="*/ 2152172 h 6858000"/>
              <a:gd name="connsiteX58" fmla="*/ 9108816 w 10407209"/>
              <a:gd name="connsiteY58" fmla="*/ 2082751 h 6858000"/>
              <a:gd name="connsiteX59" fmla="*/ 1321854 w 10407209"/>
              <a:gd name="connsiteY59" fmla="*/ 2071857 h 6858000"/>
              <a:gd name="connsiteX60" fmla="*/ 5365317 w 10407209"/>
              <a:gd name="connsiteY60" fmla="*/ 2071857 h 6858000"/>
              <a:gd name="connsiteX61" fmla="*/ 5985373 w 10407209"/>
              <a:gd name="connsiteY61" fmla="*/ 2437296 h 6858000"/>
              <a:gd name="connsiteX62" fmla="*/ 8011470 w 10407209"/>
              <a:gd name="connsiteY62" fmla="*/ 5926372 h 6858000"/>
              <a:gd name="connsiteX63" fmla="*/ 8011470 w 10407209"/>
              <a:gd name="connsiteY63" fmla="*/ 6639850 h 6858000"/>
              <a:gd name="connsiteX64" fmla="*/ 7904625 w 10407209"/>
              <a:gd name="connsiteY64" fmla="*/ 6823844 h 6858000"/>
              <a:gd name="connsiteX65" fmla="*/ 7884791 w 10407209"/>
              <a:gd name="connsiteY65" fmla="*/ 6858000 h 6858000"/>
              <a:gd name="connsiteX66" fmla="*/ 0 w 10407209"/>
              <a:gd name="connsiteY66" fmla="*/ 6858000 h 6858000"/>
              <a:gd name="connsiteX67" fmla="*/ 0 w 10407209"/>
              <a:gd name="connsiteY67" fmla="*/ 3635967 h 6858000"/>
              <a:gd name="connsiteX68" fmla="*/ 27177 w 10407209"/>
              <a:gd name="connsiteY68" fmla="*/ 3588964 h 6858000"/>
              <a:gd name="connsiteX69" fmla="*/ 693065 w 10407209"/>
              <a:gd name="connsiteY69" fmla="*/ 2437296 h 6858000"/>
              <a:gd name="connsiteX70" fmla="*/ 1321854 w 10407209"/>
              <a:gd name="connsiteY70" fmla="*/ 2071857 h 6858000"/>
              <a:gd name="connsiteX71" fmla="*/ 6786399 w 10407209"/>
              <a:gd name="connsiteY71" fmla="*/ 753840 h 6858000"/>
              <a:gd name="connsiteX72" fmla="*/ 8025968 w 10407209"/>
              <a:gd name="connsiteY72" fmla="*/ 753840 h 6858000"/>
              <a:gd name="connsiteX73" fmla="*/ 8216053 w 10407209"/>
              <a:gd name="connsiteY73" fmla="*/ 865869 h 6858000"/>
              <a:gd name="connsiteX74" fmla="*/ 8837177 w 10407209"/>
              <a:gd name="connsiteY74" fmla="*/ 1935484 h 6858000"/>
              <a:gd name="connsiteX75" fmla="*/ 8837177 w 10407209"/>
              <a:gd name="connsiteY75" fmla="*/ 2154207 h 6858000"/>
              <a:gd name="connsiteX76" fmla="*/ 8216053 w 10407209"/>
              <a:gd name="connsiteY76" fmla="*/ 3223823 h 6858000"/>
              <a:gd name="connsiteX77" fmla="*/ 8025968 w 10407209"/>
              <a:gd name="connsiteY77" fmla="*/ 3335852 h 6858000"/>
              <a:gd name="connsiteX78" fmla="*/ 6786399 w 10407209"/>
              <a:gd name="connsiteY78" fmla="*/ 3335852 h 6858000"/>
              <a:gd name="connsiteX79" fmla="*/ 6593637 w 10407209"/>
              <a:gd name="connsiteY79" fmla="*/ 3223823 h 6858000"/>
              <a:gd name="connsiteX80" fmla="*/ 5975192 w 10407209"/>
              <a:gd name="connsiteY80" fmla="*/ 2154207 h 6858000"/>
              <a:gd name="connsiteX81" fmla="*/ 5975192 w 10407209"/>
              <a:gd name="connsiteY81" fmla="*/ 1935484 h 6858000"/>
              <a:gd name="connsiteX82" fmla="*/ 6593637 w 10407209"/>
              <a:gd name="connsiteY82" fmla="*/ 865869 h 6858000"/>
              <a:gd name="connsiteX83" fmla="*/ 6786399 w 10407209"/>
              <a:gd name="connsiteY83" fmla="*/ 753840 h 6858000"/>
              <a:gd name="connsiteX84" fmla="*/ 0 w 10407209"/>
              <a:gd name="connsiteY84" fmla="*/ 0 h 6858000"/>
              <a:gd name="connsiteX85" fmla="*/ 6966294 w 10407209"/>
              <a:gd name="connsiteY85" fmla="*/ 0 h 6858000"/>
              <a:gd name="connsiteX86" fmla="*/ 6852387 w 10407209"/>
              <a:gd name="connsiteY86" fmla="*/ 196155 h 6858000"/>
              <a:gd name="connsiteX87" fmla="*/ 6043321 w 10407209"/>
              <a:gd name="connsiteY87" fmla="*/ 1589421 h 6858000"/>
              <a:gd name="connsiteX88" fmla="*/ 5423265 w 10407209"/>
              <a:gd name="connsiteY88" fmla="*/ 1954861 h 6858000"/>
              <a:gd name="connsiteX89" fmla="*/ 1379802 w 10407209"/>
              <a:gd name="connsiteY89" fmla="*/ 1954861 h 6858000"/>
              <a:gd name="connsiteX90" fmla="*/ 751013 w 10407209"/>
              <a:gd name="connsiteY90" fmla="*/ 1589421 h 6858000"/>
              <a:gd name="connsiteX91" fmla="*/ 1951 w 10407209"/>
              <a:gd name="connsiteY91" fmla="*/ 293901 h 6858000"/>
              <a:gd name="connsiteX92" fmla="*/ 0 w 10407209"/>
              <a:gd name="connsiteY92" fmla="*/ 290527 h 6858000"/>
              <a:gd name="connsiteX93" fmla="*/ 0 w 10407209"/>
              <a:gd name="connsiteY93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025501 w 10398280"/>
              <a:gd name="connsiteY2" fmla="*/ 6858000 h 6858000"/>
              <a:gd name="connsiteX3" fmla="*/ 8129453 w 10398280"/>
              <a:gd name="connsiteY3" fmla="*/ 6678214 h 6858000"/>
              <a:gd name="connsiteX4" fmla="*/ 8272677 w 10398280"/>
              <a:gd name="connsiteY4" fmla="*/ 6430504 h 6858000"/>
              <a:gd name="connsiteX5" fmla="*/ 8526285 w 10398280"/>
              <a:gd name="connsiteY5" fmla="*/ 6283111 h 6858000"/>
              <a:gd name="connsiteX6" fmla="*/ 8508611 w 10398280"/>
              <a:gd name="connsiteY6" fmla="*/ 4776272 h 6858000"/>
              <a:gd name="connsiteX7" fmla="*/ 9153763 w 10398280"/>
              <a:gd name="connsiteY7" fmla="*/ 4776272 h 6858000"/>
              <a:gd name="connsiteX8" fmla="*/ 9252696 w 10398280"/>
              <a:gd name="connsiteY8" fmla="*/ 4834580 h 6858000"/>
              <a:gd name="connsiteX9" fmla="*/ 9575969 w 10398280"/>
              <a:gd name="connsiteY9" fmla="*/ 5391278 h 6858000"/>
              <a:gd name="connsiteX10" fmla="*/ 9575969 w 10398280"/>
              <a:gd name="connsiteY10" fmla="*/ 5505116 h 6858000"/>
              <a:gd name="connsiteX11" fmla="*/ 9252696 w 10398280"/>
              <a:gd name="connsiteY11" fmla="*/ 6061815 h 6858000"/>
              <a:gd name="connsiteX12" fmla="*/ 9153763 w 10398280"/>
              <a:gd name="connsiteY12" fmla="*/ 6120122 h 6858000"/>
              <a:gd name="connsiteX13" fmla="*/ 8508611 w 10398280"/>
              <a:gd name="connsiteY13" fmla="*/ 6120122 h 6858000"/>
              <a:gd name="connsiteX14" fmla="*/ 8408284 w 10398280"/>
              <a:gd name="connsiteY14" fmla="*/ 6061815 h 6858000"/>
              <a:gd name="connsiteX15" fmla="*/ 8086404 w 10398280"/>
              <a:gd name="connsiteY15" fmla="*/ 5505116 h 6858000"/>
              <a:gd name="connsiteX16" fmla="*/ 8086404 w 10398280"/>
              <a:gd name="connsiteY16" fmla="*/ 5391278 h 6858000"/>
              <a:gd name="connsiteX17" fmla="*/ 8408284 w 10398280"/>
              <a:gd name="connsiteY17" fmla="*/ 4834580 h 6858000"/>
              <a:gd name="connsiteX18" fmla="*/ 8508611 w 10398280"/>
              <a:gd name="connsiteY18" fmla="*/ 4776272 h 6858000"/>
              <a:gd name="connsiteX19" fmla="*/ 8438383 w 10398280"/>
              <a:gd name="connsiteY19" fmla="*/ 4182594 h 6858000"/>
              <a:gd name="connsiteX20" fmla="*/ 8671249 w 10398280"/>
              <a:gd name="connsiteY20" fmla="*/ 4182594 h 6858000"/>
              <a:gd name="connsiteX21" fmla="*/ 8706958 w 10398280"/>
              <a:gd name="connsiteY21" fmla="*/ 4203640 h 6858000"/>
              <a:gd name="connsiteX22" fmla="*/ 8823642 w 10398280"/>
              <a:gd name="connsiteY22" fmla="*/ 4404579 h 6858000"/>
              <a:gd name="connsiteX23" fmla="*/ 8823642 w 10398280"/>
              <a:gd name="connsiteY23" fmla="*/ 4445668 h 6858000"/>
              <a:gd name="connsiteX24" fmla="*/ 8706958 w 10398280"/>
              <a:gd name="connsiteY24" fmla="*/ 4646606 h 6858000"/>
              <a:gd name="connsiteX25" fmla="*/ 8671249 w 10398280"/>
              <a:gd name="connsiteY25" fmla="*/ 4667652 h 6858000"/>
              <a:gd name="connsiteX26" fmla="*/ 8438383 w 10398280"/>
              <a:gd name="connsiteY26" fmla="*/ 4667652 h 6858000"/>
              <a:gd name="connsiteX27" fmla="*/ 8402170 w 10398280"/>
              <a:gd name="connsiteY27" fmla="*/ 4646606 h 6858000"/>
              <a:gd name="connsiteX28" fmla="*/ 8285989 w 10398280"/>
              <a:gd name="connsiteY28" fmla="*/ 4445668 h 6858000"/>
              <a:gd name="connsiteX29" fmla="*/ 8285989 w 10398280"/>
              <a:gd name="connsiteY29" fmla="*/ 4404579 h 6858000"/>
              <a:gd name="connsiteX30" fmla="*/ 8402170 w 10398280"/>
              <a:gd name="connsiteY30" fmla="*/ 4203640 h 6858000"/>
              <a:gd name="connsiteX31" fmla="*/ 8438383 w 10398280"/>
              <a:gd name="connsiteY31" fmla="*/ 4182594 h 6858000"/>
              <a:gd name="connsiteX32" fmla="*/ 7678681 w 10398280"/>
              <a:gd name="connsiteY32" fmla="*/ 3459104 h 6858000"/>
              <a:gd name="connsiteX33" fmla="*/ 8119685 w 10398280"/>
              <a:gd name="connsiteY33" fmla="*/ 3459104 h 6858000"/>
              <a:gd name="connsiteX34" fmla="*/ 8187313 w 10398280"/>
              <a:gd name="connsiteY34" fmla="*/ 3498961 h 6858000"/>
              <a:gd name="connsiteX35" fmla="*/ 8408292 w 10398280"/>
              <a:gd name="connsiteY35" fmla="*/ 3879501 h 6858000"/>
              <a:gd name="connsiteX36" fmla="*/ 8408292 w 10398280"/>
              <a:gd name="connsiteY36" fmla="*/ 3957318 h 6858000"/>
              <a:gd name="connsiteX37" fmla="*/ 8187313 w 10398280"/>
              <a:gd name="connsiteY37" fmla="*/ 4337857 h 6858000"/>
              <a:gd name="connsiteX38" fmla="*/ 8119685 w 10398280"/>
              <a:gd name="connsiteY38" fmla="*/ 4377714 h 6858000"/>
              <a:gd name="connsiteX39" fmla="*/ 7678681 w 10398280"/>
              <a:gd name="connsiteY39" fmla="*/ 4377714 h 6858000"/>
              <a:gd name="connsiteX40" fmla="*/ 7610101 w 10398280"/>
              <a:gd name="connsiteY40" fmla="*/ 4337857 h 6858000"/>
              <a:gd name="connsiteX41" fmla="*/ 7390076 w 10398280"/>
              <a:gd name="connsiteY41" fmla="*/ 3957318 h 6858000"/>
              <a:gd name="connsiteX42" fmla="*/ 7390076 w 10398280"/>
              <a:gd name="connsiteY42" fmla="*/ 3879501 h 6858000"/>
              <a:gd name="connsiteX43" fmla="*/ 7610101 w 10398280"/>
              <a:gd name="connsiteY43" fmla="*/ 3498961 h 6858000"/>
              <a:gd name="connsiteX44" fmla="*/ 7678681 w 10398280"/>
              <a:gd name="connsiteY44" fmla="*/ 3459104 h 6858000"/>
              <a:gd name="connsiteX45" fmla="*/ 9108816 w 10398280"/>
              <a:gd name="connsiteY45" fmla="*/ 2082751 h 6858000"/>
              <a:gd name="connsiteX46" fmla="*/ 9876937 w 10398280"/>
              <a:gd name="connsiteY46" fmla="*/ 2082751 h 6858000"/>
              <a:gd name="connsiteX47" fmla="*/ 9994727 w 10398280"/>
              <a:gd name="connsiteY47" fmla="*/ 2152172 h 6858000"/>
              <a:gd name="connsiteX48" fmla="*/ 10379617 w 10398280"/>
              <a:gd name="connsiteY48" fmla="*/ 2814978 h 6858000"/>
              <a:gd name="connsiteX49" fmla="*/ 10379617 w 10398280"/>
              <a:gd name="connsiteY49" fmla="*/ 2950515 h 6858000"/>
              <a:gd name="connsiteX50" fmla="*/ 9994727 w 10398280"/>
              <a:gd name="connsiteY50" fmla="*/ 3613321 h 6858000"/>
              <a:gd name="connsiteX51" fmla="*/ 9876937 w 10398280"/>
              <a:gd name="connsiteY51" fmla="*/ 3682742 h 6858000"/>
              <a:gd name="connsiteX52" fmla="*/ 9108816 w 10398280"/>
              <a:gd name="connsiteY52" fmla="*/ 3682742 h 6858000"/>
              <a:gd name="connsiteX53" fmla="*/ 8989367 w 10398280"/>
              <a:gd name="connsiteY53" fmla="*/ 3613321 h 6858000"/>
              <a:gd name="connsiteX54" fmla="*/ 8606137 w 10398280"/>
              <a:gd name="connsiteY54" fmla="*/ 2950515 h 6858000"/>
              <a:gd name="connsiteX55" fmla="*/ 8606137 w 10398280"/>
              <a:gd name="connsiteY55" fmla="*/ 2814978 h 6858000"/>
              <a:gd name="connsiteX56" fmla="*/ 8989367 w 10398280"/>
              <a:gd name="connsiteY56" fmla="*/ 2152172 h 6858000"/>
              <a:gd name="connsiteX57" fmla="*/ 9108816 w 10398280"/>
              <a:gd name="connsiteY57" fmla="*/ 2082751 h 6858000"/>
              <a:gd name="connsiteX58" fmla="*/ 1321854 w 10398280"/>
              <a:gd name="connsiteY58" fmla="*/ 2071857 h 6858000"/>
              <a:gd name="connsiteX59" fmla="*/ 5365317 w 10398280"/>
              <a:gd name="connsiteY59" fmla="*/ 2071857 h 6858000"/>
              <a:gd name="connsiteX60" fmla="*/ 5985373 w 10398280"/>
              <a:gd name="connsiteY60" fmla="*/ 2437296 h 6858000"/>
              <a:gd name="connsiteX61" fmla="*/ 8011470 w 10398280"/>
              <a:gd name="connsiteY61" fmla="*/ 5926372 h 6858000"/>
              <a:gd name="connsiteX62" fmla="*/ 8011470 w 10398280"/>
              <a:gd name="connsiteY62" fmla="*/ 6639850 h 6858000"/>
              <a:gd name="connsiteX63" fmla="*/ 7904625 w 10398280"/>
              <a:gd name="connsiteY63" fmla="*/ 6823844 h 6858000"/>
              <a:gd name="connsiteX64" fmla="*/ 7884791 w 10398280"/>
              <a:gd name="connsiteY64" fmla="*/ 6858000 h 6858000"/>
              <a:gd name="connsiteX65" fmla="*/ 0 w 10398280"/>
              <a:gd name="connsiteY65" fmla="*/ 6858000 h 6858000"/>
              <a:gd name="connsiteX66" fmla="*/ 0 w 10398280"/>
              <a:gd name="connsiteY66" fmla="*/ 3635967 h 6858000"/>
              <a:gd name="connsiteX67" fmla="*/ 27177 w 10398280"/>
              <a:gd name="connsiteY67" fmla="*/ 3588964 h 6858000"/>
              <a:gd name="connsiteX68" fmla="*/ 693065 w 10398280"/>
              <a:gd name="connsiteY68" fmla="*/ 2437296 h 6858000"/>
              <a:gd name="connsiteX69" fmla="*/ 1321854 w 10398280"/>
              <a:gd name="connsiteY69" fmla="*/ 2071857 h 6858000"/>
              <a:gd name="connsiteX70" fmla="*/ 6786399 w 10398280"/>
              <a:gd name="connsiteY70" fmla="*/ 753840 h 6858000"/>
              <a:gd name="connsiteX71" fmla="*/ 8025968 w 10398280"/>
              <a:gd name="connsiteY71" fmla="*/ 753840 h 6858000"/>
              <a:gd name="connsiteX72" fmla="*/ 8216053 w 10398280"/>
              <a:gd name="connsiteY72" fmla="*/ 865869 h 6858000"/>
              <a:gd name="connsiteX73" fmla="*/ 8837177 w 10398280"/>
              <a:gd name="connsiteY73" fmla="*/ 1935484 h 6858000"/>
              <a:gd name="connsiteX74" fmla="*/ 8837177 w 10398280"/>
              <a:gd name="connsiteY74" fmla="*/ 2154207 h 6858000"/>
              <a:gd name="connsiteX75" fmla="*/ 8216053 w 10398280"/>
              <a:gd name="connsiteY75" fmla="*/ 3223823 h 6858000"/>
              <a:gd name="connsiteX76" fmla="*/ 8025968 w 10398280"/>
              <a:gd name="connsiteY76" fmla="*/ 3335852 h 6858000"/>
              <a:gd name="connsiteX77" fmla="*/ 6786399 w 10398280"/>
              <a:gd name="connsiteY77" fmla="*/ 3335852 h 6858000"/>
              <a:gd name="connsiteX78" fmla="*/ 6593637 w 10398280"/>
              <a:gd name="connsiteY78" fmla="*/ 3223823 h 6858000"/>
              <a:gd name="connsiteX79" fmla="*/ 5975192 w 10398280"/>
              <a:gd name="connsiteY79" fmla="*/ 2154207 h 6858000"/>
              <a:gd name="connsiteX80" fmla="*/ 5975192 w 10398280"/>
              <a:gd name="connsiteY80" fmla="*/ 1935484 h 6858000"/>
              <a:gd name="connsiteX81" fmla="*/ 6593637 w 10398280"/>
              <a:gd name="connsiteY81" fmla="*/ 865869 h 6858000"/>
              <a:gd name="connsiteX82" fmla="*/ 6786399 w 10398280"/>
              <a:gd name="connsiteY82" fmla="*/ 753840 h 6858000"/>
              <a:gd name="connsiteX83" fmla="*/ 0 w 10398280"/>
              <a:gd name="connsiteY83" fmla="*/ 0 h 6858000"/>
              <a:gd name="connsiteX84" fmla="*/ 6966294 w 10398280"/>
              <a:gd name="connsiteY84" fmla="*/ 0 h 6858000"/>
              <a:gd name="connsiteX85" fmla="*/ 6852387 w 10398280"/>
              <a:gd name="connsiteY85" fmla="*/ 196155 h 6858000"/>
              <a:gd name="connsiteX86" fmla="*/ 6043321 w 10398280"/>
              <a:gd name="connsiteY86" fmla="*/ 1589421 h 6858000"/>
              <a:gd name="connsiteX87" fmla="*/ 5423265 w 10398280"/>
              <a:gd name="connsiteY87" fmla="*/ 1954861 h 6858000"/>
              <a:gd name="connsiteX88" fmla="*/ 1379802 w 10398280"/>
              <a:gd name="connsiteY88" fmla="*/ 1954861 h 6858000"/>
              <a:gd name="connsiteX89" fmla="*/ 751013 w 10398280"/>
              <a:gd name="connsiteY89" fmla="*/ 1589421 h 6858000"/>
              <a:gd name="connsiteX90" fmla="*/ 1951 w 10398280"/>
              <a:gd name="connsiteY90" fmla="*/ 293901 h 6858000"/>
              <a:gd name="connsiteX91" fmla="*/ 0 w 10398280"/>
              <a:gd name="connsiteY91" fmla="*/ 290527 h 6858000"/>
              <a:gd name="connsiteX92" fmla="*/ 0 w 10398280"/>
              <a:gd name="connsiteY92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129453 w 10398280"/>
              <a:gd name="connsiteY2" fmla="*/ 6678214 h 6858000"/>
              <a:gd name="connsiteX3" fmla="*/ 8272677 w 10398280"/>
              <a:gd name="connsiteY3" fmla="*/ 6430504 h 6858000"/>
              <a:gd name="connsiteX4" fmla="*/ 8526285 w 10398280"/>
              <a:gd name="connsiteY4" fmla="*/ 6283111 h 6858000"/>
              <a:gd name="connsiteX5" fmla="*/ 8508611 w 10398280"/>
              <a:gd name="connsiteY5" fmla="*/ 4776272 h 6858000"/>
              <a:gd name="connsiteX6" fmla="*/ 9153763 w 10398280"/>
              <a:gd name="connsiteY6" fmla="*/ 4776272 h 6858000"/>
              <a:gd name="connsiteX7" fmla="*/ 9252696 w 10398280"/>
              <a:gd name="connsiteY7" fmla="*/ 4834580 h 6858000"/>
              <a:gd name="connsiteX8" fmla="*/ 9575969 w 10398280"/>
              <a:gd name="connsiteY8" fmla="*/ 5391278 h 6858000"/>
              <a:gd name="connsiteX9" fmla="*/ 9575969 w 10398280"/>
              <a:gd name="connsiteY9" fmla="*/ 5505116 h 6858000"/>
              <a:gd name="connsiteX10" fmla="*/ 9252696 w 10398280"/>
              <a:gd name="connsiteY10" fmla="*/ 6061815 h 6858000"/>
              <a:gd name="connsiteX11" fmla="*/ 9153763 w 10398280"/>
              <a:gd name="connsiteY11" fmla="*/ 6120122 h 6858000"/>
              <a:gd name="connsiteX12" fmla="*/ 8508611 w 10398280"/>
              <a:gd name="connsiteY12" fmla="*/ 6120122 h 6858000"/>
              <a:gd name="connsiteX13" fmla="*/ 8408284 w 10398280"/>
              <a:gd name="connsiteY13" fmla="*/ 6061815 h 6858000"/>
              <a:gd name="connsiteX14" fmla="*/ 8086404 w 10398280"/>
              <a:gd name="connsiteY14" fmla="*/ 5505116 h 6858000"/>
              <a:gd name="connsiteX15" fmla="*/ 8086404 w 10398280"/>
              <a:gd name="connsiteY15" fmla="*/ 5391278 h 6858000"/>
              <a:gd name="connsiteX16" fmla="*/ 8408284 w 10398280"/>
              <a:gd name="connsiteY16" fmla="*/ 4834580 h 6858000"/>
              <a:gd name="connsiteX17" fmla="*/ 8508611 w 10398280"/>
              <a:gd name="connsiteY17" fmla="*/ 4776272 h 6858000"/>
              <a:gd name="connsiteX18" fmla="*/ 8438383 w 10398280"/>
              <a:gd name="connsiteY18" fmla="*/ 4182594 h 6858000"/>
              <a:gd name="connsiteX19" fmla="*/ 8671249 w 10398280"/>
              <a:gd name="connsiteY19" fmla="*/ 4182594 h 6858000"/>
              <a:gd name="connsiteX20" fmla="*/ 8706958 w 10398280"/>
              <a:gd name="connsiteY20" fmla="*/ 4203640 h 6858000"/>
              <a:gd name="connsiteX21" fmla="*/ 8823642 w 10398280"/>
              <a:gd name="connsiteY21" fmla="*/ 4404579 h 6858000"/>
              <a:gd name="connsiteX22" fmla="*/ 8823642 w 10398280"/>
              <a:gd name="connsiteY22" fmla="*/ 4445668 h 6858000"/>
              <a:gd name="connsiteX23" fmla="*/ 8706958 w 10398280"/>
              <a:gd name="connsiteY23" fmla="*/ 4646606 h 6858000"/>
              <a:gd name="connsiteX24" fmla="*/ 8671249 w 10398280"/>
              <a:gd name="connsiteY24" fmla="*/ 4667652 h 6858000"/>
              <a:gd name="connsiteX25" fmla="*/ 8438383 w 10398280"/>
              <a:gd name="connsiteY25" fmla="*/ 4667652 h 6858000"/>
              <a:gd name="connsiteX26" fmla="*/ 8402170 w 10398280"/>
              <a:gd name="connsiteY26" fmla="*/ 4646606 h 6858000"/>
              <a:gd name="connsiteX27" fmla="*/ 8285989 w 10398280"/>
              <a:gd name="connsiteY27" fmla="*/ 4445668 h 6858000"/>
              <a:gd name="connsiteX28" fmla="*/ 8285989 w 10398280"/>
              <a:gd name="connsiteY28" fmla="*/ 4404579 h 6858000"/>
              <a:gd name="connsiteX29" fmla="*/ 8402170 w 10398280"/>
              <a:gd name="connsiteY29" fmla="*/ 4203640 h 6858000"/>
              <a:gd name="connsiteX30" fmla="*/ 8438383 w 10398280"/>
              <a:gd name="connsiteY30" fmla="*/ 4182594 h 6858000"/>
              <a:gd name="connsiteX31" fmla="*/ 7678681 w 10398280"/>
              <a:gd name="connsiteY31" fmla="*/ 3459104 h 6858000"/>
              <a:gd name="connsiteX32" fmla="*/ 8119685 w 10398280"/>
              <a:gd name="connsiteY32" fmla="*/ 3459104 h 6858000"/>
              <a:gd name="connsiteX33" fmla="*/ 8187313 w 10398280"/>
              <a:gd name="connsiteY33" fmla="*/ 3498961 h 6858000"/>
              <a:gd name="connsiteX34" fmla="*/ 8408292 w 10398280"/>
              <a:gd name="connsiteY34" fmla="*/ 3879501 h 6858000"/>
              <a:gd name="connsiteX35" fmla="*/ 8408292 w 10398280"/>
              <a:gd name="connsiteY35" fmla="*/ 3957318 h 6858000"/>
              <a:gd name="connsiteX36" fmla="*/ 8187313 w 10398280"/>
              <a:gd name="connsiteY36" fmla="*/ 4337857 h 6858000"/>
              <a:gd name="connsiteX37" fmla="*/ 8119685 w 10398280"/>
              <a:gd name="connsiteY37" fmla="*/ 4377714 h 6858000"/>
              <a:gd name="connsiteX38" fmla="*/ 7678681 w 10398280"/>
              <a:gd name="connsiteY38" fmla="*/ 4377714 h 6858000"/>
              <a:gd name="connsiteX39" fmla="*/ 7610101 w 10398280"/>
              <a:gd name="connsiteY39" fmla="*/ 4337857 h 6858000"/>
              <a:gd name="connsiteX40" fmla="*/ 7390076 w 10398280"/>
              <a:gd name="connsiteY40" fmla="*/ 3957318 h 6858000"/>
              <a:gd name="connsiteX41" fmla="*/ 7390076 w 10398280"/>
              <a:gd name="connsiteY41" fmla="*/ 3879501 h 6858000"/>
              <a:gd name="connsiteX42" fmla="*/ 7610101 w 10398280"/>
              <a:gd name="connsiteY42" fmla="*/ 3498961 h 6858000"/>
              <a:gd name="connsiteX43" fmla="*/ 7678681 w 10398280"/>
              <a:gd name="connsiteY43" fmla="*/ 3459104 h 6858000"/>
              <a:gd name="connsiteX44" fmla="*/ 9108816 w 10398280"/>
              <a:gd name="connsiteY44" fmla="*/ 2082751 h 6858000"/>
              <a:gd name="connsiteX45" fmla="*/ 9876937 w 10398280"/>
              <a:gd name="connsiteY45" fmla="*/ 2082751 h 6858000"/>
              <a:gd name="connsiteX46" fmla="*/ 9994727 w 10398280"/>
              <a:gd name="connsiteY46" fmla="*/ 2152172 h 6858000"/>
              <a:gd name="connsiteX47" fmla="*/ 10379617 w 10398280"/>
              <a:gd name="connsiteY47" fmla="*/ 2814978 h 6858000"/>
              <a:gd name="connsiteX48" fmla="*/ 10379617 w 10398280"/>
              <a:gd name="connsiteY48" fmla="*/ 2950515 h 6858000"/>
              <a:gd name="connsiteX49" fmla="*/ 9994727 w 10398280"/>
              <a:gd name="connsiteY49" fmla="*/ 3613321 h 6858000"/>
              <a:gd name="connsiteX50" fmla="*/ 9876937 w 10398280"/>
              <a:gd name="connsiteY50" fmla="*/ 3682742 h 6858000"/>
              <a:gd name="connsiteX51" fmla="*/ 9108816 w 10398280"/>
              <a:gd name="connsiteY51" fmla="*/ 3682742 h 6858000"/>
              <a:gd name="connsiteX52" fmla="*/ 8989367 w 10398280"/>
              <a:gd name="connsiteY52" fmla="*/ 3613321 h 6858000"/>
              <a:gd name="connsiteX53" fmla="*/ 8606137 w 10398280"/>
              <a:gd name="connsiteY53" fmla="*/ 2950515 h 6858000"/>
              <a:gd name="connsiteX54" fmla="*/ 8606137 w 10398280"/>
              <a:gd name="connsiteY54" fmla="*/ 2814978 h 6858000"/>
              <a:gd name="connsiteX55" fmla="*/ 8989367 w 10398280"/>
              <a:gd name="connsiteY55" fmla="*/ 2152172 h 6858000"/>
              <a:gd name="connsiteX56" fmla="*/ 9108816 w 10398280"/>
              <a:gd name="connsiteY56" fmla="*/ 2082751 h 6858000"/>
              <a:gd name="connsiteX57" fmla="*/ 1321854 w 10398280"/>
              <a:gd name="connsiteY57" fmla="*/ 2071857 h 6858000"/>
              <a:gd name="connsiteX58" fmla="*/ 5365317 w 10398280"/>
              <a:gd name="connsiteY58" fmla="*/ 2071857 h 6858000"/>
              <a:gd name="connsiteX59" fmla="*/ 5985373 w 10398280"/>
              <a:gd name="connsiteY59" fmla="*/ 2437296 h 6858000"/>
              <a:gd name="connsiteX60" fmla="*/ 8011470 w 10398280"/>
              <a:gd name="connsiteY60" fmla="*/ 5926372 h 6858000"/>
              <a:gd name="connsiteX61" fmla="*/ 8011470 w 10398280"/>
              <a:gd name="connsiteY61" fmla="*/ 6639850 h 6858000"/>
              <a:gd name="connsiteX62" fmla="*/ 7904625 w 10398280"/>
              <a:gd name="connsiteY62" fmla="*/ 6823844 h 6858000"/>
              <a:gd name="connsiteX63" fmla="*/ 7884791 w 10398280"/>
              <a:gd name="connsiteY63" fmla="*/ 6858000 h 6858000"/>
              <a:gd name="connsiteX64" fmla="*/ 0 w 10398280"/>
              <a:gd name="connsiteY64" fmla="*/ 6858000 h 6858000"/>
              <a:gd name="connsiteX65" fmla="*/ 0 w 10398280"/>
              <a:gd name="connsiteY65" fmla="*/ 3635967 h 6858000"/>
              <a:gd name="connsiteX66" fmla="*/ 27177 w 10398280"/>
              <a:gd name="connsiteY66" fmla="*/ 3588964 h 6858000"/>
              <a:gd name="connsiteX67" fmla="*/ 693065 w 10398280"/>
              <a:gd name="connsiteY67" fmla="*/ 2437296 h 6858000"/>
              <a:gd name="connsiteX68" fmla="*/ 1321854 w 10398280"/>
              <a:gd name="connsiteY68" fmla="*/ 2071857 h 6858000"/>
              <a:gd name="connsiteX69" fmla="*/ 6786399 w 10398280"/>
              <a:gd name="connsiteY69" fmla="*/ 753840 h 6858000"/>
              <a:gd name="connsiteX70" fmla="*/ 8025968 w 10398280"/>
              <a:gd name="connsiteY70" fmla="*/ 753840 h 6858000"/>
              <a:gd name="connsiteX71" fmla="*/ 8216053 w 10398280"/>
              <a:gd name="connsiteY71" fmla="*/ 865869 h 6858000"/>
              <a:gd name="connsiteX72" fmla="*/ 8837177 w 10398280"/>
              <a:gd name="connsiteY72" fmla="*/ 1935484 h 6858000"/>
              <a:gd name="connsiteX73" fmla="*/ 8837177 w 10398280"/>
              <a:gd name="connsiteY73" fmla="*/ 2154207 h 6858000"/>
              <a:gd name="connsiteX74" fmla="*/ 8216053 w 10398280"/>
              <a:gd name="connsiteY74" fmla="*/ 3223823 h 6858000"/>
              <a:gd name="connsiteX75" fmla="*/ 8025968 w 10398280"/>
              <a:gd name="connsiteY75" fmla="*/ 3335852 h 6858000"/>
              <a:gd name="connsiteX76" fmla="*/ 6786399 w 10398280"/>
              <a:gd name="connsiteY76" fmla="*/ 3335852 h 6858000"/>
              <a:gd name="connsiteX77" fmla="*/ 6593637 w 10398280"/>
              <a:gd name="connsiteY77" fmla="*/ 3223823 h 6858000"/>
              <a:gd name="connsiteX78" fmla="*/ 5975192 w 10398280"/>
              <a:gd name="connsiteY78" fmla="*/ 2154207 h 6858000"/>
              <a:gd name="connsiteX79" fmla="*/ 5975192 w 10398280"/>
              <a:gd name="connsiteY79" fmla="*/ 1935484 h 6858000"/>
              <a:gd name="connsiteX80" fmla="*/ 6593637 w 10398280"/>
              <a:gd name="connsiteY80" fmla="*/ 865869 h 6858000"/>
              <a:gd name="connsiteX81" fmla="*/ 6786399 w 10398280"/>
              <a:gd name="connsiteY81" fmla="*/ 753840 h 6858000"/>
              <a:gd name="connsiteX82" fmla="*/ 0 w 10398280"/>
              <a:gd name="connsiteY82" fmla="*/ 0 h 6858000"/>
              <a:gd name="connsiteX83" fmla="*/ 6966294 w 10398280"/>
              <a:gd name="connsiteY83" fmla="*/ 0 h 6858000"/>
              <a:gd name="connsiteX84" fmla="*/ 6852387 w 10398280"/>
              <a:gd name="connsiteY84" fmla="*/ 196155 h 6858000"/>
              <a:gd name="connsiteX85" fmla="*/ 6043321 w 10398280"/>
              <a:gd name="connsiteY85" fmla="*/ 1589421 h 6858000"/>
              <a:gd name="connsiteX86" fmla="*/ 5423265 w 10398280"/>
              <a:gd name="connsiteY86" fmla="*/ 1954861 h 6858000"/>
              <a:gd name="connsiteX87" fmla="*/ 1379802 w 10398280"/>
              <a:gd name="connsiteY87" fmla="*/ 1954861 h 6858000"/>
              <a:gd name="connsiteX88" fmla="*/ 751013 w 10398280"/>
              <a:gd name="connsiteY88" fmla="*/ 1589421 h 6858000"/>
              <a:gd name="connsiteX89" fmla="*/ 1951 w 10398280"/>
              <a:gd name="connsiteY89" fmla="*/ 293901 h 6858000"/>
              <a:gd name="connsiteX90" fmla="*/ 0 w 10398280"/>
              <a:gd name="connsiteY90" fmla="*/ 290527 h 6858000"/>
              <a:gd name="connsiteX91" fmla="*/ 0 w 10398280"/>
              <a:gd name="connsiteY91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272677 w 10398280"/>
              <a:gd name="connsiteY2" fmla="*/ 6430504 h 6858000"/>
              <a:gd name="connsiteX3" fmla="*/ 8526285 w 10398280"/>
              <a:gd name="connsiteY3" fmla="*/ 6283111 h 6858000"/>
              <a:gd name="connsiteX4" fmla="*/ 8508611 w 10398280"/>
              <a:gd name="connsiteY4" fmla="*/ 4776272 h 6858000"/>
              <a:gd name="connsiteX5" fmla="*/ 9153763 w 10398280"/>
              <a:gd name="connsiteY5" fmla="*/ 4776272 h 6858000"/>
              <a:gd name="connsiteX6" fmla="*/ 9252696 w 10398280"/>
              <a:gd name="connsiteY6" fmla="*/ 4834580 h 6858000"/>
              <a:gd name="connsiteX7" fmla="*/ 9575969 w 10398280"/>
              <a:gd name="connsiteY7" fmla="*/ 5391278 h 6858000"/>
              <a:gd name="connsiteX8" fmla="*/ 9575969 w 10398280"/>
              <a:gd name="connsiteY8" fmla="*/ 5505116 h 6858000"/>
              <a:gd name="connsiteX9" fmla="*/ 9252696 w 10398280"/>
              <a:gd name="connsiteY9" fmla="*/ 6061815 h 6858000"/>
              <a:gd name="connsiteX10" fmla="*/ 9153763 w 10398280"/>
              <a:gd name="connsiteY10" fmla="*/ 6120122 h 6858000"/>
              <a:gd name="connsiteX11" fmla="*/ 8508611 w 10398280"/>
              <a:gd name="connsiteY11" fmla="*/ 6120122 h 6858000"/>
              <a:gd name="connsiteX12" fmla="*/ 8408284 w 10398280"/>
              <a:gd name="connsiteY12" fmla="*/ 6061815 h 6858000"/>
              <a:gd name="connsiteX13" fmla="*/ 8086404 w 10398280"/>
              <a:gd name="connsiteY13" fmla="*/ 5505116 h 6858000"/>
              <a:gd name="connsiteX14" fmla="*/ 8086404 w 10398280"/>
              <a:gd name="connsiteY14" fmla="*/ 5391278 h 6858000"/>
              <a:gd name="connsiteX15" fmla="*/ 8408284 w 10398280"/>
              <a:gd name="connsiteY15" fmla="*/ 4834580 h 6858000"/>
              <a:gd name="connsiteX16" fmla="*/ 8508611 w 10398280"/>
              <a:gd name="connsiteY16" fmla="*/ 4776272 h 6858000"/>
              <a:gd name="connsiteX17" fmla="*/ 8438383 w 10398280"/>
              <a:gd name="connsiteY17" fmla="*/ 4182594 h 6858000"/>
              <a:gd name="connsiteX18" fmla="*/ 8671249 w 10398280"/>
              <a:gd name="connsiteY18" fmla="*/ 4182594 h 6858000"/>
              <a:gd name="connsiteX19" fmla="*/ 8706958 w 10398280"/>
              <a:gd name="connsiteY19" fmla="*/ 4203640 h 6858000"/>
              <a:gd name="connsiteX20" fmla="*/ 8823642 w 10398280"/>
              <a:gd name="connsiteY20" fmla="*/ 4404579 h 6858000"/>
              <a:gd name="connsiteX21" fmla="*/ 8823642 w 10398280"/>
              <a:gd name="connsiteY21" fmla="*/ 4445668 h 6858000"/>
              <a:gd name="connsiteX22" fmla="*/ 8706958 w 10398280"/>
              <a:gd name="connsiteY22" fmla="*/ 4646606 h 6858000"/>
              <a:gd name="connsiteX23" fmla="*/ 8671249 w 10398280"/>
              <a:gd name="connsiteY23" fmla="*/ 4667652 h 6858000"/>
              <a:gd name="connsiteX24" fmla="*/ 8438383 w 10398280"/>
              <a:gd name="connsiteY24" fmla="*/ 4667652 h 6858000"/>
              <a:gd name="connsiteX25" fmla="*/ 8402170 w 10398280"/>
              <a:gd name="connsiteY25" fmla="*/ 4646606 h 6858000"/>
              <a:gd name="connsiteX26" fmla="*/ 8285989 w 10398280"/>
              <a:gd name="connsiteY26" fmla="*/ 4445668 h 6858000"/>
              <a:gd name="connsiteX27" fmla="*/ 8285989 w 10398280"/>
              <a:gd name="connsiteY27" fmla="*/ 4404579 h 6858000"/>
              <a:gd name="connsiteX28" fmla="*/ 8402170 w 10398280"/>
              <a:gd name="connsiteY28" fmla="*/ 4203640 h 6858000"/>
              <a:gd name="connsiteX29" fmla="*/ 8438383 w 10398280"/>
              <a:gd name="connsiteY29" fmla="*/ 4182594 h 6858000"/>
              <a:gd name="connsiteX30" fmla="*/ 7678681 w 10398280"/>
              <a:gd name="connsiteY30" fmla="*/ 3459104 h 6858000"/>
              <a:gd name="connsiteX31" fmla="*/ 8119685 w 10398280"/>
              <a:gd name="connsiteY31" fmla="*/ 3459104 h 6858000"/>
              <a:gd name="connsiteX32" fmla="*/ 8187313 w 10398280"/>
              <a:gd name="connsiteY32" fmla="*/ 3498961 h 6858000"/>
              <a:gd name="connsiteX33" fmla="*/ 8408292 w 10398280"/>
              <a:gd name="connsiteY33" fmla="*/ 3879501 h 6858000"/>
              <a:gd name="connsiteX34" fmla="*/ 8408292 w 10398280"/>
              <a:gd name="connsiteY34" fmla="*/ 3957318 h 6858000"/>
              <a:gd name="connsiteX35" fmla="*/ 8187313 w 10398280"/>
              <a:gd name="connsiteY35" fmla="*/ 4337857 h 6858000"/>
              <a:gd name="connsiteX36" fmla="*/ 8119685 w 10398280"/>
              <a:gd name="connsiteY36" fmla="*/ 4377714 h 6858000"/>
              <a:gd name="connsiteX37" fmla="*/ 7678681 w 10398280"/>
              <a:gd name="connsiteY37" fmla="*/ 4377714 h 6858000"/>
              <a:gd name="connsiteX38" fmla="*/ 7610101 w 10398280"/>
              <a:gd name="connsiteY38" fmla="*/ 4337857 h 6858000"/>
              <a:gd name="connsiteX39" fmla="*/ 7390076 w 10398280"/>
              <a:gd name="connsiteY39" fmla="*/ 3957318 h 6858000"/>
              <a:gd name="connsiteX40" fmla="*/ 7390076 w 10398280"/>
              <a:gd name="connsiteY40" fmla="*/ 3879501 h 6858000"/>
              <a:gd name="connsiteX41" fmla="*/ 7610101 w 10398280"/>
              <a:gd name="connsiteY41" fmla="*/ 3498961 h 6858000"/>
              <a:gd name="connsiteX42" fmla="*/ 7678681 w 10398280"/>
              <a:gd name="connsiteY42" fmla="*/ 3459104 h 6858000"/>
              <a:gd name="connsiteX43" fmla="*/ 9108816 w 10398280"/>
              <a:gd name="connsiteY43" fmla="*/ 2082751 h 6858000"/>
              <a:gd name="connsiteX44" fmla="*/ 9876937 w 10398280"/>
              <a:gd name="connsiteY44" fmla="*/ 2082751 h 6858000"/>
              <a:gd name="connsiteX45" fmla="*/ 9994727 w 10398280"/>
              <a:gd name="connsiteY45" fmla="*/ 2152172 h 6858000"/>
              <a:gd name="connsiteX46" fmla="*/ 10379617 w 10398280"/>
              <a:gd name="connsiteY46" fmla="*/ 2814978 h 6858000"/>
              <a:gd name="connsiteX47" fmla="*/ 10379617 w 10398280"/>
              <a:gd name="connsiteY47" fmla="*/ 2950515 h 6858000"/>
              <a:gd name="connsiteX48" fmla="*/ 9994727 w 10398280"/>
              <a:gd name="connsiteY48" fmla="*/ 3613321 h 6858000"/>
              <a:gd name="connsiteX49" fmla="*/ 9876937 w 10398280"/>
              <a:gd name="connsiteY49" fmla="*/ 3682742 h 6858000"/>
              <a:gd name="connsiteX50" fmla="*/ 9108816 w 10398280"/>
              <a:gd name="connsiteY50" fmla="*/ 3682742 h 6858000"/>
              <a:gd name="connsiteX51" fmla="*/ 8989367 w 10398280"/>
              <a:gd name="connsiteY51" fmla="*/ 3613321 h 6858000"/>
              <a:gd name="connsiteX52" fmla="*/ 8606137 w 10398280"/>
              <a:gd name="connsiteY52" fmla="*/ 2950515 h 6858000"/>
              <a:gd name="connsiteX53" fmla="*/ 8606137 w 10398280"/>
              <a:gd name="connsiteY53" fmla="*/ 2814978 h 6858000"/>
              <a:gd name="connsiteX54" fmla="*/ 8989367 w 10398280"/>
              <a:gd name="connsiteY54" fmla="*/ 2152172 h 6858000"/>
              <a:gd name="connsiteX55" fmla="*/ 9108816 w 10398280"/>
              <a:gd name="connsiteY55" fmla="*/ 2082751 h 6858000"/>
              <a:gd name="connsiteX56" fmla="*/ 1321854 w 10398280"/>
              <a:gd name="connsiteY56" fmla="*/ 2071857 h 6858000"/>
              <a:gd name="connsiteX57" fmla="*/ 5365317 w 10398280"/>
              <a:gd name="connsiteY57" fmla="*/ 2071857 h 6858000"/>
              <a:gd name="connsiteX58" fmla="*/ 5985373 w 10398280"/>
              <a:gd name="connsiteY58" fmla="*/ 2437296 h 6858000"/>
              <a:gd name="connsiteX59" fmla="*/ 8011470 w 10398280"/>
              <a:gd name="connsiteY59" fmla="*/ 5926372 h 6858000"/>
              <a:gd name="connsiteX60" fmla="*/ 8011470 w 10398280"/>
              <a:gd name="connsiteY60" fmla="*/ 6639850 h 6858000"/>
              <a:gd name="connsiteX61" fmla="*/ 7904625 w 10398280"/>
              <a:gd name="connsiteY61" fmla="*/ 6823844 h 6858000"/>
              <a:gd name="connsiteX62" fmla="*/ 7884791 w 10398280"/>
              <a:gd name="connsiteY62" fmla="*/ 6858000 h 6858000"/>
              <a:gd name="connsiteX63" fmla="*/ 0 w 10398280"/>
              <a:gd name="connsiteY63" fmla="*/ 6858000 h 6858000"/>
              <a:gd name="connsiteX64" fmla="*/ 0 w 10398280"/>
              <a:gd name="connsiteY64" fmla="*/ 3635967 h 6858000"/>
              <a:gd name="connsiteX65" fmla="*/ 27177 w 10398280"/>
              <a:gd name="connsiteY65" fmla="*/ 3588964 h 6858000"/>
              <a:gd name="connsiteX66" fmla="*/ 693065 w 10398280"/>
              <a:gd name="connsiteY66" fmla="*/ 2437296 h 6858000"/>
              <a:gd name="connsiteX67" fmla="*/ 1321854 w 10398280"/>
              <a:gd name="connsiteY67" fmla="*/ 2071857 h 6858000"/>
              <a:gd name="connsiteX68" fmla="*/ 6786399 w 10398280"/>
              <a:gd name="connsiteY68" fmla="*/ 753840 h 6858000"/>
              <a:gd name="connsiteX69" fmla="*/ 8025968 w 10398280"/>
              <a:gd name="connsiteY69" fmla="*/ 753840 h 6858000"/>
              <a:gd name="connsiteX70" fmla="*/ 8216053 w 10398280"/>
              <a:gd name="connsiteY70" fmla="*/ 865869 h 6858000"/>
              <a:gd name="connsiteX71" fmla="*/ 8837177 w 10398280"/>
              <a:gd name="connsiteY71" fmla="*/ 1935484 h 6858000"/>
              <a:gd name="connsiteX72" fmla="*/ 8837177 w 10398280"/>
              <a:gd name="connsiteY72" fmla="*/ 2154207 h 6858000"/>
              <a:gd name="connsiteX73" fmla="*/ 8216053 w 10398280"/>
              <a:gd name="connsiteY73" fmla="*/ 3223823 h 6858000"/>
              <a:gd name="connsiteX74" fmla="*/ 8025968 w 10398280"/>
              <a:gd name="connsiteY74" fmla="*/ 3335852 h 6858000"/>
              <a:gd name="connsiteX75" fmla="*/ 6786399 w 10398280"/>
              <a:gd name="connsiteY75" fmla="*/ 3335852 h 6858000"/>
              <a:gd name="connsiteX76" fmla="*/ 6593637 w 10398280"/>
              <a:gd name="connsiteY76" fmla="*/ 3223823 h 6858000"/>
              <a:gd name="connsiteX77" fmla="*/ 5975192 w 10398280"/>
              <a:gd name="connsiteY77" fmla="*/ 2154207 h 6858000"/>
              <a:gd name="connsiteX78" fmla="*/ 5975192 w 10398280"/>
              <a:gd name="connsiteY78" fmla="*/ 1935484 h 6858000"/>
              <a:gd name="connsiteX79" fmla="*/ 6593637 w 10398280"/>
              <a:gd name="connsiteY79" fmla="*/ 865869 h 6858000"/>
              <a:gd name="connsiteX80" fmla="*/ 6786399 w 10398280"/>
              <a:gd name="connsiteY80" fmla="*/ 753840 h 6858000"/>
              <a:gd name="connsiteX81" fmla="*/ 0 w 10398280"/>
              <a:gd name="connsiteY81" fmla="*/ 0 h 6858000"/>
              <a:gd name="connsiteX82" fmla="*/ 6966294 w 10398280"/>
              <a:gd name="connsiteY82" fmla="*/ 0 h 6858000"/>
              <a:gd name="connsiteX83" fmla="*/ 6852387 w 10398280"/>
              <a:gd name="connsiteY83" fmla="*/ 196155 h 6858000"/>
              <a:gd name="connsiteX84" fmla="*/ 6043321 w 10398280"/>
              <a:gd name="connsiteY84" fmla="*/ 1589421 h 6858000"/>
              <a:gd name="connsiteX85" fmla="*/ 5423265 w 10398280"/>
              <a:gd name="connsiteY85" fmla="*/ 1954861 h 6858000"/>
              <a:gd name="connsiteX86" fmla="*/ 1379802 w 10398280"/>
              <a:gd name="connsiteY86" fmla="*/ 1954861 h 6858000"/>
              <a:gd name="connsiteX87" fmla="*/ 751013 w 10398280"/>
              <a:gd name="connsiteY87" fmla="*/ 1589421 h 6858000"/>
              <a:gd name="connsiteX88" fmla="*/ 1951 w 10398280"/>
              <a:gd name="connsiteY88" fmla="*/ 293901 h 6858000"/>
              <a:gd name="connsiteX89" fmla="*/ 0 w 10398280"/>
              <a:gd name="connsiteY89" fmla="*/ 290527 h 6858000"/>
              <a:gd name="connsiteX90" fmla="*/ 0 w 10398280"/>
              <a:gd name="connsiteY90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526285 w 10398280"/>
              <a:gd name="connsiteY2" fmla="*/ 6283111 h 6858000"/>
              <a:gd name="connsiteX3" fmla="*/ 8508611 w 10398280"/>
              <a:gd name="connsiteY3" fmla="*/ 4776272 h 6858000"/>
              <a:gd name="connsiteX4" fmla="*/ 9153763 w 10398280"/>
              <a:gd name="connsiteY4" fmla="*/ 4776272 h 6858000"/>
              <a:gd name="connsiteX5" fmla="*/ 9252696 w 10398280"/>
              <a:gd name="connsiteY5" fmla="*/ 4834580 h 6858000"/>
              <a:gd name="connsiteX6" fmla="*/ 9575969 w 10398280"/>
              <a:gd name="connsiteY6" fmla="*/ 5391278 h 6858000"/>
              <a:gd name="connsiteX7" fmla="*/ 9575969 w 10398280"/>
              <a:gd name="connsiteY7" fmla="*/ 5505116 h 6858000"/>
              <a:gd name="connsiteX8" fmla="*/ 9252696 w 10398280"/>
              <a:gd name="connsiteY8" fmla="*/ 6061815 h 6858000"/>
              <a:gd name="connsiteX9" fmla="*/ 9153763 w 10398280"/>
              <a:gd name="connsiteY9" fmla="*/ 6120122 h 6858000"/>
              <a:gd name="connsiteX10" fmla="*/ 8508611 w 10398280"/>
              <a:gd name="connsiteY10" fmla="*/ 6120122 h 6858000"/>
              <a:gd name="connsiteX11" fmla="*/ 8408284 w 10398280"/>
              <a:gd name="connsiteY11" fmla="*/ 6061815 h 6858000"/>
              <a:gd name="connsiteX12" fmla="*/ 8086404 w 10398280"/>
              <a:gd name="connsiteY12" fmla="*/ 5505116 h 6858000"/>
              <a:gd name="connsiteX13" fmla="*/ 8086404 w 10398280"/>
              <a:gd name="connsiteY13" fmla="*/ 5391278 h 6858000"/>
              <a:gd name="connsiteX14" fmla="*/ 8408284 w 10398280"/>
              <a:gd name="connsiteY14" fmla="*/ 4834580 h 6858000"/>
              <a:gd name="connsiteX15" fmla="*/ 8508611 w 10398280"/>
              <a:gd name="connsiteY15" fmla="*/ 4776272 h 6858000"/>
              <a:gd name="connsiteX16" fmla="*/ 8438383 w 10398280"/>
              <a:gd name="connsiteY16" fmla="*/ 4182594 h 6858000"/>
              <a:gd name="connsiteX17" fmla="*/ 8671249 w 10398280"/>
              <a:gd name="connsiteY17" fmla="*/ 4182594 h 6858000"/>
              <a:gd name="connsiteX18" fmla="*/ 8706958 w 10398280"/>
              <a:gd name="connsiteY18" fmla="*/ 4203640 h 6858000"/>
              <a:gd name="connsiteX19" fmla="*/ 8823642 w 10398280"/>
              <a:gd name="connsiteY19" fmla="*/ 4404579 h 6858000"/>
              <a:gd name="connsiteX20" fmla="*/ 8823642 w 10398280"/>
              <a:gd name="connsiteY20" fmla="*/ 4445668 h 6858000"/>
              <a:gd name="connsiteX21" fmla="*/ 8706958 w 10398280"/>
              <a:gd name="connsiteY21" fmla="*/ 4646606 h 6858000"/>
              <a:gd name="connsiteX22" fmla="*/ 8671249 w 10398280"/>
              <a:gd name="connsiteY22" fmla="*/ 4667652 h 6858000"/>
              <a:gd name="connsiteX23" fmla="*/ 8438383 w 10398280"/>
              <a:gd name="connsiteY23" fmla="*/ 4667652 h 6858000"/>
              <a:gd name="connsiteX24" fmla="*/ 8402170 w 10398280"/>
              <a:gd name="connsiteY24" fmla="*/ 4646606 h 6858000"/>
              <a:gd name="connsiteX25" fmla="*/ 8285989 w 10398280"/>
              <a:gd name="connsiteY25" fmla="*/ 4445668 h 6858000"/>
              <a:gd name="connsiteX26" fmla="*/ 8285989 w 10398280"/>
              <a:gd name="connsiteY26" fmla="*/ 4404579 h 6858000"/>
              <a:gd name="connsiteX27" fmla="*/ 8402170 w 10398280"/>
              <a:gd name="connsiteY27" fmla="*/ 4203640 h 6858000"/>
              <a:gd name="connsiteX28" fmla="*/ 8438383 w 10398280"/>
              <a:gd name="connsiteY28" fmla="*/ 4182594 h 6858000"/>
              <a:gd name="connsiteX29" fmla="*/ 7678681 w 10398280"/>
              <a:gd name="connsiteY29" fmla="*/ 3459104 h 6858000"/>
              <a:gd name="connsiteX30" fmla="*/ 8119685 w 10398280"/>
              <a:gd name="connsiteY30" fmla="*/ 3459104 h 6858000"/>
              <a:gd name="connsiteX31" fmla="*/ 8187313 w 10398280"/>
              <a:gd name="connsiteY31" fmla="*/ 3498961 h 6858000"/>
              <a:gd name="connsiteX32" fmla="*/ 8408292 w 10398280"/>
              <a:gd name="connsiteY32" fmla="*/ 3879501 h 6858000"/>
              <a:gd name="connsiteX33" fmla="*/ 8408292 w 10398280"/>
              <a:gd name="connsiteY33" fmla="*/ 3957318 h 6858000"/>
              <a:gd name="connsiteX34" fmla="*/ 8187313 w 10398280"/>
              <a:gd name="connsiteY34" fmla="*/ 4337857 h 6858000"/>
              <a:gd name="connsiteX35" fmla="*/ 8119685 w 10398280"/>
              <a:gd name="connsiteY35" fmla="*/ 4377714 h 6858000"/>
              <a:gd name="connsiteX36" fmla="*/ 7678681 w 10398280"/>
              <a:gd name="connsiteY36" fmla="*/ 4377714 h 6858000"/>
              <a:gd name="connsiteX37" fmla="*/ 7610101 w 10398280"/>
              <a:gd name="connsiteY37" fmla="*/ 4337857 h 6858000"/>
              <a:gd name="connsiteX38" fmla="*/ 7390076 w 10398280"/>
              <a:gd name="connsiteY38" fmla="*/ 3957318 h 6858000"/>
              <a:gd name="connsiteX39" fmla="*/ 7390076 w 10398280"/>
              <a:gd name="connsiteY39" fmla="*/ 3879501 h 6858000"/>
              <a:gd name="connsiteX40" fmla="*/ 7610101 w 10398280"/>
              <a:gd name="connsiteY40" fmla="*/ 3498961 h 6858000"/>
              <a:gd name="connsiteX41" fmla="*/ 7678681 w 10398280"/>
              <a:gd name="connsiteY41" fmla="*/ 3459104 h 6858000"/>
              <a:gd name="connsiteX42" fmla="*/ 9108816 w 10398280"/>
              <a:gd name="connsiteY42" fmla="*/ 2082751 h 6858000"/>
              <a:gd name="connsiteX43" fmla="*/ 9876937 w 10398280"/>
              <a:gd name="connsiteY43" fmla="*/ 2082751 h 6858000"/>
              <a:gd name="connsiteX44" fmla="*/ 9994727 w 10398280"/>
              <a:gd name="connsiteY44" fmla="*/ 2152172 h 6858000"/>
              <a:gd name="connsiteX45" fmla="*/ 10379617 w 10398280"/>
              <a:gd name="connsiteY45" fmla="*/ 2814978 h 6858000"/>
              <a:gd name="connsiteX46" fmla="*/ 10379617 w 10398280"/>
              <a:gd name="connsiteY46" fmla="*/ 2950515 h 6858000"/>
              <a:gd name="connsiteX47" fmla="*/ 9994727 w 10398280"/>
              <a:gd name="connsiteY47" fmla="*/ 3613321 h 6858000"/>
              <a:gd name="connsiteX48" fmla="*/ 9876937 w 10398280"/>
              <a:gd name="connsiteY48" fmla="*/ 3682742 h 6858000"/>
              <a:gd name="connsiteX49" fmla="*/ 9108816 w 10398280"/>
              <a:gd name="connsiteY49" fmla="*/ 3682742 h 6858000"/>
              <a:gd name="connsiteX50" fmla="*/ 8989367 w 10398280"/>
              <a:gd name="connsiteY50" fmla="*/ 3613321 h 6858000"/>
              <a:gd name="connsiteX51" fmla="*/ 8606137 w 10398280"/>
              <a:gd name="connsiteY51" fmla="*/ 2950515 h 6858000"/>
              <a:gd name="connsiteX52" fmla="*/ 8606137 w 10398280"/>
              <a:gd name="connsiteY52" fmla="*/ 2814978 h 6858000"/>
              <a:gd name="connsiteX53" fmla="*/ 8989367 w 10398280"/>
              <a:gd name="connsiteY53" fmla="*/ 2152172 h 6858000"/>
              <a:gd name="connsiteX54" fmla="*/ 9108816 w 10398280"/>
              <a:gd name="connsiteY54" fmla="*/ 2082751 h 6858000"/>
              <a:gd name="connsiteX55" fmla="*/ 1321854 w 10398280"/>
              <a:gd name="connsiteY55" fmla="*/ 2071857 h 6858000"/>
              <a:gd name="connsiteX56" fmla="*/ 5365317 w 10398280"/>
              <a:gd name="connsiteY56" fmla="*/ 2071857 h 6858000"/>
              <a:gd name="connsiteX57" fmla="*/ 5985373 w 10398280"/>
              <a:gd name="connsiteY57" fmla="*/ 2437296 h 6858000"/>
              <a:gd name="connsiteX58" fmla="*/ 8011470 w 10398280"/>
              <a:gd name="connsiteY58" fmla="*/ 5926372 h 6858000"/>
              <a:gd name="connsiteX59" fmla="*/ 8011470 w 10398280"/>
              <a:gd name="connsiteY59" fmla="*/ 6639850 h 6858000"/>
              <a:gd name="connsiteX60" fmla="*/ 7904625 w 10398280"/>
              <a:gd name="connsiteY60" fmla="*/ 6823844 h 6858000"/>
              <a:gd name="connsiteX61" fmla="*/ 7884791 w 10398280"/>
              <a:gd name="connsiteY61" fmla="*/ 6858000 h 6858000"/>
              <a:gd name="connsiteX62" fmla="*/ 0 w 10398280"/>
              <a:gd name="connsiteY62" fmla="*/ 6858000 h 6858000"/>
              <a:gd name="connsiteX63" fmla="*/ 0 w 10398280"/>
              <a:gd name="connsiteY63" fmla="*/ 3635967 h 6858000"/>
              <a:gd name="connsiteX64" fmla="*/ 27177 w 10398280"/>
              <a:gd name="connsiteY64" fmla="*/ 3588964 h 6858000"/>
              <a:gd name="connsiteX65" fmla="*/ 693065 w 10398280"/>
              <a:gd name="connsiteY65" fmla="*/ 2437296 h 6858000"/>
              <a:gd name="connsiteX66" fmla="*/ 1321854 w 10398280"/>
              <a:gd name="connsiteY66" fmla="*/ 2071857 h 6858000"/>
              <a:gd name="connsiteX67" fmla="*/ 6786399 w 10398280"/>
              <a:gd name="connsiteY67" fmla="*/ 753840 h 6858000"/>
              <a:gd name="connsiteX68" fmla="*/ 8025968 w 10398280"/>
              <a:gd name="connsiteY68" fmla="*/ 753840 h 6858000"/>
              <a:gd name="connsiteX69" fmla="*/ 8216053 w 10398280"/>
              <a:gd name="connsiteY69" fmla="*/ 865869 h 6858000"/>
              <a:gd name="connsiteX70" fmla="*/ 8837177 w 10398280"/>
              <a:gd name="connsiteY70" fmla="*/ 1935484 h 6858000"/>
              <a:gd name="connsiteX71" fmla="*/ 8837177 w 10398280"/>
              <a:gd name="connsiteY71" fmla="*/ 2154207 h 6858000"/>
              <a:gd name="connsiteX72" fmla="*/ 8216053 w 10398280"/>
              <a:gd name="connsiteY72" fmla="*/ 3223823 h 6858000"/>
              <a:gd name="connsiteX73" fmla="*/ 8025968 w 10398280"/>
              <a:gd name="connsiteY73" fmla="*/ 3335852 h 6858000"/>
              <a:gd name="connsiteX74" fmla="*/ 6786399 w 10398280"/>
              <a:gd name="connsiteY74" fmla="*/ 3335852 h 6858000"/>
              <a:gd name="connsiteX75" fmla="*/ 6593637 w 10398280"/>
              <a:gd name="connsiteY75" fmla="*/ 3223823 h 6858000"/>
              <a:gd name="connsiteX76" fmla="*/ 5975192 w 10398280"/>
              <a:gd name="connsiteY76" fmla="*/ 2154207 h 6858000"/>
              <a:gd name="connsiteX77" fmla="*/ 5975192 w 10398280"/>
              <a:gd name="connsiteY77" fmla="*/ 1935484 h 6858000"/>
              <a:gd name="connsiteX78" fmla="*/ 6593637 w 10398280"/>
              <a:gd name="connsiteY78" fmla="*/ 865869 h 6858000"/>
              <a:gd name="connsiteX79" fmla="*/ 6786399 w 10398280"/>
              <a:gd name="connsiteY79" fmla="*/ 753840 h 6858000"/>
              <a:gd name="connsiteX80" fmla="*/ 0 w 10398280"/>
              <a:gd name="connsiteY80" fmla="*/ 0 h 6858000"/>
              <a:gd name="connsiteX81" fmla="*/ 6966294 w 10398280"/>
              <a:gd name="connsiteY81" fmla="*/ 0 h 6858000"/>
              <a:gd name="connsiteX82" fmla="*/ 6852387 w 10398280"/>
              <a:gd name="connsiteY82" fmla="*/ 196155 h 6858000"/>
              <a:gd name="connsiteX83" fmla="*/ 6043321 w 10398280"/>
              <a:gd name="connsiteY83" fmla="*/ 1589421 h 6858000"/>
              <a:gd name="connsiteX84" fmla="*/ 5423265 w 10398280"/>
              <a:gd name="connsiteY84" fmla="*/ 1954861 h 6858000"/>
              <a:gd name="connsiteX85" fmla="*/ 1379802 w 10398280"/>
              <a:gd name="connsiteY85" fmla="*/ 1954861 h 6858000"/>
              <a:gd name="connsiteX86" fmla="*/ 751013 w 10398280"/>
              <a:gd name="connsiteY86" fmla="*/ 1589421 h 6858000"/>
              <a:gd name="connsiteX87" fmla="*/ 1951 w 10398280"/>
              <a:gd name="connsiteY87" fmla="*/ 293901 h 6858000"/>
              <a:gd name="connsiteX88" fmla="*/ 0 w 10398280"/>
              <a:gd name="connsiteY88" fmla="*/ 290527 h 6858000"/>
              <a:gd name="connsiteX89" fmla="*/ 0 w 10398280"/>
              <a:gd name="connsiteY8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408284 w 10398280"/>
              <a:gd name="connsiteY11" fmla="*/ 4834580 h 6858000"/>
              <a:gd name="connsiteX12" fmla="*/ 8508611 w 10398280"/>
              <a:gd name="connsiteY12" fmla="*/ 4776272 h 6858000"/>
              <a:gd name="connsiteX13" fmla="*/ 8438383 w 10398280"/>
              <a:gd name="connsiteY13" fmla="*/ 4182594 h 6858000"/>
              <a:gd name="connsiteX14" fmla="*/ 8671249 w 10398280"/>
              <a:gd name="connsiteY14" fmla="*/ 4182594 h 6858000"/>
              <a:gd name="connsiteX15" fmla="*/ 8706958 w 10398280"/>
              <a:gd name="connsiteY15" fmla="*/ 4203640 h 6858000"/>
              <a:gd name="connsiteX16" fmla="*/ 8823642 w 10398280"/>
              <a:gd name="connsiteY16" fmla="*/ 4404579 h 6858000"/>
              <a:gd name="connsiteX17" fmla="*/ 8823642 w 10398280"/>
              <a:gd name="connsiteY17" fmla="*/ 4445668 h 6858000"/>
              <a:gd name="connsiteX18" fmla="*/ 8706958 w 10398280"/>
              <a:gd name="connsiteY18" fmla="*/ 4646606 h 6858000"/>
              <a:gd name="connsiteX19" fmla="*/ 8671249 w 10398280"/>
              <a:gd name="connsiteY19" fmla="*/ 4667652 h 6858000"/>
              <a:gd name="connsiteX20" fmla="*/ 8438383 w 10398280"/>
              <a:gd name="connsiteY20" fmla="*/ 4667652 h 6858000"/>
              <a:gd name="connsiteX21" fmla="*/ 8402170 w 10398280"/>
              <a:gd name="connsiteY21" fmla="*/ 4646606 h 6858000"/>
              <a:gd name="connsiteX22" fmla="*/ 8285989 w 10398280"/>
              <a:gd name="connsiteY22" fmla="*/ 4445668 h 6858000"/>
              <a:gd name="connsiteX23" fmla="*/ 8285989 w 10398280"/>
              <a:gd name="connsiteY23" fmla="*/ 4404579 h 6858000"/>
              <a:gd name="connsiteX24" fmla="*/ 8402170 w 10398280"/>
              <a:gd name="connsiteY24" fmla="*/ 4203640 h 6858000"/>
              <a:gd name="connsiteX25" fmla="*/ 8438383 w 10398280"/>
              <a:gd name="connsiteY25" fmla="*/ 4182594 h 6858000"/>
              <a:gd name="connsiteX26" fmla="*/ 7678681 w 10398280"/>
              <a:gd name="connsiteY26" fmla="*/ 3459104 h 6858000"/>
              <a:gd name="connsiteX27" fmla="*/ 8119685 w 10398280"/>
              <a:gd name="connsiteY27" fmla="*/ 3459104 h 6858000"/>
              <a:gd name="connsiteX28" fmla="*/ 8187313 w 10398280"/>
              <a:gd name="connsiteY28" fmla="*/ 3498961 h 6858000"/>
              <a:gd name="connsiteX29" fmla="*/ 8408292 w 10398280"/>
              <a:gd name="connsiteY29" fmla="*/ 3879501 h 6858000"/>
              <a:gd name="connsiteX30" fmla="*/ 8408292 w 10398280"/>
              <a:gd name="connsiteY30" fmla="*/ 3957318 h 6858000"/>
              <a:gd name="connsiteX31" fmla="*/ 8187313 w 10398280"/>
              <a:gd name="connsiteY31" fmla="*/ 4337857 h 6858000"/>
              <a:gd name="connsiteX32" fmla="*/ 8119685 w 10398280"/>
              <a:gd name="connsiteY32" fmla="*/ 4377714 h 6858000"/>
              <a:gd name="connsiteX33" fmla="*/ 7678681 w 10398280"/>
              <a:gd name="connsiteY33" fmla="*/ 4377714 h 6858000"/>
              <a:gd name="connsiteX34" fmla="*/ 7610101 w 10398280"/>
              <a:gd name="connsiteY34" fmla="*/ 4337857 h 6858000"/>
              <a:gd name="connsiteX35" fmla="*/ 7390076 w 10398280"/>
              <a:gd name="connsiteY35" fmla="*/ 3957318 h 6858000"/>
              <a:gd name="connsiteX36" fmla="*/ 7390076 w 10398280"/>
              <a:gd name="connsiteY36" fmla="*/ 3879501 h 6858000"/>
              <a:gd name="connsiteX37" fmla="*/ 7610101 w 10398280"/>
              <a:gd name="connsiteY37" fmla="*/ 3498961 h 6858000"/>
              <a:gd name="connsiteX38" fmla="*/ 7678681 w 10398280"/>
              <a:gd name="connsiteY38" fmla="*/ 3459104 h 6858000"/>
              <a:gd name="connsiteX39" fmla="*/ 9108816 w 10398280"/>
              <a:gd name="connsiteY39" fmla="*/ 2082751 h 6858000"/>
              <a:gd name="connsiteX40" fmla="*/ 9876937 w 10398280"/>
              <a:gd name="connsiteY40" fmla="*/ 2082751 h 6858000"/>
              <a:gd name="connsiteX41" fmla="*/ 9994727 w 10398280"/>
              <a:gd name="connsiteY41" fmla="*/ 2152172 h 6858000"/>
              <a:gd name="connsiteX42" fmla="*/ 10379617 w 10398280"/>
              <a:gd name="connsiteY42" fmla="*/ 2814978 h 6858000"/>
              <a:gd name="connsiteX43" fmla="*/ 10379617 w 10398280"/>
              <a:gd name="connsiteY43" fmla="*/ 2950515 h 6858000"/>
              <a:gd name="connsiteX44" fmla="*/ 9994727 w 10398280"/>
              <a:gd name="connsiteY44" fmla="*/ 3613321 h 6858000"/>
              <a:gd name="connsiteX45" fmla="*/ 9876937 w 10398280"/>
              <a:gd name="connsiteY45" fmla="*/ 3682742 h 6858000"/>
              <a:gd name="connsiteX46" fmla="*/ 9108816 w 10398280"/>
              <a:gd name="connsiteY46" fmla="*/ 3682742 h 6858000"/>
              <a:gd name="connsiteX47" fmla="*/ 8989367 w 10398280"/>
              <a:gd name="connsiteY47" fmla="*/ 3613321 h 6858000"/>
              <a:gd name="connsiteX48" fmla="*/ 8606137 w 10398280"/>
              <a:gd name="connsiteY48" fmla="*/ 2950515 h 6858000"/>
              <a:gd name="connsiteX49" fmla="*/ 8606137 w 10398280"/>
              <a:gd name="connsiteY49" fmla="*/ 2814978 h 6858000"/>
              <a:gd name="connsiteX50" fmla="*/ 8989367 w 10398280"/>
              <a:gd name="connsiteY50" fmla="*/ 2152172 h 6858000"/>
              <a:gd name="connsiteX51" fmla="*/ 9108816 w 10398280"/>
              <a:gd name="connsiteY51" fmla="*/ 2082751 h 6858000"/>
              <a:gd name="connsiteX52" fmla="*/ 1321854 w 10398280"/>
              <a:gd name="connsiteY52" fmla="*/ 2071857 h 6858000"/>
              <a:gd name="connsiteX53" fmla="*/ 5365317 w 10398280"/>
              <a:gd name="connsiteY53" fmla="*/ 2071857 h 6858000"/>
              <a:gd name="connsiteX54" fmla="*/ 5985373 w 10398280"/>
              <a:gd name="connsiteY54" fmla="*/ 2437296 h 6858000"/>
              <a:gd name="connsiteX55" fmla="*/ 8011470 w 10398280"/>
              <a:gd name="connsiteY55" fmla="*/ 5926372 h 6858000"/>
              <a:gd name="connsiteX56" fmla="*/ 8011470 w 10398280"/>
              <a:gd name="connsiteY56" fmla="*/ 6639850 h 6858000"/>
              <a:gd name="connsiteX57" fmla="*/ 7904625 w 10398280"/>
              <a:gd name="connsiteY57" fmla="*/ 6823844 h 6858000"/>
              <a:gd name="connsiteX58" fmla="*/ 7884791 w 10398280"/>
              <a:gd name="connsiteY58" fmla="*/ 6858000 h 6858000"/>
              <a:gd name="connsiteX59" fmla="*/ 0 w 10398280"/>
              <a:gd name="connsiteY59" fmla="*/ 6858000 h 6858000"/>
              <a:gd name="connsiteX60" fmla="*/ 0 w 10398280"/>
              <a:gd name="connsiteY60" fmla="*/ 3635967 h 6858000"/>
              <a:gd name="connsiteX61" fmla="*/ 27177 w 10398280"/>
              <a:gd name="connsiteY61" fmla="*/ 3588964 h 6858000"/>
              <a:gd name="connsiteX62" fmla="*/ 693065 w 10398280"/>
              <a:gd name="connsiteY62" fmla="*/ 2437296 h 6858000"/>
              <a:gd name="connsiteX63" fmla="*/ 1321854 w 10398280"/>
              <a:gd name="connsiteY63" fmla="*/ 2071857 h 6858000"/>
              <a:gd name="connsiteX64" fmla="*/ 6786399 w 10398280"/>
              <a:gd name="connsiteY64" fmla="*/ 753840 h 6858000"/>
              <a:gd name="connsiteX65" fmla="*/ 8025968 w 10398280"/>
              <a:gd name="connsiteY65" fmla="*/ 753840 h 6858000"/>
              <a:gd name="connsiteX66" fmla="*/ 8216053 w 10398280"/>
              <a:gd name="connsiteY66" fmla="*/ 865869 h 6858000"/>
              <a:gd name="connsiteX67" fmla="*/ 8837177 w 10398280"/>
              <a:gd name="connsiteY67" fmla="*/ 1935484 h 6858000"/>
              <a:gd name="connsiteX68" fmla="*/ 8837177 w 10398280"/>
              <a:gd name="connsiteY68" fmla="*/ 2154207 h 6858000"/>
              <a:gd name="connsiteX69" fmla="*/ 8216053 w 10398280"/>
              <a:gd name="connsiteY69" fmla="*/ 3223823 h 6858000"/>
              <a:gd name="connsiteX70" fmla="*/ 8025968 w 10398280"/>
              <a:gd name="connsiteY70" fmla="*/ 3335852 h 6858000"/>
              <a:gd name="connsiteX71" fmla="*/ 6786399 w 10398280"/>
              <a:gd name="connsiteY71" fmla="*/ 3335852 h 6858000"/>
              <a:gd name="connsiteX72" fmla="*/ 6593637 w 10398280"/>
              <a:gd name="connsiteY72" fmla="*/ 3223823 h 6858000"/>
              <a:gd name="connsiteX73" fmla="*/ 5975192 w 10398280"/>
              <a:gd name="connsiteY73" fmla="*/ 2154207 h 6858000"/>
              <a:gd name="connsiteX74" fmla="*/ 5975192 w 10398280"/>
              <a:gd name="connsiteY74" fmla="*/ 1935484 h 6858000"/>
              <a:gd name="connsiteX75" fmla="*/ 6593637 w 10398280"/>
              <a:gd name="connsiteY75" fmla="*/ 865869 h 6858000"/>
              <a:gd name="connsiteX76" fmla="*/ 6786399 w 10398280"/>
              <a:gd name="connsiteY76" fmla="*/ 753840 h 6858000"/>
              <a:gd name="connsiteX77" fmla="*/ 0 w 10398280"/>
              <a:gd name="connsiteY77" fmla="*/ 0 h 6858000"/>
              <a:gd name="connsiteX78" fmla="*/ 6966294 w 10398280"/>
              <a:gd name="connsiteY78" fmla="*/ 0 h 6858000"/>
              <a:gd name="connsiteX79" fmla="*/ 6852387 w 10398280"/>
              <a:gd name="connsiteY79" fmla="*/ 196155 h 6858000"/>
              <a:gd name="connsiteX80" fmla="*/ 6043321 w 10398280"/>
              <a:gd name="connsiteY80" fmla="*/ 1589421 h 6858000"/>
              <a:gd name="connsiteX81" fmla="*/ 5423265 w 10398280"/>
              <a:gd name="connsiteY81" fmla="*/ 1954861 h 6858000"/>
              <a:gd name="connsiteX82" fmla="*/ 1379802 w 10398280"/>
              <a:gd name="connsiteY82" fmla="*/ 1954861 h 6858000"/>
              <a:gd name="connsiteX83" fmla="*/ 751013 w 10398280"/>
              <a:gd name="connsiteY83" fmla="*/ 1589421 h 6858000"/>
              <a:gd name="connsiteX84" fmla="*/ 1951 w 10398280"/>
              <a:gd name="connsiteY84" fmla="*/ 293901 h 6858000"/>
              <a:gd name="connsiteX85" fmla="*/ 0 w 10398280"/>
              <a:gd name="connsiteY85" fmla="*/ 290527 h 6858000"/>
              <a:gd name="connsiteX86" fmla="*/ 0 w 10398280"/>
              <a:gd name="connsiteY86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508611 w 10398280"/>
              <a:gd name="connsiteY11" fmla="*/ 4776272 h 6858000"/>
              <a:gd name="connsiteX12" fmla="*/ 8438383 w 10398280"/>
              <a:gd name="connsiteY12" fmla="*/ 4182594 h 6858000"/>
              <a:gd name="connsiteX13" fmla="*/ 8671249 w 10398280"/>
              <a:gd name="connsiteY13" fmla="*/ 4182594 h 6858000"/>
              <a:gd name="connsiteX14" fmla="*/ 8706958 w 10398280"/>
              <a:gd name="connsiteY14" fmla="*/ 4203640 h 6858000"/>
              <a:gd name="connsiteX15" fmla="*/ 8823642 w 10398280"/>
              <a:gd name="connsiteY15" fmla="*/ 4404579 h 6858000"/>
              <a:gd name="connsiteX16" fmla="*/ 8823642 w 10398280"/>
              <a:gd name="connsiteY16" fmla="*/ 4445668 h 6858000"/>
              <a:gd name="connsiteX17" fmla="*/ 8706958 w 10398280"/>
              <a:gd name="connsiteY17" fmla="*/ 4646606 h 6858000"/>
              <a:gd name="connsiteX18" fmla="*/ 8671249 w 10398280"/>
              <a:gd name="connsiteY18" fmla="*/ 4667652 h 6858000"/>
              <a:gd name="connsiteX19" fmla="*/ 8438383 w 10398280"/>
              <a:gd name="connsiteY19" fmla="*/ 4667652 h 6858000"/>
              <a:gd name="connsiteX20" fmla="*/ 8402170 w 10398280"/>
              <a:gd name="connsiteY20" fmla="*/ 4646606 h 6858000"/>
              <a:gd name="connsiteX21" fmla="*/ 8285989 w 10398280"/>
              <a:gd name="connsiteY21" fmla="*/ 4445668 h 6858000"/>
              <a:gd name="connsiteX22" fmla="*/ 8285989 w 10398280"/>
              <a:gd name="connsiteY22" fmla="*/ 4404579 h 6858000"/>
              <a:gd name="connsiteX23" fmla="*/ 8402170 w 10398280"/>
              <a:gd name="connsiteY23" fmla="*/ 4203640 h 6858000"/>
              <a:gd name="connsiteX24" fmla="*/ 8438383 w 10398280"/>
              <a:gd name="connsiteY24" fmla="*/ 4182594 h 6858000"/>
              <a:gd name="connsiteX25" fmla="*/ 7678681 w 10398280"/>
              <a:gd name="connsiteY25" fmla="*/ 3459104 h 6858000"/>
              <a:gd name="connsiteX26" fmla="*/ 8119685 w 10398280"/>
              <a:gd name="connsiteY26" fmla="*/ 3459104 h 6858000"/>
              <a:gd name="connsiteX27" fmla="*/ 8187313 w 10398280"/>
              <a:gd name="connsiteY27" fmla="*/ 3498961 h 6858000"/>
              <a:gd name="connsiteX28" fmla="*/ 8408292 w 10398280"/>
              <a:gd name="connsiteY28" fmla="*/ 3879501 h 6858000"/>
              <a:gd name="connsiteX29" fmla="*/ 8408292 w 10398280"/>
              <a:gd name="connsiteY29" fmla="*/ 3957318 h 6858000"/>
              <a:gd name="connsiteX30" fmla="*/ 8187313 w 10398280"/>
              <a:gd name="connsiteY30" fmla="*/ 4337857 h 6858000"/>
              <a:gd name="connsiteX31" fmla="*/ 8119685 w 10398280"/>
              <a:gd name="connsiteY31" fmla="*/ 4377714 h 6858000"/>
              <a:gd name="connsiteX32" fmla="*/ 7678681 w 10398280"/>
              <a:gd name="connsiteY32" fmla="*/ 4377714 h 6858000"/>
              <a:gd name="connsiteX33" fmla="*/ 7610101 w 10398280"/>
              <a:gd name="connsiteY33" fmla="*/ 4337857 h 6858000"/>
              <a:gd name="connsiteX34" fmla="*/ 7390076 w 10398280"/>
              <a:gd name="connsiteY34" fmla="*/ 3957318 h 6858000"/>
              <a:gd name="connsiteX35" fmla="*/ 7390076 w 10398280"/>
              <a:gd name="connsiteY35" fmla="*/ 3879501 h 6858000"/>
              <a:gd name="connsiteX36" fmla="*/ 7610101 w 10398280"/>
              <a:gd name="connsiteY36" fmla="*/ 3498961 h 6858000"/>
              <a:gd name="connsiteX37" fmla="*/ 7678681 w 10398280"/>
              <a:gd name="connsiteY37" fmla="*/ 3459104 h 6858000"/>
              <a:gd name="connsiteX38" fmla="*/ 9108816 w 10398280"/>
              <a:gd name="connsiteY38" fmla="*/ 2082751 h 6858000"/>
              <a:gd name="connsiteX39" fmla="*/ 9876937 w 10398280"/>
              <a:gd name="connsiteY39" fmla="*/ 2082751 h 6858000"/>
              <a:gd name="connsiteX40" fmla="*/ 9994727 w 10398280"/>
              <a:gd name="connsiteY40" fmla="*/ 2152172 h 6858000"/>
              <a:gd name="connsiteX41" fmla="*/ 10379617 w 10398280"/>
              <a:gd name="connsiteY41" fmla="*/ 2814978 h 6858000"/>
              <a:gd name="connsiteX42" fmla="*/ 10379617 w 10398280"/>
              <a:gd name="connsiteY42" fmla="*/ 2950515 h 6858000"/>
              <a:gd name="connsiteX43" fmla="*/ 9994727 w 10398280"/>
              <a:gd name="connsiteY43" fmla="*/ 3613321 h 6858000"/>
              <a:gd name="connsiteX44" fmla="*/ 9876937 w 10398280"/>
              <a:gd name="connsiteY44" fmla="*/ 3682742 h 6858000"/>
              <a:gd name="connsiteX45" fmla="*/ 9108816 w 10398280"/>
              <a:gd name="connsiteY45" fmla="*/ 3682742 h 6858000"/>
              <a:gd name="connsiteX46" fmla="*/ 8989367 w 10398280"/>
              <a:gd name="connsiteY46" fmla="*/ 3613321 h 6858000"/>
              <a:gd name="connsiteX47" fmla="*/ 8606137 w 10398280"/>
              <a:gd name="connsiteY47" fmla="*/ 2950515 h 6858000"/>
              <a:gd name="connsiteX48" fmla="*/ 8606137 w 10398280"/>
              <a:gd name="connsiteY48" fmla="*/ 2814978 h 6858000"/>
              <a:gd name="connsiteX49" fmla="*/ 8989367 w 10398280"/>
              <a:gd name="connsiteY49" fmla="*/ 2152172 h 6858000"/>
              <a:gd name="connsiteX50" fmla="*/ 9108816 w 10398280"/>
              <a:gd name="connsiteY50" fmla="*/ 2082751 h 6858000"/>
              <a:gd name="connsiteX51" fmla="*/ 1321854 w 10398280"/>
              <a:gd name="connsiteY51" fmla="*/ 2071857 h 6858000"/>
              <a:gd name="connsiteX52" fmla="*/ 5365317 w 10398280"/>
              <a:gd name="connsiteY52" fmla="*/ 2071857 h 6858000"/>
              <a:gd name="connsiteX53" fmla="*/ 5985373 w 10398280"/>
              <a:gd name="connsiteY53" fmla="*/ 2437296 h 6858000"/>
              <a:gd name="connsiteX54" fmla="*/ 8011470 w 10398280"/>
              <a:gd name="connsiteY54" fmla="*/ 5926372 h 6858000"/>
              <a:gd name="connsiteX55" fmla="*/ 8011470 w 10398280"/>
              <a:gd name="connsiteY55" fmla="*/ 6639850 h 6858000"/>
              <a:gd name="connsiteX56" fmla="*/ 7904625 w 10398280"/>
              <a:gd name="connsiteY56" fmla="*/ 6823844 h 6858000"/>
              <a:gd name="connsiteX57" fmla="*/ 7884791 w 10398280"/>
              <a:gd name="connsiteY57" fmla="*/ 6858000 h 6858000"/>
              <a:gd name="connsiteX58" fmla="*/ 0 w 10398280"/>
              <a:gd name="connsiteY58" fmla="*/ 6858000 h 6858000"/>
              <a:gd name="connsiteX59" fmla="*/ 0 w 10398280"/>
              <a:gd name="connsiteY59" fmla="*/ 3635967 h 6858000"/>
              <a:gd name="connsiteX60" fmla="*/ 27177 w 10398280"/>
              <a:gd name="connsiteY60" fmla="*/ 3588964 h 6858000"/>
              <a:gd name="connsiteX61" fmla="*/ 693065 w 10398280"/>
              <a:gd name="connsiteY61" fmla="*/ 2437296 h 6858000"/>
              <a:gd name="connsiteX62" fmla="*/ 1321854 w 10398280"/>
              <a:gd name="connsiteY62" fmla="*/ 2071857 h 6858000"/>
              <a:gd name="connsiteX63" fmla="*/ 6786399 w 10398280"/>
              <a:gd name="connsiteY63" fmla="*/ 753840 h 6858000"/>
              <a:gd name="connsiteX64" fmla="*/ 8025968 w 10398280"/>
              <a:gd name="connsiteY64" fmla="*/ 753840 h 6858000"/>
              <a:gd name="connsiteX65" fmla="*/ 8216053 w 10398280"/>
              <a:gd name="connsiteY65" fmla="*/ 865869 h 6858000"/>
              <a:gd name="connsiteX66" fmla="*/ 8837177 w 10398280"/>
              <a:gd name="connsiteY66" fmla="*/ 1935484 h 6858000"/>
              <a:gd name="connsiteX67" fmla="*/ 8837177 w 10398280"/>
              <a:gd name="connsiteY67" fmla="*/ 2154207 h 6858000"/>
              <a:gd name="connsiteX68" fmla="*/ 8216053 w 10398280"/>
              <a:gd name="connsiteY68" fmla="*/ 3223823 h 6858000"/>
              <a:gd name="connsiteX69" fmla="*/ 8025968 w 10398280"/>
              <a:gd name="connsiteY69" fmla="*/ 3335852 h 6858000"/>
              <a:gd name="connsiteX70" fmla="*/ 6786399 w 10398280"/>
              <a:gd name="connsiteY70" fmla="*/ 3335852 h 6858000"/>
              <a:gd name="connsiteX71" fmla="*/ 6593637 w 10398280"/>
              <a:gd name="connsiteY71" fmla="*/ 3223823 h 6858000"/>
              <a:gd name="connsiteX72" fmla="*/ 5975192 w 10398280"/>
              <a:gd name="connsiteY72" fmla="*/ 2154207 h 6858000"/>
              <a:gd name="connsiteX73" fmla="*/ 5975192 w 10398280"/>
              <a:gd name="connsiteY73" fmla="*/ 1935484 h 6858000"/>
              <a:gd name="connsiteX74" fmla="*/ 6593637 w 10398280"/>
              <a:gd name="connsiteY74" fmla="*/ 865869 h 6858000"/>
              <a:gd name="connsiteX75" fmla="*/ 6786399 w 10398280"/>
              <a:gd name="connsiteY75" fmla="*/ 753840 h 6858000"/>
              <a:gd name="connsiteX76" fmla="*/ 0 w 10398280"/>
              <a:gd name="connsiteY76" fmla="*/ 0 h 6858000"/>
              <a:gd name="connsiteX77" fmla="*/ 6966294 w 10398280"/>
              <a:gd name="connsiteY77" fmla="*/ 0 h 6858000"/>
              <a:gd name="connsiteX78" fmla="*/ 6852387 w 10398280"/>
              <a:gd name="connsiteY78" fmla="*/ 196155 h 6858000"/>
              <a:gd name="connsiteX79" fmla="*/ 6043321 w 10398280"/>
              <a:gd name="connsiteY79" fmla="*/ 1589421 h 6858000"/>
              <a:gd name="connsiteX80" fmla="*/ 5423265 w 10398280"/>
              <a:gd name="connsiteY80" fmla="*/ 1954861 h 6858000"/>
              <a:gd name="connsiteX81" fmla="*/ 1379802 w 10398280"/>
              <a:gd name="connsiteY81" fmla="*/ 1954861 h 6858000"/>
              <a:gd name="connsiteX82" fmla="*/ 751013 w 10398280"/>
              <a:gd name="connsiteY82" fmla="*/ 1589421 h 6858000"/>
              <a:gd name="connsiteX83" fmla="*/ 1951 w 10398280"/>
              <a:gd name="connsiteY83" fmla="*/ 293901 h 6858000"/>
              <a:gd name="connsiteX84" fmla="*/ 0 w 10398280"/>
              <a:gd name="connsiteY84" fmla="*/ 290527 h 6858000"/>
              <a:gd name="connsiteX85" fmla="*/ 0 w 10398280"/>
              <a:gd name="connsiteY85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508611 w 10398280"/>
              <a:gd name="connsiteY10" fmla="*/ 4776272 h 6858000"/>
              <a:gd name="connsiteX11" fmla="*/ 8438383 w 10398280"/>
              <a:gd name="connsiteY11" fmla="*/ 4182594 h 6858000"/>
              <a:gd name="connsiteX12" fmla="*/ 8671249 w 10398280"/>
              <a:gd name="connsiteY12" fmla="*/ 4182594 h 6858000"/>
              <a:gd name="connsiteX13" fmla="*/ 8706958 w 10398280"/>
              <a:gd name="connsiteY13" fmla="*/ 4203640 h 6858000"/>
              <a:gd name="connsiteX14" fmla="*/ 8823642 w 10398280"/>
              <a:gd name="connsiteY14" fmla="*/ 4404579 h 6858000"/>
              <a:gd name="connsiteX15" fmla="*/ 8823642 w 10398280"/>
              <a:gd name="connsiteY15" fmla="*/ 4445668 h 6858000"/>
              <a:gd name="connsiteX16" fmla="*/ 8706958 w 10398280"/>
              <a:gd name="connsiteY16" fmla="*/ 4646606 h 6858000"/>
              <a:gd name="connsiteX17" fmla="*/ 8671249 w 10398280"/>
              <a:gd name="connsiteY17" fmla="*/ 4667652 h 6858000"/>
              <a:gd name="connsiteX18" fmla="*/ 8438383 w 10398280"/>
              <a:gd name="connsiteY18" fmla="*/ 4667652 h 6858000"/>
              <a:gd name="connsiteX19" fmla="*/ 8402170 w 10398280"/>
              <a:gd name="connsiteY19" fmla="*/ 4646606 h 6858000"/>
              <a:gd name="connsiteX20" fmla="*/ 8285989 w 10398280"/>
              <a:gd name="connsiteY20" fmla="*/ 4445668 h 6858000"/>
              <a:gd name="connsiteX21" fmla="*/ 8285989 w 10398280"/>
              <a:gd name="connsiteY21" fmla="*/ 4404579 h 6858000"/>
              <a:gd name="connsiteX22" fmla="*/ 8402170 w 10398280"/>
              <a:gd name="connsiteY22" fmla="*/ 4203640 h 6858000"/>
              <a:gd name="connsiteX23" fmla="*/ 8438383 w 10398280"/>
              <a:gd name="connsiteY23" fmla="*/ 4182594 h 6858000"/>
              <a:gd name="connsiteX24" fmla="*/ 7678681 w 10398280"/>
              <a:gd name="connsiteY24" fmla="*/ 3459104 h 6858000"/>
              <a:gd name="connsiteX25" fmla="*/ 8119685 w 10398280"/>
              <a:gd name="connsiteY25" fmla="*/ 3459104 h 6858000"/>
              <a:gd name="connsiteX26" fmla="*/ 8187313 w 10398280"/>
              <a:gd name="connsiteY26" fmla="*/ 3498961 h 6858000"/>
              <a:gd name="connsiteX27" fmla="*/ 8408292 w 10398280"/>
              <a:gd name="connsiteY27" fmla="*/ 3879501 h 6858000"/>
              <a:gd name="connsiteX28" fmla="*/ 8408292 w 10398280"/>
              <a:gd name="connsiteY28" fmla="*/ 3957318 h 6858000"/>
              <a:gd name="connsiteX29" fmla="*/ 8187313 w 10398280"/>
              <a:gd name="connsiteY29" fmla="*/ 4337857 h 6858000"/>
              <a:gd name="connsiteX30" fmla="*/ 8119685 w 10398280"/>
              <a:gd name="connsiteY30" fmla="*/ 4377714 h 6858000"/>
              <a:gd name="connsiteX31" fmla="*/ 7678681 w 10398280"/>
              <a:gd name="connsiteY31" fmla="*/ 4377714 h 6858000"/>
              <a:gd name="connsiteX32" fmla="*/ 7610101 w 10398280"/>
              <a:gd name="connsiteY32" fmla="*/ 4337857 h 6858000"/>
              <a:gd name="connsiteX33" fmla="*/ 7390076 w 10398280"/>
              <a:gd name="connsiteY33" fmla="*/ 3957318 h 6858000"/>
              <a:gd name="connsiteX34" fmla="*/ 7390076 w 10398280"/>
              <a:gd name="connsiteY34" fmla="*/ 3879501 h 6858000"/>
              <a:gd name="connsiteX35" fmla="*/ 7610101 w 10398280"/>
              <a:gd name="connsiteY35" fmla="*/ 3498961 h 6858000"/>
              <a:gd name="connsiteX36" fmla="*/ 7678681 w 10398280"/>
              <a:gd name="connsiteY36" fmla="*/ 3459104 h 6858000"/>
              <a:gd name="connsiteX37" fmla="*/ 9108816 w 10398280"/>
              <a:gd name="connsiteY37" fmla="*/ 2082751 h 6858000"/>
              <a:gd name="connsiteX38" fmla="*/ 9876937 w 10398280"/>
              <a:gd name="connsiteY38" fmla="*/ 2082751 h 6858000"/>
              <a:gd name="connsiteX39" fmla="*/ 9994727 w 10398280"/>
              <a:gd name="connsiteY39" fmla="*/ 2152172 h 6858000"/>
              <a:gd name="connsiteX40" fmla="*/ 10379617 w 10398280"/>
              <a:gd name="connsiteY40" fmla="*/ 2814978 h 6858000"/>
              <a:gd name="connsiteX41" fmla="*/ 10379617 w 10398280"/>
              <a:gd name="connsiteY41" fmla="*/ 2950515 h 6858000"/>
              <a:gd name="connsiteX42" fmla="*/ 9994727 w 10398280"/>
              <a:gd name="connsiteY42" fmla="*/ 3613321 h 6858000"/>
              <a:gd name="connsiteX43" fmla="*/ 9876937 w 10398280"/>
              <a:gd name="connsiteY43" fmla="*/ 3682742 h 6858000"/>
              <a:gd name="connsiteX44" fmla="*/ 9108816 w 10398280"/>
              <a:gd name="connsiteY44" fmla="*/ 3682742 h 6858000"/>
              <a:gd name="connsiteX45" fmla="*/ 8989367 w 10398280"/>
              <a:gd name="connsiteY45" fmla="*/ 3613321 h 6858000"/>
              <a:gd name="connsiteX46" fmla="*/ 8606137 w 10398280"/>
              <a:gd name="connsiteY46" fmla="*/ 2950515 h 6858000"/>
              <a:gd name="connsiteX47" fmla="*/ 8606137 w 10398280"/>
              <a:gd name="connsiteY47" fmla="*/ 2814978 h 6858000"/>
              <a:gd name="connsiteX48" fmla="*/ 8989367 w 10398280"/>
              <a:gd name="connsiteY48" fmla="*/ 2152172 h 6858000"/>
              <a:gd name="connsiteX49" fmla="*/ 9108816 w 10398280"/>
              <a:gd name="connsiteY49" fmla="*/ 2082751 h 6858000"/>
              <a:gd name="connsiteX50" fmla="*/ 1321854 w 10398280"/>
              <a:gd name="connsiteY50" fmla="*/ 2071857 h 6858000"/>
              <a:gd name="connsiteX51" fmla="*/ 5365317 w 10398280"/>
              <a:gd name="connsiteY51" fmla="*/ 2071857 h 6858000"/>
              <a:gd name="connsiteX52" fmla="*/ 5985373 w 10398280"/>
              <a:gd name="connsiteY52" fmla="*/ 2437296 h 6858000"/>
              <a:gd name="connsiteX53" fmla="*/ 8011470 w 10398280"/>
              <a:gd name="connsiteY53" fmla="*/ 5926372 h 6858000"/>
              <a:gd name="connsiteX54" fmla="*/ 8011470 w 10398280"/>
              <a:gd name="connsiteY54" fmla="*/ 6639850 h 6858000"/>
              <a:gd name="connsiteX55" fmla="*/ 7904625 w 10398280"/>
              <a:gd name="connsiteY55" fmla="*/ 6823844 h 6858000"/>
              <a:gd name="connsiteX56" fmla="*/ 7884791 w 10398280"/>
              <a:gd name="connsiteY56" fmla="*/ 6858000 h 6858000"/>
              <a:gd name="connsiteX57" fmla="*/ 0 w 10398280"/>
              <a:gd name="connsiteY57" fmla="*/ 6858000 h 6858000"/>
              <a:gd name="connsiteX58" fmla="*/ 0 w 10398280"/>
              <a:gd name="connsiteY58" fmla="*/ 3635967 h 6858000"/>
              <a:gd name="connsiteX59" fmla="*/ 27177 w 10398280"/>
              <a:gd name="connsiteY59" fmla="*/ 3588964 h 6858000"/>
              <a:gd name="connsiteX60" fmla="*/ 693065 w 10398280"/>
              <a:gd name="connsiteY60" fmla="*/ 2437296 h 6858000"/>
              <a:gd name="connsiteX61" fmla="*/ 1321854 w 10398280"/>
              <a:gd name="connsiteY61" fmla="*/ 2071857 h 6858000"/>
              <a:gd name="connsiteX62" fmla="*/ 6786399 w 10398280"/>
              <a:gd name="connsiteY62" fmla="*/ 753840 h 6858000"/>
              <a:gd name="connsiteX63" fmla="*/ 8025968 w 10398280"/>
              <a:gd name="connsiteY63" fmla="*/ 753840 h 6858000"/>
              <a:gd name="connsiteX64" fmla="*/ 8216053 w 10398280"/>
              <a:gd name="connsiteY64" fmla="*/ 865869 h 6858000"/>
              <a:gd name="connsiteX65" fmla="*/ 8837177 w 10398280"/>
              <a:gd name="connsiteY65" fmla="*/ 1935484 h 6858000"/>
              <a:gd name="connsiteX66" fmla="*/ 8837177 w 10398280"/>
              <a:gd name="connsiteY66" fmla="*/ 2154207 h 6858000"/>
              <a:gd name="connsiteX67" fmla="*/ 8216053 w 10398280"/>
              <a:gd name="connsiteY67" fmla="*/ 3223823 h 6858000"/>
              <a:gd name="connsiteX68" fmla="*/ 8025968 w 10398280"/>
              <a:gd name="connsiteY68" fmla="*/ 3335852 h 6858000"/>
              <a:gd name="connsiteX69" fmla="*/ 6786399 w 10398280"/>
              <a:gd name="connsiteY69" fmla="*/ 3335852 h 6858000"/>
              <a:gd name="connsiteX70" fmla="*/ 6593637 w 10398280"/>
              <a:gd name="connsiteY70" fmla="*/ 3223823 h 6858000"/>
              <a:gd name="connsiteX71" fmla="*/ 5975192 w 10398280"/>
              <a:gd name="connsiteY71" fmla="*/ 2154207 h 6858000"/>
              <a:gd name="connsiteX72" fmla="*/ 5975192 w 10398280"/>
              <a:gd name="connsiteY72" fmla="*/ 1935484 h 6858000"/>
              <a:gd name="connsiteX73" fmla="*/ 6593637 w 10398280"/>
              <a:gd name="connsiteY73" fmla="*/ 865869 h 6858000"/>
              <a:gd name="connsiteX74" fmla="*/ 6786399 w 10398280"/>
              <a:gd name="connsiteY74" fmla="*/ 753840 h 6858000"/>
              <a:gd name="connsiteX75" fmla="*/ 0 w 10398280"/>
              <a:gd name="connsiteY75" fmla="*/ 0 h 6858000"/>
              <a:gd name="connsiteX76" fmla="*/ 6966294 w 10398280"/>
              <a:gd name="connsiteY76" fmla="*/ 0 h 6858000"/>
              <a:gd name="connsiteX77" fmla="*/ 6852387 w 10398280"/>
              <a:gd name="connsiteY77" fmla="*/ 196155 h 6858000"/>
              <a:gd name="connsiteX78" fmla="*/ 6043321 w 10398280"/>
              <a:gd name="connsiteY78" fmla="*/ 1589421 h 6858000"/>
              <a:gd name="connsiteX79" fmla="*/ 5423265 w 10398280"/>
              <a:gd name="connsiteY79" fmla="*/ 1954861 h 6858000"/>
              <a:gd name="connsiteX80" fmla="*/ 1379802 w 10398280"/>
              <a:gd name="connsiteY80" fmla="*/ 1954861 h 6858000"/>
              <a:gd name="connsiteX81" fmla="*/ 751013 w 10398280"/>
              <a:gd name="connsiteY81" fmla="*/ 1589421 h 6858000"/>
              <a:gd name="connsiteX82" fmla="*/ 1951 w 10398280"/>
              <a:gd name="connsiteY82" fmla="*/ 293901 h 6858000"/>
              <a:gd name="connsiteX83" fmla="*/ 0 w 10398280"/>
              <a:gd name="connsiteY83" fmla="*/ 290527 h 6858000"/>
              <a:gd name="connsiteX84" fmla="*/ 0 w 10398280"/>
              <a:gd name="connsiteY84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508611 w 10398280"/>
              <a:gd name="connsiteY9" fmla="*/ 4776272 h 6858000"/>
              <a:gd name="connsiteX10" fmla="*/ 8438383 w 10398280"/>
              <a:gd name="connsiteY10" fmla="*/ 4182594 h 6858000"/>
              <a:gd name="connsiteX11" fmla="*/ 8671249 w 10398280"/>
              <a:gd name="connsiteY11" fmla="*/ 4182594 h 6858000"/>
              <a:gd name="connsiteX12" fmla="*/ 8706958 w 10398280"/>
              <a:gd name="connsiteY12" fmla="*/ 4203640 h 6858000"/>
              <a:gd name="connsiteX13" fmla="*/ 8823642 w 10398280"/>
              <a:gd name="connsiteY13" fmla="*/ 4404579 h 6858000"/>
              <a:gd name="connsiteX14" fmla="*/ 8823642 w 10398280"/>
              <a:gd name="connsiteY14" fmla="*/ 4445668 h 6858000"/>
              <a:gd name="connsiteX15" fmla="*/ 8706958 w 10398280"/>
              <a:gd name="connsiteY15" fmla="*/ 4646606 h 6858000"/>
              <a:gd name="connsiteX16" fmla="*/ 8671249 w 10398280"/>
              <a:gd name="connsiteY16" fmla="*/ 4667652 h 6858000"/>
              <a:gd name="connsiteX17" fmla="*/ 8438383 w 10398280"/>
              <a:gd name="connsiteY17" fmla="*/ 4667652 h 6858000"/>
              <a:gd name="connsiteX18" fmla="*/ 8402170 w 10398280"/>
              <a:gd name="connsiteY18" fmla="*/ 4646606 h 6858000"/>
              <a:gd name="connsiteX19" fmla="*/ 8285989 w 10398280"/>
              <a:gd name="connsiteY19" fmla="*/ 4445668 h 6858000"/>
              <a:gd name="connsiteX20" fmla="*/ 8285989 w 10398280"/>
              <a:gd name="connsiteY20" fmla="*/ 4404579 h 6858000"/>
              <a:gd name="connsiteX21" fmla="*/ 8402170 w 10398280"/>
              <a:gd name="connsiteY21" fmla="*/ 4203640 h 6858000"/>
              <a:gd name="connsiteX22" fmla="*/ 8438383 w 10398280"/>
              <a:gd name="connsiteY22" fmla="*/ 4182594 h 6858000"/>
              <a:gd name="connsiteX23" fmla="*/ 7678681 w 10398280"/>
              <a:gd name="connsiteY23" fmla="*/ 3459104 h 6858000"/>
              <a:gd name="connsiteX24" fmla="*/ 8119685 w 10398280"/>
              <a:gd name="connsiteY24" fmla="*/ 3459104 h 6858000"/>
              <a:gd name="connsiteX25" fmla="*/ 8187313 w 10398280"/>
              <a:gd name="connsiteY25" fmla="*/ 3498961 h 6858000"/>
              <a:gd name="connsiteX26" fmla="*/ 8408292 w 10398280"/>
              <a:gd name="connsiteY26" fmla="*/ 3879501 h 6858000"/>
              <a:gd name="connsiteX27" fmla="*/ 8408292 w 10398280"/>
              <a:gd name="connsiteY27" fmla="*/ 3957318 h 6858000"/>
              <a:gd name="connsiteX28" fmla="*/ 8187313 w 10398280"/>
              <a:gd name="connsiteY28" fmla="*/ 4337857 h 6858000"/>
              <a:gd name="connsiteX29" fmla="*/ 8119685 w 10398280"/>
              <a:gd name="connsiteY29" fmla="*/ 4377714 h 6858000"/>
              <a:gd name="connsiteX30" fmla="*/ 7678681 w 10398280"/>
              <a:gd name="connsiteY30" fmla="*/ 4377714 h 6858000"/>
              <a:gd name="connsiteX31" fmla="*/ 7610101 w 10398280"/>
              <a:gd name="connsiteY31" fmla="*/ 4337857 h 6858000"/>
              <a:gd name="connsiteX32" fmla="*/ 7390076 w 10398280"/>
              <a:gd name="connsiteY32" fmla="*/ 3957318 h 6858000"/>
              <a:gd name="connsiteX33" fmla="*/ 7390076 w 10398280"/>
              <a:gd name="connsiteY33" fmla="*/ 3879501 h 6858000"/>
              <a:gd name="connsiteX34" fmla="*/ 7610101 w 10398280"/>
              <a:gd name="connsiteY34" fmla="*/ 3498961 h 6858000"/>
              <a:gd name="connsiteX35" fmla="*/ 7678681 w 10398280"/>
              <a:gd name="connsiteY35" fmla="*/ 3459104 h 6858000"/>
              <a:gd name="connsiteX36" fmla="*/ 9108816 w 10398280"/>
              <a:gd name="connsiteY36" fmla="*/ 2082751 h 6858000"/>
              <a:gd name="connsiteX37" fmla="*/ 9876937 w 10398280"/>
              <a:gd name="connsiteY37" fmla="*/ 2082751 h 6858000"/>
              <a:gd name="connsiteX38" fmla="*/ 9994727 w 10398280"/>
              <a:gd name="connsiteY38" fmla="*/ 2152172 h 6858000"/>
              <a:gd name="connsiteX39" fmla="*/ 10379617 w 10398280"/>
              <a:gd name="connsiteY39" fmla="*/ 2814978 h 6858000"/>
              <a:gd name="connsiteX40" fmla="*/ 10379617 w 10398280"/>
              <a:gd name="connsiteY40" fmla="*/ 2950515 h 6858000"/>
              <a:gd name="connsiteX41" fmla="*/ 9994727 w 10398280"/>
              <a:gd name="connsiteY41" fmla="*/ 3613321 h 6858000"/>
              <a:gd name="connsiteX42" fmla="*/ 9876937 w 10398280"/>
              <a:gd name="connsiteY42" fmla="*/ 3682742 h 6858000"/>
              <a:gd name="connsiteX43" fmla="*/ 9108816 w 10398280"/>
              <a:gd name="connsiteY43" fmla="*/ 3682742 h 6858000"/>
              <a:gd name="connsiteX44" fmla="*/ 8989367 w 10398280"/>
              <a:gd name="connsiteY44" fmla="*/ 3613321 h 6858000"/>
              <a:gd name="connsiteX45" fmla="*/ 8606137 w 10398280"/>
              <a:gd name="connsiteY45" fmla="*/ 2950515 h 6858000"/>
              <a:gd name="connsiteX46" fmla="*/ 8606137 w 10398280"/>
              <a:gd name="connsiteY46" fmla="*/ 2814978 h 6858000"/>
              <a:gd name="connsiteX47" fmla="*/ 8989367 w 10398280"/>
              <a:gd name="connsiteY47" fmla="*/ 2152172 h 6858000"/>
              <a:gd name="connsiteX48" fmla="*/ 9108816 w 10398280"/>
              <a:gd name="connsiteY48" fmla="*/ 2082751 h 6858000"/>
              <a:gd name="connsiteX49" fmla="*/ 1321854 w 10398280"/>
              <a:gd name="connsiteY49" fmla="*/ 2071857 h 6858000"/>
              <a:gd name="connsiteX50" fmla="*/ 5365317 w 10398280"/>
              <a:gd name="connsiteY50" fmla="*/ 2071857 h 6858000"/>
              <a:gd name="connsiteX51" fmla="*/ 5985373 w 10398280"/>
              <a:gd name="connsiteY51" fmla="*/ 2437296 h 6858000"/>
              <a:gd name="connsiteX52" fmla="*/ 8011470 w 10398280"/>
              <a:gd name="connsiteY52" fmla="*/ 5926372 h 6858000"/>
              <a:gd name="connsiteX53" fmla="*/ 8011470 w 10398280"/>
              <a:gd name="connsiteY53" fmla="*/ 6639850 h 6858000"/>
              <a:gd name="connsiteX54" fmla="*/ 7904625 w 10398280"/>
              <a:gd name="connsiteY54" fmla="*/ 6823844 h 6858000"/>
              <a:gd name="connsiteX55" fmla="*/ 7884791 w 10398280"/>
              <a:gd name="connsiteY55" fmla="*/ 6858000 h 6858000"/>
              <a:gd name="connsiteX56" fmla="*/ 0 w 10398280"/>
              <a:gd name="connsiteY56" fmla="*/ 6858000 h 6858000"/>
              <a:gd name="connsiteX57" fmla="*/ 0 w 10398280"/>
              <a:gd name="connsiteY57" fmla="*/ 3635967 h 6858000"/>
              <a:gd name="connsiteX58" fmla="*/ 27177 w 10398280"/>
              <a:gd name="connsiteY58" fmla="*/ 3588964 h 6858000"/>
              <a:gd name="connsiteX59" fmla="*/ 693065 w 10398280"/>
              <a:gd name="connsiteY59" fmla="*/ 2437296 h 6858000"/>
              <a:gd name="connsiteX60" fmla="*/ 1321854 w 10398280"/>
              <a:gd name="connsiteY60" fmla="*/ 2071857 h 6858000"/>
              <a:gd name="connsiteX61" fmla="*/ 6786399 w 10398280"/>
              <a:gd name="connsiteY61" fmla="*/ 753840 h 6858000"/>
              <a:gd name="connsiteX62" fmla="*/ 8025968 w 10398280"/>
              <a:gd name="connsiteY62" fmla="*/ 753840 h 6858000"/>
              <a:gd name="connsiteX63" fmla="*/ 8216053 w 10398280"/>
              <a:gd name="connsiteY63" fmla="*/ 865869 h 6858000"/>
              <a:gd name="connsiteX64" fmla="*/ 8837177 w 10398280"/>
              <a:gd name="connsiteY64" fmla="*/ 1935484 h 6858000"/>
              <a:gd name="connsiteX65" fmla="*/ 8837177 w 10398280"/>
              <a:gd name="connsiteY65" fmla="*/ 2154207 h 6858000"/>
              <a:gd name="connsiteX66" fmla="*/ 8216053 w 10398280"/>
              <a:gd name="connsiteY66" fmla="*/ 3223823 h 6858000"/>
              <a:gd name="connsiteX67" fmla="*/ 8025968 w 10398280"/>
              <a:gd name="connsiteY67" fmla="*/ 3335852 h 6858000"/>
              <a:gd name="connsiteX68" fmla="*/ 6786399 w 10398280"/>
              <a:gd name="connsiteY68" fmla="*/ 3335852 h 6858000"/>
              <a:gd name="connsiteX69" fmla="*/ 6593637 w 10398280"/>
              <a:gd name="connsiteY69" fmla="*/ 3223823 h 6858000"/>
              <a:gd name="connsiteX70" fmla="*/ 5975192 w 10398280"/>
              <a:gd name="connsiteY70" fmla="*/ 2154207 h 6858000"/>
              <a:gd name="connsiteX71" fmla="*/ 5975192 w 10398280"/>
              <a:gd name="connsiteY71" fmla="*/ 1935484 h 6858000"/>
              <a:gd name="connsiteX72" fmla="*/ 6593637 w 10398280"/>
              <a:gd name="connsiteY72" fmla="*/ 865869 h 6858000"/>
              <a:gd name="connsiteX73" fmla="*/ 6786399 w 10398280"/>
              <a:gd name="connsiteY73" fmla="*/ 753840 h 6858000"/>
              <a:gd name="connsiteX74" fmla="*/ 0 w 10398280"/>
              <a:gd name="connsiteY74" fmla="*/ 0 h 6858000"/>
              <a:gd name="connsiteX75" fmla="*/ 6966294 w 10398280"/>
              <a:gd name="connsiteY75" fmla="*/ 0 h 6858000"/>
              <a:gd name="connsiteX76" fmla="*/ 6852387 w 10398280"/>
              <a:gd name="connsiteY76" fmla="*/ 196155 h 6858000"/>
              <a:gd name="connsiteX77" fmla="*/ 6043321 w 10398280"/>
              <a:gd name="connsiteY77" fmla="*/ 1589421 h 6858000"/>
              <a:gd name="connsiteX78" fmla="*/ 5423265 w 10398280"/>
              <a:gd name="connsiteY78" fmla="*/ 1954861 h 6858000"/>
              <a:gd name="connsiteX79" fmla="*/ 1379802 w 10398280"/>
              <a:gd name="connsiteY79" fmla="*/ 1954861 h 6858000"/>
              <a:gd name="connsiteX80" fmla="*/ 751013 w 10398280"/>
              <a:gd name="connsiteY80" fmla="*/ 1589421 h 6858000"/>
              <a:gd name="connsiteX81" fmla="*/ 1951 w 10398280"/>
              <a:gd name="connsiteY81" fmla="*/ 293901 h 6858000"/>
              <a:gd name="connsiteX82" fmla="*/ 0 w 10398280"/>
              <a:gd name="connsiteY82" fmla="*/ 290527 h 6858000"/>
              <a:gd name="connsiteX83" fmla="*/ 0 w 10398280"/>
              <a:gd name="connsiteY83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508611 w 10398280"/>
              <a:gd name="connsiteY8" fmla="*/ 4776272 h 6858000"/>
              <a:gd name="connsiteX9" fmla="*/ 8438383 w 10398280"/>
              <a:gd name="connsiteY9" fmla="*/ 4182594 h 6858000"/>
              <a:gd name="connsiteX10" fmla="*/ 8671249 w 10398280"/>
              <a:gd name="connsiteY10" fmla="*/ 4182594 h 6858000"/>
              <a:gd name="connsiteX11" fmla="*/ 8706958 w 10398280"/>
              <a:gd name="connsiteY11" fmla="*/ 4203640 h 6858000"/>
              <a:gd name="connsiteX12" fmla="*/ 8823642 w 10398280"/>
              <a:gd name="connsiteY12" fmla="*/ 4404579 h 6858000"/>
              <a:gd name="connsiteX13" fmla="*/ 8823642 w 10398280"/>
              <a:gd name="connsiteY13" fmla="*/ 4445668 h 6858000"/>
              <a:gd name="connsiteX14" fmla="*/ 8706958 w 10398280"/>
              <a:gd name="connsiteY14" fmla="*/ 4646606 h 6858000"/>
              <a:gd name="connsiteX15" fmla="*/ 8671249 w 10398280"/>
              <a:gd name="connsiteY15" fmla="*/ 4667652 h 6858000"/>
              <a:gd name="connsiteX16" fmla="*/ 8438383 w 10398280"/>
              <a:gd name="connsiteY16" fmla="*/ 4667652 h 6858000"/>
              <a:gd name="connsiteX17" fmla="*/ 8402170 w 10398280"/>
              <a:gd name="connsiteY17" fmla="*/ 4646606 h 6858000"/>
              <a:gd name="connsiteX18" fmla="*/ 8285989 w 10398280"/>
              <a:gd name="connsiteY18" fmla="*/ 4445668 h 6858000"/>
              <a:gd name="connsiteX19" fmla="*/ 8285989 w 10398280"/>
              <a:gd name="connsiteY19" fmla="*/ 4404579 h 6858000"/>
              <a:gd name="connsiteX20" fmla="*/ 8402170 w 10398280"/>
              <a:gd name="connsiteY20" fmla="*/ 4203640 h 6858000"/>
              <a:gd name="connsiteX21" fmla="*/ 8438383 w 10398280"/>
              <a:gd name="connsiteY21" fmla="*/ 4182594 h 6858000"/>
              <a:gd name="connsiteX22" fmla="*/ 7678681 w 10398280"/>
              <a:gd name="connsiteY22" fmla="*/ 3459104 h 6858000"/>
              <a:gd name="connsiteX23" fmla="*/ 8119685 w 10398280"/>
              <a:gd name="connsiteY23" fmla="*/ 3459104 h 6858000"/>
              <a:gd name="connsiteX24" fmla="*/ 8187313 w 10398280"/>
              <a:gd name="connsiteY24" fmla="*/ 3498961 h 6858000"/>
              <a:gd name="connsiteX25" fmla="*/ 8408292 w 10398280"/>
              <a:gd name="connsiteY25" fmla="*/ 3879501 h 6858000"/>
              <a:gd name="connsiteX26" fmla="*/ 8408292 w 10398280"/>
              <a:gd name="connsiteY26" fmla="*/ 3957318 h 6858000"/>
              <a:gd name="connsiteX27" fmla="*/ 8187313 w 10398280"/>
              <a:gd name="connsiteY27" fmla="*/ 4337857 h 6858000"/>
              <a:gd name="connsiteX28" fmla="*/ 8119685 w 10398280"/>
              <a:gd name="connsiteY28" fmla="*/ 4377714 h 6858000"/>
              <a:gd name="connsiteX29" fmla="*/ 7678681 w 10398280"/>
              <a:gd name="connsiteY29" fmla="*/ 4377714 h 6858000"/>
              <a:gd name="connsiteX30" fmla="*/ 7610101 w 10398280"/>
              <a:gd name="connsiteY30" fmla="*/ 4337857 h 6858000"/>
              <a:gd name="connsiteX31" fmla="*/ 7390076 w 10398280"/>
              <a:gd name="connsiteY31" fmla="*/ 3957318 h 6858000"/>
              <a:gd name="connsiteX32" fmla="*/ 7390076 w 10398280"/>
              <a:gd name="connsiteY32" fmla="*/ 3879501 h 6858000"/>
              <a:gd name="connsiteX33" fmla="*/ 7610101 w 10398280"/>
              <a:gd name="connsiteY33" fmla="*/ 3498961 h 6858000"/>
              <a:gd name="connsiteX34" fmla="*/ 7678681 w 10398280"/>
              <a:gd name="connsiteY34" fmla="*/ 3459104 h 6858000"/>
              <a:gd name="connsiteX35" fmla="*/ 9108816 w 10398280"/>
              <a:gd name="connsiteY35" fmla="*/ 2082751 h 6858000"/>
              <a:gd name="connsiteX36" fmla="*/ 9876937 w 10398280"/>
              <a:gd name="connsiteY36" fmla="*/ 2082751 h 6858000"/>
              <a:gd name="connsiteX37" fmla="*/ 9994727 w 10398280"/>
              <a:gd name="connsiteY37" fmla="*/ 2152172 h 6858000"/>
              <a:gd name="connsiteX38" fmla="*/ 10379617 w 10398280"/>
              <a:gd name="connsiteY38" fmla="*/ 2814978 h 6858000"/>
              <a:gd name="connsiteX39" fmla="*/ 10379617 w 10398280"/>
              <a:gd name="connsiteY39" fmla="*/ 2950515 h 6858000"/>
              <a:gd name="connsiteX40" fmla="*/ 9994727 w 10398280"/>
              <a:gd name="connsiteY40" fmla="*/ 3613321 h 6858000"/>
              <a:gd name="connsiteX41" fmla="*/ 9876937 w 10398280"/>
              <a:gd name="connsiteY41" fmla="*/ 3682742 h 6858000"/>
              <a:gd name="connsiteX42" fmla="*/ 9108816 w 10398280"/>
              <a:gd name="connsiteY42" fmla="*/ 3682742 h 6858000"/>
              <a:gd name="connsiteX43" fmla="*/ 8989367 w 10398280"/>
              <a:gd name="connsiteY43" fmla="*/ 3613321 h 6858000"/>
              <a:gd name="connsiteX44" fmla="*/ 8606137 w 10398280"/>
              <a:gd name="connsiteY44" fmla="*/ 2950515 h 6858000"/>
              <a:gd name="connsiteX45" fmla="*/ 8606137 w 10398280"/>
              <a:gd name="connsiteY45" fmla="*/ 2814978 h 6858000"/>
              <a:gd name="connsiteX46" fmla="*/ 8989367 w 10398280"/>
              <a:gd name="connsiteY46" fmla="*/ 2152172 h 6858000"/>
              <a:gd name="connsiteX47" fmla="*/ 9108816 w 10398280"/>
              <a:gd name="connsiteY47" fmla="*/ 2082751 h 6858000"/>
              <a:gd name="connsiteX48" fmla="*/ 1321854 w 10398280"/>
              <a:gd name="connsiteY48" fmla="*/ 2071857 h 6858000"/>
              <a:gd name="connsiteX49" fmla="*/ 5365317 w 10398280"/>
              <a:gd name="connsiteY49" fmla="*/ 2071857 h 6858000"/>
              <a:gd name="connsiteX50" fmla="*/ 5985373 w 10398280"/>
              <a:gd name="connsiteY50" fmla="*/ 2437296 h 6858000"/>
              <a:gd name="connsiteX51" fmla="*/ 8011470 w 10398280"/>
              <a:gd name="connsiteY51" fmla="*/ 5926372 h 6858000"/>
              <a:gd name="connsiteX52" fmla="*/ 8011470 w 10398280"/>
              <a:gd name="connsiteY52" fmla="*/ 6639850 h 6858000"/>
              <a:gd name="connsiteX53" fmla="*/ 7904625 w 10398280"/>
              <a:gd name="connsiteY53" fmla="*/ 6823844 h 6858000"/>
              <a:gd name="connsiteX54" fmla="*/ 7884791 w 10398280"/>
              <a:gd name="connsiteY54" fmla="*/ 6858000 h 6858000"/>
              <a:gd name="connsiteX55" fmla="*/ 0 w 10398280"/>
              <a:gd name="connsiteY55" fmla="*/ 6858000 h 6858000"/>
              <a:gd name="connsiteX56" fmla="*/ 0 w 10398280"/>
              <a:gd name="connsiteY56" fmla="*/ 3635967 h 6858000"/>
              <a:gd name="connsiteX57" fmla="*/ 27177 w 10398280"/>
              <a:gd name="connsiteY57" fmla="*/ 3588964 h 6858000"/>
              <a:gd name="connsiteX58" fmla="*/ 693065 w 10398280"/>
              <a:gd name="connsiteY58" fmla="*/ 2437296 h 6858000"/>
              <a:gd name="connsiteX59" fmla="*/ 1321854 w 10398280"/>
              <a:gd name="connsiteY59" fmla="*/ 2071857 h 6858000"/>
              <a:gd name="connsiteX60" fmla="*/ 6786399 w 10398280"/>
              <a:gd name="connsiteY60" fmla="*/ 753840 h 6858000"/>
              <a:gd name="connsiteX61" fmla="*/ 8025968 w 10398280"/>
              <a:gd name="connsiteY61" fmla="*/ 753840 h 6858000"/>
              <a:gd name="connsiteX62" fmla="*/ 8216053 w 10398280"/>
              <a:gd name="connsiteY62" fmla="*/ 865869 h 6858000"/>
              <a:gd name="connsiteX63" fmla="*/ 8837177 w 10398280"/>
              <a:gd name="connsiteY63" fmla="*/ 1935484 h 6858000"/>
              <a:gd name="connsiteX64" fmla="*/ 8837177 w 10398280"/>
              <a:gd name="connsiteY64" fmla="*/ 2154207 h 6858000"/>
              <a:gd name="connsiteX65" fmla="*/ 8216053 w 10398280"/>
              <a:gd name="connsiteY65" fmla="*/ 3223823 h 6858000"/>
              <a:gd name="connsiteX66" fmla="*/ 8025968 w 10398280"/>
              <a:gd name="connsiteY66" fmla="*/ 3335852 h 6858000"/>
              <a:gd name="connsiteX67" fmla="*/ 6786399 w 10398280"/>
              <a:gd name="connsiteY67" fmla="*/ 3335852 h 6858000"/>
              <a:gd name="connsiteX68" fmla="*/ 6593637 w 10398280"/>
              <a:gd name="connsiteY68" fmla="*/ 3223823 h 6858000"/>
              <a:gd name="connsiteX69" fmla="*/ 5975192 w 10398280"/>
              <a:gd name="connsiteY69" fmla="*/ 2154207 h 6858000"/>
              <a:gd name="connsiteX70" fmla="*/ 5975192 w 10398280"/>
              <a:gd name="connsiteY70" fmla="*/ 1935484 h 6858000"/>
              <a:gd name="connsiteX71" fmla="*/ 6593637 w 10398280"/>
              <a:gd name="connsiteY71" fmla="*/ 865869 h 6858000"/>
              <a:gd name="connsiteX72" fmla="*/ 6786399 w 10398280"/>
              <a:gd name="connsiteY72" fmla="*/ 753840 h 6858000"/>
              <a:gd name="connsiteX73" fmla="*/ 0 w 10398280"/>
              <a:gd name="connsiteY73" fmla="*/ 0 h 6858000"/>
              <a:gd name="connsiteX74" fmla="*/ 6966294 w 10398280"/>
              <a:gd name="connsiteY74" fmla="*/ 0 h 6858000"/>
              <a:gd name="connsiteX75" fmla="*/ 6852387 w 10398280"/>
              <a:gd name="connsiteY75" fmla="*/ 196155 h 6858000"/>
              <a:gd name="connsiteX76" fmla="*/ 6043321 w 10398280"/>
              <a:gd name="connsiteY76" fmla="*/ 1589421 h 6858000"/>
              <a:gd name="connsiteX77" fmla="*/ 5423265 w 10398280"/>
              <a:gd name="connsiteY77" fmla="*/ 1954861 h 6858000"/>
              <a:gd name="connsiteX78" fmla="*/ 1379802 w 10398280"/>
              <a:gd name="connsiteY78" fmla="*/ 1954861 h 6858000"/>
              <a:gd name="connsiteX79" fmla="*/ 751013 w 10398280"/>
              <a:gd name="connsiteY79" fmla="*/ 1589421 h 6858000"/>
              <a:gd name="connsiteX80" fmla="*/ 1951 w 10398280"/>
              <a:gd name="connsiteY80" fmla="*/ 293901 h 6858000"/>
              <a:gd name="connsiteX81" fmla="*/ 0 w 10398280"/>
              <a:gd name="connsiteY81" fmla="*/ 290527 h 6858000"/>
              <a:gd name="connsiteX82" fmla="*/ 0 w 10398280"/>
              <a:gd name="connsiteY82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4776272 h 6858000"/>
              <a:gd name="connsiteX8" fmla="*/ 8438383 w 10398280"/>
              <a:gd name="connsiteY8" fmla="*/ 4182594 h 6858000"/>
              <a:gd name="connsiteX9" fmla="*/ 8671249 w 10398280"/>
              <a:gd name="connsiteY9" fmla="*/ 4182594 h 6858000"/>
              <a:gd name="connsiteX10" fmla="*/ 8706958 w 10398280"/>
              <a:gd name="connsiteY10" fmla="*/ 4203640 h 6858000"/>
              <a:gd name="connsiteX11" fmla="*/ 8823642 w 10398280"/>
              <a:gd name="connsiteY11" fmla="*/ 4404579 h 6858000"/>
              <a:gd name="connsiteX12" fmla="*/ 8823642 w 10398280"/>
              <a:gd name="connsiteY12" fmla="*/ 4445668 h 6858000"/>
              <a:gd name="connsiteX13" fmla="*/ 8706958 w 10398280"/>
              <a:gd name="connsiteY13" fmla="*/ 4646606 h 6858000"/>
              <a:gd name="connsiteX14" fmla="*/ 8671249 w 10398280"/>
              <a:gd name="connsiteY14" fmla="*/ 4667652 h 6858000"/>
              <a:gd name="connsiteX15" fmla="*/ 8438383 w 10398280"/>
              <a:gd name="connsiteY15" fmla="*/ 4667652 h 6858000"/>
              <a:gd name="connsiteX16" fmla="*/ 8402170 w 10398280"/>
              <a:gd name="connsiteY16" fmla="*/ 4646606 h 6858000"/>
              <a:gd name="connsiteX17" fmla="*/ 8285989 w 10398280"/>
              <a:gd name="connsiteY17" fmla="*/ 4445668 h 6858000"/>
              <a:gd name="connsiteX18" fmla="*/ 8285989 w 10398280"/>
              <a:gd name="connsiteY18" fmla="*/ 4404579 h 6858000"/>
              <a:gd name="connsiteX19" fmla="*/ 8402170 w 10398280"/>
              <a:gd name="connsiteY19" fmla="*/ 4203640 h 6858000"/>
              <a:gd name="connsiteX20" fmla="*/ 8438383 w 10398280"/>
              <a:gd name="connsiteY20" fmla="*/ 4182594 h 6858000"/>
              <a:gd name="connsiteX21" fmla="*/ 7678681 w 10398280"/>
              <a:gd name="connsiteY21" fmla="*/ 3459104 h 6858000"/>
              <a:gd name="connsiteX22" fmla="*/ 8119685 w 10398280"/>
              <a:gd name="connsiteY22" fmla="*/ 3459104 h 6858000"/>
              <a:gd name="connsiteX23" fmla="*/ 8187313 w 10398280"/>
              <a:gd name="connsiteY23" fmla="*/ 3498961 h 6858000"/>
              <a:gd name="connsiteX24" fmla="*/ 8408292 w 10398280"/>
              <a:gd name="connsiteY24" fmla="*/ 3879501 h 6858000"/>
              <a:gd name="connsiteX25" fmla="*/ 8408292 w 10398280"/>
              <a:gd name="connsiteY25" fmla="*/ 3957318 h 6858000"/>
              <a:gd name="connsiteX26" fmla="*/ 8187313 w 10398280"/>
              <a:gd name="connsiteY26" fmla="*/ 4337857 h 6858000"/>
              <a:gd name="connsiteX27" fmla="*/ 8119685 w 10398280"/>
              <a:gd name="connsiteY27" fmla="*/ 4377714 h 6858000"/>
              <a:gd name="connsiteX28" fmla="*/ 7678681 w 10398280"/>
              <a:gd name="connsiteY28" fmla="*/ 4377714 h 6858000"/>
              <a:gd name="connsiteX29" fmla="*/ 7610101 w 10398280"/>
              <a:gd name="connsiteY29" fmla="*/ 4337857 h 6858000"/>
              <a:gd name="connsiteX30" fmla="*/ 7390076 w 10398280"/>
              <a:gd name="connsiteY30" fmla="*/ 3957318 h 6858000"/>
              <a:gd name="connsiteX31" fmla="*/ 7390076 w 10398280"/>
              <a:gd name="connsiteY31" fmla="*/ 3879501 h 6858000"/>
              <a:gd name="connsiteX32" fmla="*/ 7610101 w 10398280"/>
              <a:gd name="connsiteY32" fmla="*/ 3498961 h 6858000"/>
              <a:gd name="connsiteX33" fmla="*/ 7678681 w 10398280"/>
              <a:gd name="connsiteY33" fmla="*/ 3459104 h 6858000"/>
              <a:gd name="connsiteX34" fmla="*/ 9108816 w 10398280"/>
              <a:gd name="connsiteY34" fmla="*/ 2082751 h 6858000"/>
              <a:gd name="connsiteX35" fmla="*/ 9876937 w 10398280"/>
              <a:gd name="connsiteY35" fmla="*/ 2082751 h 6858000"/>
              <a:gd name="connsiteX36" fmla="*/ 9994727 w 10398280"/>
              <a:gd name="connsiteY36" fmla="*/ 2152172 h 6858000"/>
              <a:gd name="connsiteX37" fmla="*/ 10379617 w 10398280"/>
              <a:gd name="connsiteY37" fmla="*/ 2814978 h 6858000"/>
              <a:gd name="connsiteX38" fmla="*/ 10379617 w 10398280"/>
              <a:gd name="connsiteY38" fmla="*/ 2950515 h 6858000"/>
              <a:gd name="connsiteX39" fmla="*/ 9994727 w 10398280"/>
              <a:gd name="connsiteY39" fmla="*/ 3613321 h 6858000"/>
              <a:gd name="connsiteX40" fmla="*/ 9876937 w 10398280"/>
              <a:gd name="connsiteY40" fmla="*/ 3682742 h 6858000"/>
              <a:gd name="connsiteX41" fmla="*/ 9108816 w 10398280"/>
              <a:gd name="connsiteY41" fmla="*/ 3682742 h 6858000"/>
              <a:gd name="connsiteX42" fmla="*/ 8989367 w 10398280"/>
              <a:gd name="connsiteY42" fmla="*/ 3613321 h 6858000"/>
              <a:gd name="connsiteX43" fmla="*/ 8606137 w 10398280"/>
              <a:gd name="connsiteY43" fmla="*/ 2950515 h 6858000"/>
              <a:gd name="connsiteX44" fmla="*/ 8606137 w 10398280"/>
              <a:gd name="connsiteY44" fmla="*/ 2814978 h 6858000"/>
              <a:gd name="connsiteX45" fmla="*/ 8989367 w 10398280"/>
              <a:gd name="connsiteY45" fmla="*/ 2152172 h 6858000"/>
              <a:gd name="connsiteX46" fmla="*/ 9108816 w 10398280"/>
              <a:gd name="connsiteY46" fmla="*/ 2082751 h 6858000"/>
              <a:gd name="connsiteX47" fmla="*/ 1321854 w 10398280"/>
              <a:gd name="connsiteY47" fmla="*/ 2071857 h 6858000"/>
              <a:gd name="connsiteX48" fmla="*/ 5365317 w 10398280"/>
              <a:gd name="connsiteY48" fmla="*/ 2071857 h 6858000"/>
              <a:gd name="connsiteX49" fmla="*/ 5985373 w 10398280"/>
              <a:gd name="connsiteY49" fmla="*/ 2437296 h 6858000"/>
              <a:gd name="connsiteX50" fmla="*/ 8011470 w 10398280"/>
              <a:gd name="connsiteY50" fmla="*/ 5926372 h 6858000"/>
              <a:gd name="connsiteX51" fmla="*/ 8011470 w 10398280"/>
              <a:gd name="connsiteY51" fmla="*/ 6639850 h 6858000"/>
              <a:gd name="connsiteX52" fmla="*/ 7904625 w 10398280"/>
              <a:gd name="connsiteY52" fmla="*/ 6823844 h 6858000"/>
              <a:gd name="connsiteX53" fmla="*/ 7884791 w 10398280"/>
              <a:gd name="connsiteY53" fmla="*/ 6858000 h 6858000"/>
              <a:gd name="connsiteX54" fmla="*/ 0 w 10398280"/>
              <a:gd name="connsiteY54" fmla="*/ 6858000 h 6858000"/>
              <a:gd name="connsiteX55" fmla="*/ 0 w 10398280"/>
              <a:gd name="connsiteY55" fmla="*/ 3635967 h 6858000"/>
              <a:gd name="connsiteX56" fmla="*/ 27177 w 10398280"/>
              <a:gd name="connsiteY56" fmla="*/ 3588964 h 6858000"/>
              <a:gd name="connsiteX57" fmla="*/ 693065 w 10398280"/>
              <a:gd name="connsiteY57" fmla="*/ 2437296 h 6858000"/>
              <a:gd name="connsiteX58" fmla="*/ 1321854 w 10398280"/>
              <a:gd name="connsiteY58" fmla="*/ 2071857 h 6858000"/>
              <a:gd name="connsiteX59" fmla="*/ 6786399 w 10398280"/>
              <a:gd name="connsiteY59" fmla="*/ 753840 h 6858000"/>
              <a:gd name="connsiteX60" fmla="*/ 8025968 w 10398280"/>
              <a:gd name="connsiteY60" fmla="*/ 753840 h 6858000"/>
              <a:gd name="connsiteX61" fmla="*/ 8216053 w 10398280"/>
              <a:gd name="connsiteY61" fmla="*/ 865869 h 6858000"/>
              <a:gd name="connsiteX62" fmla="*/ 8837177 w 10398280"/>
              <a:gd name="connsiteY62" fmla="*/ 1935484 h 6858000"/>
              <a:gd name="connsiteX63" fmla="*/ 8837177 w 10398280"/>
              <a:gd name="connsiteY63" fmla="*/ 2154207 h 6858000"/>
              <a:gd name="connsiteX64" fmla="*/ 8216053 w 10398280"/>
              <a:gd name="connsiteY64" fmla="*/ 3223823 h 6858000"/>
              <a:gd name="connsiteX65" fmla="*/ 8025968 w 10398280"/>
              <a:gd name="connsiteY65" fmla="*/ 3335852 h 6858000"/>
              <a:gd name="connsiteX66" fmla="*/ 6786399 w 10398280"/>
              <a:gd name="connsiteY66" fmla="*/ 3335852 h 6858000"/>
              <a:gd name="connsiteX67" fmla="*/ 6593637 w 10398280"/>
              <a:gd name="connsiteY67" fmla="*/ 3223823 h 6858000"/>
              <a:gd name="connsiteX68" fmla="*/ 5975192 w 10398280"/>
              <a:gd name="connsiteY68" fmla="*/ 2154207 h 6858000"/>
              <a:gd name="connsiteX69" fmla="*/ 5975192 w 10398280"/>
              <a:gd name="connsiteY69" fmla="*/ 1935484 h 6858000"/>
              <a:gd name="connsiteX70" fmla="*/ 6593637 w 10398280"/>
              <a:gd name="connsiteY70" fmla="*/ 865869 h 6858000"/>
              <a:gd name="connsiteX71" fmla="*/ 6786399 w 10398280"/>
              <a:gd name="connsiteY71" fmla="*/ 753840 h 6858000"/>
              <a:gd name="connsiteX72" fmla="*/ 0 w 10398280"/>
              <a:gd name="connsiteY72" fmla="*/ 0 h 6858000"/>
              <a:gd name="connsiteX73" fmla="*/ 6966294 w 10398280"/>
              <a:gd name="connsiteY73" fmla="*/ 0 h 6858000"/>
              <a:gd name="connsiteX74" fmla="*/ 6852387 w 10398280"/>
              <a:gd name="connsiteY74" fmla="*/ 196155 h 6858000"/>
              <a:gd name="connsiteX75" fmla="*/ 6043321 w 10398280"/>
              <a:gd name="connsiteY75" fmla="*/ 1589421 h 6858000"/>
              <a:gd name="connsiteX76" fmla="*/ 5423265 w 10398280"/>
              <a:gd name="connsiteY76" fmla="*/ 1954861 h 6858000"/>
              <a:gd name="connsiteX77" fmla="*/ 1379802 w 10398280"/>
              <a:gd name="connsiteY77" fmla="*/ 1954861 h 6858000"/>
              <a:gd name="connsiteX78" fmla="*/ 751013 w 10398280"/>
              <a:gd name="connsiteY78" fmla="*/ 1589421 h 6858000"/>
              <a:gd name="connsiteX79" fmla="*/ 1951 w 10398280"/>
              <a:gd name="connsiteY79" fmla="*/ 293901 h 6858000"/>
              <a:gd name="connsiteX80" fmla="*/ 0 w 10398280"/>
              <a:gd name="connsiteY80" fmla="*/ 290527 h 6858000"/>
              <a:gd name="connsiteX81" fmla="*/ 0 w 10398280"/>
              <a:gd name="connsiteY81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8508611 w 10398280"/>
              <a:gd name="connsiteY6" fmla="*/ 4776272 h 6858000"/>
              <a:gd name="connsiteX7" fmla="*/ 8438383 w 10398280"/>
              <a:gd name="connsiteY7" fmla="*/ 4182594 h 6858000"/>
              <a:gd name="connsiteX8" fmla="*/ 8671249 w 10398280"/>
              <a:gd name="connsiteY8" fmla="*/ 4182594 h 6858000"/>
              <a:gd name="connsiteX9" fmla="*/ 8706958 w 10398280"/>
              <a:gd name="connsiteY9" fmla="*/ 4203640 h 6858000"/>
              <a:gd name="connsiteX10" fmla="*/ 8823642 w 10398280"/>
              <a:gd name="connsiteY10" fmla="*/ 4404579 h 6858000"/>
              <a:gd name="connsiteX11" fmla="*/ 8823642 w 10398280"/>
              <a:gd name="connsiteY11" fmla="*/ 4445668 h 6858000"/>
              <a:gd name="connsiteX12" fmla="*/ 8706958 w 10398280"/>
              <a:gd name="connsiteY12" fmla="*/ 4646606 h 6858000"/>
              <a:gd name="connsiteX13" fmla="*/ 8671249 w 10398280"/>
              <a:gd name="connsiteY13" fmla="*/ 4667652 h 6858000"/>
              <a:gd name="connsiteX14" fmla="*/ 8438383 w 10398280"/>
              <a:gd name="connsiteY14" fmla="*/ 4667652 h 6858000"/>
              <a:gd name="connsiteX15" fmla="*/ 8402170 w 10398280"/>
              <a:gd name="connsiteY15" fmla="*/ 4646606 h 6858000"/>
              <a:gd name="connsiteX16" fmla="*/ 8285989 w 10398280"/>
              <a:gd name="connsiteY16" fmla="*/ 4445668 h 6858000"/>
              <a:gd name="connsiteX17" fmla="*/ 8285989 w 10398280"/>
              <a:gd name="connsiteY17" fmla="*/ 4404579 h 6858000"/>
              <a:gd name="connsiteX18" fmla="*/ 8402170 w 10398280"/>
              <a:gd name="connsiteY18" fmla="*/ 4203640 h 6858000"/>
              <a:gd name="connsiteX19" fmla="*/ 8438383 w 10398280"/>
              <a:gd name="connsiteY19" fmla="*/ 4182594 h 6858000"/>
              <a:gd name="connsiteX20" fmla="*/ 7678681 w 10398280"/>
              <a:gd name="connsiteY20" fmla="*/ 3459104 h 6858000"/>
              <a:gd name="connsiteX21" fmla="*/ 8119685 w 10398280"/>
              <a:gd name="connsiteY21" fmla="*/ 3459104 h 6858000"/>
              <a:gd name="connsiteX22" fmla="*/ 8187313 w 10398280"/>
              <a:gd name="connsiteY22" fmla="*/ 3498961 h 6858000"/>
              <a:gd name="connsiteX23" fmla="*/ 8408292 w 10398280"/>
              <a:gd name="connsiteY23" fmla="*/ 3879501 h 6858000"/>
              <a:gd name="connsiteX24" fmla="*/ 8408292 w 10398280"/>
              <a:gd name="connsiteY24" fmla="*/ 3957318 h 6858000"/>
              <a:gd name="connsiteX25" fmla="*/ 8187313 w 10398280"/>
              <a:gd name="connsiteY25" fmla="*/ 4337857 h 6858000"/>
              <a:gd name="connsiteX26" fmla="*/ 8119685 w 10398280"/>
              <a:gd name="connsiteY26" fmla="*/ 4377714 h 6858000"/>
              <a:gd name="connsiteX27" fmla="*/ 7678681 w 10398280"/>
              <a:gd name="connsiteY27" fmla="*/ 4377714 h 6858000"/>
              <a:gd name="connsiteX28" fmla="*/ 7610101 w 10398280"/>
              <a:gd name="connsiteY28" fmla="*/ 4337857 h 6858000"/>
              <a:gd name="connsiteX29" fmla="*/ 7390076 w 10398280"/>
              <a:gd name="connsiteY29" fmla="*/ 3957318 h 6858000"/>
              <a:gd name="connsiteX30" fmla="*/ 7390076 w 10398280"/>
              <a:gd name="connsiteY30" fmla="*/ 3879501 h 6858000"/>
              <a:gd name="connsiteX31" fmla="*/ 7610101 w 10398280"/>
              <a:gd name="connsiteY31" fmla="*/ 3498961 h 6858000"/>
              <a:gd name="connsiteX32" fmla="*/ 7678681 w 10398280"/>
              <a:gd name="connsiteY32" fmla="*/ 3459104 h 6858000"/>
              <a:gd name="connsiteX33" fmla="*/ 9108816 w 10398280"/>
              <a:gd name="connsiteY33" fmla="*/ 2082751 h 6858000"/>
              <a:gd name="connsiteX34" fmla="*/ 9876937 w 10398280"/>
              <a:gd name="connsiteY34" fmla="*/ 2082751 h 6858000"/>
              <a:gd name="connsiteX35" fmla="*/ 9994727 w 10398280"/>
              <a:gd name="connsiteY35" fmla="*/ 2152172 h 6858000"/>
              <a:gd name="connsiteX36" fmla="*/ 10379617 w 10398280"/>
              <a:gd name="connsiteY36" fmla="*/ 2814978 h 6858000"/>
              <a:gd name="connsiteX37" fmla="*/ 10379617 w 10398280"/>
              <a:gd name="connsiteY37" fmla="*/ 2950515 h 6858000"/>
              <a:gd name="connsiteX38" fmla="*/ 9994727 w 10398280"/>
              <a:gd name="connsiteY38" fmla="*/ 3613321 h 6858000"/>
              <a:gd name="connsiteX39" fmla="*/ 9876937 w 10398280"/>
              <a:gd name="connsiteY39" fmla="*/ 3682742 h 6858000"/>
              <a:gd name="connsiteX40" fmla="*/ 9108816 w 10398280"/>
              <a:gd name="connsiteY40" fmla="*/ 3682742 h 6858000"/>
              <a:gd name="connsiteX41" fmla="*/ 8989367 w 10398280"/>
              <a:gd name="connsiteY41" fmla="*/ 3613321 h 6858000"/>
              <a:gd name="connsiteX42" fmla="*/ 8606137 w 10398280"/>
              <a:gd name="connsiteY42" fmla="*/ 2950515 h 6858000"/>
              <a:gd name="connsiteX43" fmla="*/ 8606137 w 10398280"/>
              <a:gd name="connsiteY43" fmla="*/ 2814978 h 6858000"/>
              <a:gd name="connsiteX44" fmla="*/ 8989367 w 10398280"/>
              <a:gd name="connsiteY44" fmla="*/ 2152172 h 6858000"/>
              <a:gd name="connsiteX45" fmla="*/ 9108816 w 10398280"/>
              <a:gd name="connsiteY45" fmla="*/ 2082751 h 6858000"/>
              <a:gd name="connsiteX46" fmla="*/ 1321854 w 10398280"/>
              <a:gd name="connsiteY46" fmla="*/ 2071857 h 6858000"/>
              <a:gd name="connsiteX47" fmla="*/ 5365317 w 10398280"/>
              <a:gd name="connsiteY47" fmla="*/ 2071857 h 6858000"/>
              <a:gd name="connsiteX48" fmla="*/ 5985373 w 10398280"/>
              <a:gd name="connsiteY48" fmla="*/ 2437296 h 6858000"/>
              <a:gd name="connsiteX49" fmla="*/ 8011470 w 10398280"/>
              <a:gd name="connsiteY49" fmla="*/ 5926372 h 6858000"/>
              <a:gd name="connsiteX50" fmla="*/ 8011470 w 10398280"/>
              <a:gd name="connsiteY50" fmla="*/ 6639850 h 6858000"/>
              <a:gd name="connsiteX51" fmla="*/ 7904625 w 10398280"/>
              <a:gd name="connsiteY51" fmla="*/ 6823844 h 6858000"/>
              <a:gd name="connsiteX52" fmla="*/ 7884791 w 10398280"/>
              <a:gd name="connsiteY52" fmla="*/ 6858000 h 6858000"/>
              <a:gd name="connsiteX53" fmla="*/ 0 w 10398280"/>
              <a:gd name="connsiteY53" fmla="*/ 6858000 h 6858000"/>
              <a:gd name="connsiteX54" fmla="*/ 0 w 10398280"/>
              <a:gd name="connsiteY54" fmla="*/ 3635967 h 6858000"/>
              <a:gd name="connsiteX55" fmla="*/ 27177 w 10398280"/>
              <a:gd name="connsiteY55" fmla="*/ 3588964 h 6858000"/>
              <a:gd name="connsiteX56" fmla="*/ 693065 w 10398280"/>
              <a:gd name="connsiteY56" fmla="*/ 2437296 h 6858000"/>
              <a:gd name="connsiteX57" fmla="*/ 1321854 w 10398280"/>
              <a:gd name="connsiteY57" fmla="*/ 2071857 h 6858000"/>
              <a:gd name="connsiteX58" fmla="*/ 6786399 w 10398280"/>
              <a:gd name="connsiteY58" fmla="*/ 753840 h 6858000"/>
              <a:gd name="connsiteX59" fmla="*/ 8025968 w 10398280"/>
              <a:gd name="connsiteY59" fmla="*/ 753840 h 6858000"/>
              <a:gd name="connsiteX60" fmla="*/ 8216053 w 10398280"/>
              <a:gd name="connsiteY60" fmla="*/ 865869 h 6858000"/>
              <a:gd name="connsiteX61" fmla="*/ 8837177 w 10398280"/>
              <a:gd name="connsiteY61" fmla="*/ 1935484 h 6858000"/>
              <a:gd name="connsiteX62" fmla="*/ 8837177 w 10398280"/>
              <a:gd name="connsiteY62" fmla="*/ 2154207 h 6858000"/>
              <a:gd name="connsiteX63" fmla="*/ 8216053 w 10398280"/>
              <a:gd name="connsiteY63" fmla="*/ 3223823 h 6858000"/>
              <a:gd name="connsiteX64" fmla="*/ 8025968 w 10398280"/>
              <a:gd name="connsiteY64" fmla="*/ 3335852 h 6858000"/>
              <a:gd name="connsiteX65" fmla="*/ 6786399 w 10398280"/>
              <a:gd name="connsiteY65" fmla="*/ 3335852 h 6858000"/>
              <a:gd name="connsiteX66" fmla="*/ 6593637 w 10398280"/>
              <a:gd name="connsiteY66" fmla="*/ 3223823 h 6858000"/>
              <a:gd name="connsiteX67" fmla="*/ 5975192 w 10398280"/>
              <a:gd name="connsiteY67" fmla="*/ 2154207 h 6858000"/>
              <a:gd name="connsiteX68" fmla="*/ 5975192 w 10398280"/>
              <a:gd name="connsiteY68" fmla="*/ 1935484 h 6858000"/>
              <a:gd name="connsiteX69" fmla="*/ 6593637 w 10398280"/>
              <a:gd name="connsiteY69" fmla="*/ 865869 h 6858000"/>
              <a:gd name="connsiteX70" fmla="*/ 6786399 w 10398280"/>
              <a:gd name="connsiteY70" fmla="*/ 753840 h 6858000"/>
              <a:gd name="connsiteX71" fmla="*/ 0 w 10398280"/>
              <a:gd name="connsiteY71" fmla="*/ 0 h 6858000"/>
              <a:gd name="connsiteX72" fmla="*/ 6966294 w 10398280"/>
              <a:gd name="connsiteY72" fmla="*/ 0 h 6858000"/>
              <a:gd name="connsiteX73" fmla="*/ 6852387 w 10398280"/>
              <a:gd name="connsiteY73" fmla="*/ 196155 h 6858000"/>
              <a:gd name="connsiteX74" fmla="*/ 6043321 w 10398280"/>
              <a:gd name="connsiteY74" fmla="*/ 1589421 h 6858000"/>
              <a:gd name="connsiteX75" fmla="*/ 5423265 w 10398280"/>
              <a:gd name="connsiteY75" fmla="*/ 1954861 h 6858000"/>
              <a:gd name="connsiteX76" fmla="*/ 1379802 w 10398280"/>
              <a:gd name="connsiteY76" fmla="*/ 1954861 h 6858000"/>
              <a:gd name="connsiteX77" fmla="*/ 751013 w 10398280"/>
              <a:gd name="connsiteY77" fmla="*/ 1589421 h 6858000"/>
              <a:gd name="connsiteX78" fmla="*/ 1951 w 10398280"/>
              <a:gd name="connsiteY78" fmla="*/ 293901 h 6858000"/>
              <a:gd name="connsiteX79" fmla="*/ 0 w 10398280"/>
              <a:gd name="connsiteY79" fmla="*/ 290527 h 6858000"/>
              <a:gd name="connsiteX80" fmla="*/ 0 w 10398280"/>
              <a:gd name="connsiteY80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8508611 w 10398280"/>
              <a:gd name="connsiteY5" fmla="*/ 4776272 h 6858000"/>
              <a:gd name="connsiteX6" fmla="*/ 8438383 w 10398280"/>
              <a:gd name="connsiteY6" fmla="*/ 4182594 h 6858000"/>
              <a:gd name="connsiteX7" fmla="*/ 8671249 w 10398280"/>
              <a:gd name="connsiteY7" fmla="*/ 4182594 h 6858000"/>
              <a:gd name="connsiteX8" fmla="*/ 8706958 w 10398280"/>
              <a:gd name="connsiteY8" fmla="*/ 4203640 h 6858000"/>
              <a:gd name="connsiteX9" fmla="*/ 8823642 w 10398280"/>
              <a:gd name="connsiteY9" fmla="*/ 4404579 h 6858000"/>
              <a:gd name="connsiteX10" fmla="*/ 8823642 w 10398280"/>
              <a:gd name="connsiteY10" fmla="*/ 4445668 h 6858000"/>
              <a:gd name="connsiteX11" fmla="*/ 8706958 w 10398280"/>
              <a:gd name="connsiteY11" fmla="*/ 4646606 h 6858000"/>
              <a:gd name="connsiteX12" fmla="*/ 8671249 w 10398280"/>
              <a:gd name="connsiteY12" fmla="*/ 4667652 h 6858000"/>
              <a:gd name="connsiteX13" fmla="*/ 8438383 w 10398280"/>
              <a:gd name="connsiteY13" fmla="*/ 4667652 h 6858000"/>
              <a:gd name="connsiteX14" fmla="*/ 8402170 w 10398280"/>
              <a:gd name="connsiteY14" fmla="*/ 4646606 h 6858000"/>
              <a:gd name="connsiteX15" fmla="*/ 8285989 w 10398280"/>
              <a:gd name="connsiteY15" fmla="*/ 4445668 h 6858000"/>
              <a:gd name="connsiteX16" fmla="*/ 8285989 w 10398280"/>
              <a:gd name="connsiteY16" fmla="*/ 4404579 h 6858000"/>
              <a:gd name="connsiteX17" fmla="*/ 8402170 w 10398280"/>
              <a:gd name="connsiteY17" fmla="*/ 4203640 h 6858000"/>
              <a:gd name="connsiteX18" fmla="*/ 8438383 w 10398280"/>
              <a:gd name="connsiteY18" fmla="*/ 4182594 h 6858000"/>
              <a:gd name="connsiteX19" fmla="*/ 7678681 w 10398280"/>
              <a:gd name="connsiteY19" fmla="*/ 3459104 h 6858000"/>
              <a:gd name="connsiteX20" fmla="*/ 8119685 w 10398280"/>
              <a:gd name="connsiteY20" fmla="*/ 3459104 h 6858000"/>
              <a:gd name="connsiteX21" fmla="*/ 8187313 w 10398280"/>
              <a:gd name="connsiteY21" fmla="*/ 3498961 h 6858000"/>
              <a:gd name="connsiteX22" fmla="*/ 8408292 w 10398280"/>
              <a:gd name="connsiteY22" fmla="*/ 3879501 h 6858000"/>
              <a:gd name="connsiteX23" fmla="*/ 8408292 w 10398280"/>
              <a:gd name="connsiteY23" fmla="*/ 3957318 h 6858000"/>
              <a:gd name="connsiteX24" fmla="*/ 8187313 w 10398280"/>
              <a:gd name="connsiteY24" fmla="*/ 4337857 h 6858000"/>
              <a:gd name="connsiteX25" fmla="*/ 8119685 w 10398280"/>
              <a:gd name="connsiteY25" fmla="*/ 4377714 h 6858000"/>
              <a:gd name="connsiteX26" fmla="*/ 7678681 w 10398280"/>
              <a:gd name="connsiteY26" fmla="*/ 4377714 h 6858000"/>
              <a:gd name="connsiteX27" fmla="*/ 7610101 w 10398280"/>
              <a:gd name="connsiteY27" fmla="*/ 4337857 h 6858000"/>
              <a:gd name="connsiteX28" fmla="*/ 7390076 w 10398280"/>
              <a:gd name="connsiteY28" fmla="*/ 3957318 h 6858000"/>
              <a:gd name="connsiteX29" fmla="*/ 7390076 w 10398280"/>
              <a:gd name="connsiteY29" fmla="*/ 3879501 h 6858000"/>
              <a:gd name="connsiteX30" fmla="*/ 7610101 w 10398280"/>
              <a:gd name="connsiteY30" fmla="*/ 3498961 h 6858000"/>
              <a:gd name="connsiteX31" fmla="*/ 7678681 w 10398280"/>
              <a:gd name="connsiteY31" fmla="*/ 3459104 h 6858000"/>
              <a:gd name="connsiteX32" fmla="*/ 9108816 w 10398280"/>
              <a:gd name="connsiteY32" fmla="*/ 2082751 h 6858000"/>
              <a:gd name="connsiteX33" fmla="*/ 9876937 w 10398280"/>
              <a:gd name="connsiteY33" fmla="*/ 2082751 h 6858000"/>
              <a:gd name="connsiteX34" fmla="*/ 9994727 w 10398280"/>
              <a:gd name="connsiteY34" fmla="*/ 2152172 h 6858000"/>
              <a:gd name="connsiteX35" fmla="*/ 10379617 w 10398280"/>
              <a:gd name="connsiteY35" fmla="*/ 2814978 h 6858000"/>
              <a:gd name="connsiteX36" fmla="*/ 10379617 w 10398280"/>
              <a:gd name="connsiteY36" fmla="*/ 2950515 h 6858000"/>
              <a:gd name="connsiteX37" fmla="*/ 9994727 w 10398280"/>
              <a:gd name="connsiteY37" fmla="*/ 3613321 h 6858000"/>
              <a:gd name="connsiteX38" fmla="*/ 9876937 w 10398280"/>
              <a:gd name="connsiteY38" fmla="*/ 3682742 h 6858000"/>
              <a:gd name="connsiteX39" fmla="*/ 9108816 w 10398280"/>
              <a:gd name="connsiteY39" fmla="*/ 3682742 h 6858000"/>
              <a:gd name="connsiteX40" fmla="*/ 8989367 w 10398280"/>
              <a:gd name="connsiteY40" fmla="*/ 3613321 h 6858000"/>
              <a:gd name="connsiteX41" fmla="*/ 8606137 w 10398280"/>
              <a:gd name="connsiteY41" fmla="*/ 2950515 h 6858000"/>
              <a:gd name="connsiteX42" fmla="*/ 8606137 w 10398280"/>
              <a:gd name="connsiteY42" fmla="*/ 2814978 h 6858000"/>
              <a:gd name="connsiteX43" fmla="*/ 8989367 w 10398280"/>
              <a:gd name="connsiteY43" fmla="*/ 2152172 h 6858000"/>
              <a:gd name="connsiteX44" fmla="*/ 9108816 w 10398280"/>
              <a:gd name="connsiteY44" fmla="*/ 2082751 h 6858000"/>
              <a:gd name="connsiteX45" fmla="*/ 1321854 w 10398280"/>
              <a:gd name="connsiteY45" fmla="*/ 2071857 h 6858000"/>
              <a:gd name="connsiteX46" fmla="*/ 5365317 w 10398280"/>
              <a:gd name="connsiteY46" fmla="*/ 2071857 h 6858000"/>
              <a:gd name="connsiteX47" fmla="*/ 5985373 w 10398280"/>
              <a:gd name="connsiteY47" fmla="*/ 2437296 h 6858000"/>
              <a:gd name="connsiteX48" fmla="*/ 8011470 w 10398280"/>
              <a:gd name="connsiteY48" fmla="*/ 5926372 h 6858000"/>
              <a:gd name="connsiteX49" fmla="*/ 8011470 w 10398280"/>
              <a:gd name="connsiteY49" fmla="*/ 6639850 h 6858000"/>
              <a:gd name="connsiteX50" fmla="*/ 7904625 w 10398280"/>
              <a:gd name="connsiteY50" fmla="*/ 6823844 h 6858000"/>
              <a:gd name="connsiteX51" fmla="*/ 7884791 w 10398280"/>
              <a:gd name="connsiteY51" fmla="*/ 6858000 h 6858000"/>
              <a:gd name="connsiteX52" fmla="*/ 0 w 10398280"/>
              <a:gd name="connsiteY52" fmla="*/ 6858000 h 6858000"/>
              <a:gd name="connsiteX53" fmla="*/ 0 w 10398280"/>
              <a:gd name="connsiteY53" fmla="*/ 3635967 h 6858000"/>
              <a:gd name="connsiteX54" fmla="*/ 27177 w 10398280"/>
              <a:gd name="connsiteY54" fmla="*/ 3588964 h 6858000"/>
              <a:gd name="connsiteX55" fmla="*/ 693065 w 10398280"/>
              <a:gd name="connsiteY55" fmla="*/ 2437296 h 6858000"/>
              <a:gd name="connsiteX56" fmla="*/ 1321854 w 10398280"/>
              <a:gd name="connsiteY56" fmla="*/ 2071857 h 6858000"/>
              <a:gd name="connsiteX57" fmla="*/ 6786399 w 10398280"/>
              <a:gd name="connsiteY57" fmla="*/ 753840 h 6858000"/>
              <a:gd name="connsiteX58" fmla="*/ 8025968 w 10398280"/>
              <a:gd name="connsiteY58" fmla="*/ 753840 h 6858000"/>
              <a:gd name="connsiteX59" fmla="*/ 8216053 w 10398280"/>
              <a:gd name="connsiteY59" fmla="*/ 865869 h 6858000"/>
              <a:gd name="connsiteX60" fmla="*/ 8837177 w 10398280"/>
              <a:gd name="connsiteY60" fmla="*/ 1935484 h 6858000"/>
              <a:gd name="connsiteX61" fmla="*/ 8837177 w 10398280"/>
              <a:gd name="connsiteY61" fmla="*/ 2154207 h 6858000"/>
              <a:gd name="connsiteX62" fmla="*/ 8216053 w 10398280"/>
              <a:gd name="connsiteY62" fmla="*/ 3223823 h 6858000"/>
              <a:gd name="connsiteX63" fmla="*/ 8025968 w 10398280"/>
              <a:gd name="connsiteY63" fmla="*/ 3335852 h 6858000"/>
              <a:gd name="connsiteX64" fmla="*/ 6786399 w 10398280"/>
              <a:gd name="connsiteY64" fmla="*/ 3335852 h 6858000"/>
              <a:gd name="connsiteX65" fmla="*/ 6593637 w 10398280"/>
              <a:gd name="connsiteY65" fmla="*/ 3223823 h 6858000"/>
              <a:gd name="connsiteX66" fmla="*/ 5975192 w 10398280"/>
              <a:gd name="connsiteY66" fmla="*/ 2154207 h 6858000"/>
              <a:gd name="connsiteX67" fmla="*/ 5975192 w 10398280"/>
              <a:gd name="connsiteY67" fmla="*/ 1935484 h 6858000"/>
              <a:gd name="connsiteX68" fmla="*/ 6593637 w 10398280"/>
              <a:gd name="connsiteY68" fmla="*/ 865869 h 6858000"/>
              <a:gd name="connsiteX69" fmla="*/ 6786399 w 10398280"/>
              <a:gd name="connsiteY69" fmla="*/ 753840 h 6858000"/>
              <a:gd name="connsiteX70" fmla="*/ 0 w 10398280"/>
              <a:gd name="connsiteY70" fmla="*/ 0 h 6858000"/>
              <a:gd name="connsiteX71" fmla="*/ 6966294 w 10398280"/>
              <a:gd name="connsiteY71" fmla="*/ 0 h 6858000"/>
              <a:gd name="connsiteX72" fmla="*/ 6852387 w 10398280"/>
              <a:gd name="connsiteY72" fmla="*/ 196155 h 6858000"/>
              <a:gd name="connsiteX73" fmla="*/ 6043321 w 10398280"/>
              <a:gd name="connsiteY73" fmla="*/ 1589421 h 6858000"/>
              <a:gd name="connsiteX74" fmla="*/ 5423265 w 10398280"/>
              <a:gd name="connsiteY74" fmla="*/ 1954861 h 6858000"/>
              <a:gd name="connsiteX75" fmla="*/ 1379802 w 10398280"/>
              <a:gd name="connsiteY75" fmla="*/ 1954861 h 6858000"/>
              <a:gd name="connsiteX76" fmla="*/ 751013 w 10398280"/>
              <a:gd name="connsiteY76" fmla="*/ 1589421 h 6858000"/>
              <a:gd name="connsiteX77" fmla="*/ 1951 w 10398280"/>
              <a:gd name="connsiteY77" fmla="*/ 293901 h 6858000"/>
              <a:gd name="connsiteX78" fmla="*/ 0 w 10398280"/>
              <a:gd name="connsiteY78" fmla="*/ 290527 h 6858000"/>
              <a:gd name="connsiteX79" fmla="*/ 0 w 10398280"/>
              <a:gd name="connsiteY7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8508611 w 10398280"/>
              <a:gd name="connsiteY4" fmla="*/ 4776272 h 6858000"/>
              <a:gd name="connsiteX5" fmla="*/ 8438383 w 10398280"/>
              <a:gd name="connsiteY5" fmla="*/ 4182594 h 6858000"/>
              <a:gd name="connsiteX6" fmla="*/ 8671249 w 10398280"/>
              <a:gd name="connsiteY6" fmla="*/ 4182594 h 6858000"/>
              <a:gd name="connsiteX7" fmla="*/ 8706958 w 10398280"/>
              <a:gd name="connsiteY7" fmla="*/ 4203640 h 6858000"/>
              <a:gd name="connsiteX8" fmla="*/ 8823642 w 10398280"/>
              <a:gd name="connsiteY8" fmla="*/ 4404579 h 6858000"/>
              <a:gd name="connsiteX9" fmla="*/ 8823642 w 10398280"/>
              <a:gd name="connsiteY9" fmla="*/ 4445668 h 6858000"/>
              <a:gd name="connsiteX10" fmla="*/ 8706958 w 10398280"/>
              <a:gd name="connsiteY10" fmla="*/ 4646606 h 6858000"/>
              <a:gd name="connsiteX11" fmla="*/ 8671249 w 10398280"/>
              <a:gd name="connsiteY11" fmla="*/ 4667652 h 6858000"/>
              <a:gd name="connsiteX12" fmla="*/ 8438383 w 10398280"/>
              <a:gd name="connsiteY12" fmla="*/ 4667652 h 6858000"/>
              <a:gd name="connsiteX13" fmla="*/ 8402170 w 10398280"/>
              <a:gd name="connsiteY13" fmla="*/ 4646606 h 6858000"/>
              <a:gd name="connsiteX14" fmla="*/ 8285989 w 10398280"/>
              <a:gd name="connsiteY14" fmla="*/ 4445668 h 6858000"/>
              <a:gd name="connsiteX15" fmla="*/ 8285989 w 10398280"/>
              <a:gd name="connsiteY15" fmla="*/ 4404579 h 6858000"/>
              <a:gd name="connsiteX16" fmla="*/ 8402170 w 10398280"/>
              <a:gd name="connsiteY16" fmla="*/ 4203640 h 6858000"/>
              <a:gd name="connsiteX17" fmla="*/ 8438383 w 10398280"/>
              <a:gd name="connsiteY17" fmla="*/ 4182594 h 6858000"/>
              <a:gd name="connsiteX18" fmla="*/ 7678681 w 10398280"/>
              <a:gd name="connsiteY18" fmla="*/ 3459104 h 6858000"/>
              <a:gd name="connsiteX19" fmla="*/ 8119685 w 10398280"/>
              <a:gd name="connsiteY19" fmla="*/ 3459104 h 6858000"/>
              <a:gd name="connsiteX20" fmla="*/ 8187313 w 10398280"/>
              <a:gd name="connsiteY20" fmla="*/ 3498961 h 6858000"/>
              <a:gd name="connsiteX21" fmla="*/ 8408292 w 10398280"/>
              <a:gd name="connsiteY21" fmla="*/ 3879501 h 6858000"/>
              <a:gd name="connsiteX22" fmla="*/ 8408292 w 10398280"/>
              <a:gd name="connsiteY22" fmla="*/ 3957318 h 6858000"/>
              <a:gd name="connsiteX23" fmla="*/ 8187313 w 10398280"/>
              <a:gd name="connsiteY23" fmla="*/ 4337857 h 6858000"/>
              <a:gd name="connsiteX24" fmla="*/ 8119685 w 10398280"/>
              <a:gd name="connsiteY24" fmla="*/ 4377714 h 6858000"/>
              <a:gd name="connsiteX25" fmla="*/ 7678681 w 10398280"/>
              <a:gd name="connsiteY25" fmla="*/ 4377714 h 6858000"/>
              <a:gd name="connsiteX26" fmla="*/ 7610101 w 10398280"/>
              <a:gd name="connsiteY26" fmla="*/ 4337857 h 6858000"/>
              <a:gd name="connsiteX27" fmla="*/ 7390076 w 10398280"/>
              <a:gd name="connsiteY27" fmla="*/ 3957318 h 6858000"/>
              <a:gd name="connsiteX28" fmla="*/ 7390076 w 10398280"/>
              <a:gd name="connsiteY28" fmla="*/ 3879501 h 6858000"/>
              <a:gd name="connsiteX29" fmla="*/ 7610101 w 10398280"/>
              <a:gd name="connsiteY29" fmla="*/ 3498961 h 6858000"/>
              <a:gd name="connsiteX30" fmla="*/ 7678681 w 10398280"/>
              <a:gd name="connsiteY30" fmla="*/ 3459104 h 6858000"/>
              <a:gd name="connsiteX31" fmla="*/ 9108816 w 10398280"/>
              <a:gd name="connsiteY31" fmla="*/ 2082751 h 6858000"/>
              <a:gd name="connsiteX32" fmla="*/ 9876937 w 10398280"/>
              <a:gd name="connsiteY32" fmla="*/ 2082751 h 6858000"/>
              <a:gd name="connsiteX33" fmla="*/ 9994727 w 10398280"/>
              <a:gd name="connsiteY33" fmla="*/ 2152172 h 6858000"/>
              <a:gd name="connsiteX34" fmla="*/ 10379617 w 10398280"/>
              <a:gd name="connsiteY34" fmla="*/ 2814978 h 6858000"/>
              <a:gd name="connsiteX35" fmla="*/ 10379617 w 10398280"/>
              <a:gd name="connsiteY35" fmla="*/ 2950515 h 6858000"/>
              <a:gd name="connsiteX36" fmla="*/ 9994727 w 10398280"/>
              <a:gd name="connsiteY36" fmla="*/ 3613321 h 6858000"/>
              <a:gd name="connsiteX37" fmla="*/ 9876937 w 10398280"/>
              <a:gd name="connsiteY37" fmla="*/ 3682742 h 6858000"/>
              <a:gd name="connsiteX38" fmla="*/ 9108816 w 10398280"/>
              <a:gd name="connsiteY38" fmla="*/ 3682742 h 6858000"/>
              <a:gd name="connsiteX39" fmla="*/ 8989367 w 10398280"/>
              <a:gd name="connsiteY39" fmla="*/ 3613321 h 6858000"/>
              <a:gd name="connsiteX40" fmla="*/ 8606137 w 10398280"/>
              <a:gd name="connsiteY40" fmla="*/ 2950515 h 6858000"/>
              <a:gd name="connsiteX41" fmla="*/ 8606137 w 10398280"/>
              <a:gd name="connsiteY41" fmla="*/ 2814978 h 6858000"/>
              <a:gd name="connsiteX42" fmla="*/ 8989367 w 10398280"/>
              <a:gd name="connsiteY42" fmla="*/ 2152172 h 6858000"/>
              <a:gd name="connsiteX43" fmla="*/ 9108816 w 10398280"/>
              <a:gd name="connsiteY43" fmla="*/ 2082751 h 6858000"/>
              <a:gd name="connsiteX44" fmla="*/ 1321854 w 10398280"/>
              <a:gd name="connsiteY44" fmla="*/ 2071857 h 6858000"/>
              <a:gd name="connsiteX45" fmla="*/ 5365317 w 10398280"/>
              <a:gd name="connsiteY45" fmla="*/ 2071857 h 6858000"/>
              <a:gd name="connsiteX46" fmla="*/ 5985373 w 10398280"/>
              <a:gd name="connsiteY46" fmla="*/ 2437296 h 6858000"/>
              <a:gd name="connsiteX47" fmla="*/ 8011470 w 10398280"/>
              <a:gd name="connsiteY47" fmla="*/ 5926372 h 6858000"/>
              <a:gd name="connsiteX48" fmla="*/ 8011470 w 10398280"/>
              <a:gd name="connsiteY48" fmla="*/ 6639850 h 6858000"/>
              <a:gd name="connsiteX49" fmla="*/ 7904625 w 10398280"/>
              <a:gd name="connsiteY49" fmla="*/ 6823844 h 6858000"/>
              <a:gd name="connsiteX50" fmla="*/ 7884791 w 10398280"/>
              <a:gd name="connsiteY50" fmla="*/ 6858000 h 6858000"/>
              <a:gd name="connsiteX51" fmla="*/ 0 w 10398280"/>
              <a:gd name="connsiteY51" fmla="*/ 6858000 h 6858000"/>
              <a:gd name="connsiteX52" fmla="*/ 0 w 10398280"/>
              <a:gd name="connsiteY52" fmla="*/ 3635967 h 6858000"/>
              <a:gd name="connsiteX53" fmla="*/ 27177 w 10398280"/>
              <a:gd name="connsiteY53" fmla="*/ 3588964 h 6858000"/>
              <a:gd name="connsiteX54" fmla="*/ 693065 w 10398280"/>
              <a:gd name="connsiteY54" fmla="*/ 2437296 h 6858000"/>
              <a:gd name="connsiteX55" fmla="*/ 1321854 w 10398280"/>
              <a:gd name="connsiteY55" fmla="*/ 2071857 h 6858000"/>
              <a:gd name="connsiteX56" fmla="*/ 6786399 w 10398280"/>
              <a:gd name="connsiteY56" fmla="*/ 753840 h 6858000"/>
              <a:gd name="connsiteX57" fmla="*/ 8025968 w 10398280"/>
              <a:gd name="connsiteY57" fmla="*/ 753840 h 6858000"/>
              <a:gd name="connsiteX58" fmla="*/ 8216053 w 10398280"/>
              <a:gd name="connsiteY58" fmla="*/ 865869 h 6858000"/>
              <a:gd name="connsiteX59" fmla="*/ 8837177 w 10398280"/>
              <a:gd name="connsiteY59" fmla="*/ 1935484 h 6858000"/>
              <a:gd name="connsiteX60" fmla="*/ 8837177 w 10398280"/>
              <a:gd name="connsiteY60" fmla="*/ 2154207 h 6858000"/>
              <a:gd name="connsiteX61" fmla="*/ 8216053 w 10398280"/>
              <a:gd name="connsiteY61" fmla="*/ 3223823 h 6858000"/>
              <a:gd name="connsiteX62" fmla="*/ 8025968 w 10398280"/>
              <a:gd name="connsiteY62" fmla="*/ 3335852 h 6858000"/>
              <a:gd name="connsiteX63" fmla="*/ 6786399 w 10398280"/>
              <a:gd name="connsiteY63" fmla="*/ 3335852 h 6858000"/>
              <a:gd name="connsiteX64" fmla="*/ 6593637 w 10398280"/>
              <a:gd name="connsiteY64" fmla="*/ 3223823 h 6858000"/>
              <a:gd name="connsiteX65" fmla="*/ 5975192 w 10398280"/>
              <a:gd name="connsiteY65" fmla="*/ 2154207 h 6858000"/>
              <a:gd name="connsiteX66" fmla="*/ 5975192 w 10398280"/>
              <a:gd name="connsiteY66" fmla="*/ 1935484 h 6858000"/>
              <a:gd name="connsiteX67" fmla="*/ 6593637 w 10398280"/>
              <a:gd name="connsiteY67" fmla="*/ 865869 h 6858000"/>
              <a:gd name="connsiteX68" fmla="*/ 6786399 w 10398280"/>
              <a:gd name="connsiteY68" fmla="*/ 753840 h 6858000"/>
              <a:gd name="connsiteX69" fmla="*/ 0 w 10398280"/>
              <a:gd name="connsiteY69" fmla="*/ 0 h 6858000"/>
              <a:gd name="connsiteX70" fmla="*/ 6966294 w 10398280"/>
              <a:gd name="connsiteY70" fmla="*/ 0 h 6858000"/>
              <a:gd name="connsiteX71" fmla="*/ 6852387 w 10398280"/>
              <a:gd name="connsiteY71" fmla="*/ 196155 h 6858000"/>
              <a:gd name="connsiteX72" fmla="*/ 6043321 w 10398280"/>
              <a:gd name="connsiteY72" fmla="*/ 1589421 h 6858000"/>
              <a:gd name="connsiteX73" fmla="*/ 5423265 w 10398280"/>
              <a:gd name="connsiteY73" fmla="*/ 1954861 h 6858000"/>
              <a:gd name="connsiteX74" fmla="*/ 1379802 w 10398280"/>
              <a:gd name="connsiteY74" fmla="*/ 1954861 h 6858000"/>
              <a:gd name="connsiteX75" fmla="*/ 751013 w 10398280"/>
              <a:gd name="connsiteY75" fmla="*/ 1589421 h 6858000"/>
              <a:gd name="connsiteX76" fmla="*/ 1951 w 10398280"/>
              <a:gd name="connsiteY76" fmla="*/ 293901 h 6858000"/>
              <a:gd name="connsiteX77" fmla="*/ 0 w 10398280"/>
              <a:gd name="connsiteY77" fmla="*/ 290527 h 6858000"/>
              <a:gd name="connsiteX78" fmla="*/ 0 w 10398280"/>
              <a:gd name="connsiteY78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8508611 w 10398280"/>
              <a:gd name="connsiteY3" fmla="*/ 4776272 h 6858000"/>
              <a:gd name="connsiteX4" fmla="*/ 8438383 w 10398280"/>
              <a:gd name="connsiteY4" fmla="*/ 4182594 h 6858000"/>
              <a:gd name="connsiteX5" fmla="*/ 8671249 w 10398280"/>
              <a:gd name="connsiteY5" fmla="*/ 4182594 h 6858000"/>
              <a:gd name="connsiteX6" fmla="*/ 8706958 w 10398280"/>
              <a:gd name="connsiteY6" fmla="*/ 4203640 h 6858000"/>
              <a:gd name="connsiteX7" fmla="*/ 8823642 w 10398280"/>
              <a:gd name="connsiteY7" fmla="*/ 4404579 h 6858000"/>
              <a:gd name="connsiteX8" fmla="*/ 8823642 w 10398280"/>
              <a:gd name="connsiteY8" fmla="*/ 4445668 h 6858000"/>
              <a:gd name="connsiteX9" fmla="*/ 8706958 w 10398280"/>
              <a:gd name="connsiteY9" fmla="*/ 4646606 h 6858000"/>
              <a:gd name="connsiteX10" fmla="*/ 8671249 w 10398280"/>
              <a:gd name="connsiteY10" fmla="*/ 4667652 h 6858000"/>
              <a:gd name="connsiteX11" fmla="*/ 8438383 w 10398280"/>
              <a:gd name="connsiteY11" fmla="*/ 4667652 h 6858000"/>
              <a:gd name="connsiteX12" fmla="*/ 8402170 w 10398280"/>
              <a:gd name="connsiteY12" fmla="*/ 4646606 h 6858000"/>
              <a:gd name="connsiteX13" fmla="*/ 8285989 w 10398280"/>
              <a:gd name="connsiteY13" fmla="*/ 4445668 h 6858000"/>
              <a:gd name="connsiteX14" fmla="*/ 8285989 w 10398280"/>
              <a:gd name="connsiteY14" fmla="*/ 4404579 h 6858000"/>
              <a:gd name="connsiteX15" fmla="*/ 8402170 w 10398280"/>
              <a:gd name="connsiteY15" fmla="*/ 4203640 h 6858000"/>
              <a:gd name="connsiteX16" fmla="*/ 8438383 w 10398280"/>
              <a:gd name="connsiteY16" fmla="*/ 4182594 h 6858000"/>
              <a:gd name="connsiteX17" fmla="*/ 7678681 w 10398280"/>
              <a:gd name="connsiteY17" fmla="*/ 3459104 h 6858000"/>
              <a:gd name="connsiteX18" fmla="*/ 8119685 w 10398280"/>
              <a:gd name="connsiteY18" fmla="*/ 3459104 h 6858000"/>
              <a:gd name="connsiteX19" fmla="*/ 8187313 w 10398280"/>
              <a:gd name="connsiteY19" fmla="*/ 3498961 h 6858000"/>
              <a:gd name="connsiteX20" fmla="*/ 8408292 w 10398280"/>
              <a:gd name="connsiteY20" fmla="*/ 3879501 h 6858000"/>
              <a:gd name="connsiteX21" fmla="*/ 8408292 w 10398280"/>
              <a:gd name="connsiteY21" fmla="*/ 3957318 h 6858000"/>
              <a:gd name="connsiteX22" fmla="*/ 8187313 w 10398280"/>
              <a:gd name="connsiteY22" fmla="*/ 4337857 h 6858000"/>
              <a:gd name="connsiteX23" fmla="*/ 8119685 w 10398280"/>
              <a:gd name="connsiteY23" fmla="*/ 4377714 h 6858000"/>
              <a:gd name="connsiteX24" fmla="*/ 7678681 w 10398280"/>
              <a:gd name="connsiteY24" fmla="*/ 4377714 h 6858000"/>
              <a:gd name="connsiteX25" fmla="*/ 7610101 w 10398280"/>
              <a:gd name="connsiteY25" fmla="*/ 4337857 h 6858000"/>
              <a:gd name="connsiteX26" fmla="*/ 7390076 w 10398280"/>
              <a:gd name="connsiteY26" fmla="*/ 3957318 h 6858000"/>
              <a:gd name="connsiteX27" fmla="*/ 7390076 w 10398280"/>
              <a:gd name="connsiteY27" fmla="*/ 3879501 h 6858000"/>
              <a:gd name="connsiteX28" fmla="*/ 7610101 w 10398280"/>
              <a:gd name="connsiteY28" fmla="*/ 3498961 h 6858000"/>
              <a:gd name="connsiteX29" fmla="*/ 7678681 w 10398280"/>
              <a:gd name="connsiteY29" fmla="*/ 3459104 h 6858000"/>
              <a:gd name="connsiteX30" fmla="*/ 9108816 w 10398280"/>
              <a:gd name="connsiteY30" fmla="*/ 2082751 h 6858000"/>
              <a:gd name="connsiteX31" fmla="*/ 9876937 w 10398280"/>
              <a:gd name="connsiteY31" fmla="*/ 2082751 h 6858000"/>
              <a:gd name="connsiteX32" fmla="*/ 9994727 w 10398280"/>
              <a:gd name="connsiteY32" fmla="*/ 2152172 h 6858000"/>
              <a:gd name="connsiteX33" fmla="*/ 10379617 w 10398280"/>
              <a:gd name="connsiteY33" fmla="*/ 2814978 h 6858000"/>
              <a:gd name="connsiteX34" fmla="*/ 10379617 w 10398280"/>
              <a:gd name="connsiteY34" fmla="*/ 2950515 h 6858000"/>
              <a:gd name="connsiteX35" fmla="*/ 9994727 w 10398280"/>
              <a:gd name="connsiteY35" fmla="*/ 3613321 h 6858000"/>
              <a:gd name="connsiteX36" fmla="*/ 9876937 w 10398280"/>
              <a:gd name="connsiteY36" fmla="*/ 3682742 h 6858000"/>
              <a:gd name="connsiteX37" fmla="*/ 9108816 w 10398280"/>
              <a:gd name="connsiteY37" fmla="*/ 3682742 h 6858000"/>
              <a:gd name="connsiteX38" fmla="*/ 8989367 w 10398280"/>
              <a:gd name="connsiteY38" fmla="*/ 3613321 h 6858000"/>
              <a:gd name="connsiteX39" fmla="*/ 8606137 w 10398280"/>
              <a:gd name="connsiteY39" fmla="*/ 2950515 h 6858000"/>
              <a:gd name="connsiteX40" fmla="*/ 8606137 w 10398280"/>
              <a:gd name="connsiteY40" fmla="*/ 2814978 h 6858000"/>
              <a:gd name="connsiteX41" fmla="*/ 8989367 w 10398280"/>
              <a:gd name="connsiteY41" fmla="*/ 2152172 h 6858000"/>
              <a:gd name="connsiteX42" fmla="*/ 9108816 w 10398280"/>
              <a:gd name="connsiteY42" fmla="*/ 2082751 h 6858000"/>
              <a:gd name="connsiteX43" fmla="*/ 1321854 w 10398280"/>
              <a:gd name="connsiteY43" fmla="*/ 2071857 h 6858000"/>
              <a:gd name="connsiteX44" fmla="*/ 5365317 w 10398280"/>
              <a:gd name="connsiteY44" fmla="*/ 2071857 h 6858000"/>
              <a:gd name="connsiteX45" fmla="*/ 5985373 w 10398280"/>
              <a:gd name="connsiteY45" fmla="*/ 2437296 h 6858000"/>
              <a:gd name="connsiteX46" fmla="*/ 8011470 w 10398280"/>
              <a:gd name="connsiteY46" fmla="*/ 5926372 h 6858000"/>
              <a:gd name="connsiteX47" fmla="*/ 8011470 w 10398280"/>
              <a:gd name="connsiteY47" fmla="*/ 6639850 h 6858000"/>
              <a:gd name="connsiteX48" fmla="*/ 7904625 w 10398280"/>
              <a:gd name="connsiteY48" fmla="*/ 6823844 h 6858000"/>
              <a:gd name="connsiteX49" fmla="*/ 7884791 w 10398280"/>
              <a:gd name="connsiteY49" fmla="*/ 6858000 h 6858000"/>
              <a:gd name="connsiteX50" fmla="*/ 0 w 10398280"/>
              <a:gd name="connsiteY50" fmla="*/ 6858000 h 6858000"/>
              <a:gd name="connsiteX51" fmla="*/ 0 w 10398280"/>
              <a:gd name="connsiteY51" fmla="*/ 3635967 h 6858000"/>
              <a:gd name="connsiteX52" fmla="*/ 27177 w 10398280"/>
              <a:gd name="connsiteY52" fmla="*/ 3588964 h 6858000"/>
              <a:gd name="connsiteX53" fmla="*/ 693065 w 10398280"/>
              <a:gd name="connsiteY53" fmla="*/ 2437296 h 6858000"/>
              <a:gd name="connsiteX54" fmla="*/ 1321854 w 10398280"/>
              <a:gd name="connsiteY54" fmla="*/ 2071857 h 6858000"/>
              <a:gd name="connsiteX55" fmla="*/ 6786399 w 10398280"/>
              <a:gd name="connsiteY55" fmla="*/ 753840 h 6858000"/>
              <a:gd name="connsiteX56" fmla="*/ 8025968 w 10398280"/>
              <a:gd name="connsiteY56" fmla="*/ 753840 h 6858000"/>
              <a:gd name="connsiteX57" fmla="*/ 8216053 w 10398280"/>
              <a:gd name="connsiteY57" fmla="*/ 865869 h 6858000"/>
              <a:gd name="connsiteX58" fmla="*/ 8837177 w 10398280"/>
              <a:gd name="connsiteY58" fmla="*/ 1935484 h 6858000"/>
              <a:gd name="connsiteX59" fmla="*/ 8837177 w 10398280"/>
              <a:gd name="connsiteY59" fmla="*/ 2154207 h 6858000"/>
              <a:gd name="connsiteX60" fmla="*/ 8216053 w 10398280"/>
              <a:gd name="connsiteY60" fmla="*/ 3223823 h 6858000"/>
              <a:gd name="connsiteX61" fmla="*/ 8025968 w 10398280"/>
              <a:gd name="connsiteY61" fmla="*/ 3335852 h 6858000"/>
              <a:gd name="connsiteX62" fmla="*/ 6786399 w 10398280"/>
              <a:gd name="connsiteY62" fmla="*/ 3335852 h 6858000"/>
              <a:gd name="connsiteX63" fmla="*/ 6593637 w 10398280"/>
              <a:gd name="connsiteY63" fmla="*/ 3223823 h 6858000"/>
              <a:gd name="connsiteX64" fmla="*/ 5975192 w 10398280"/>
              <a:gd name="connsiteY64" fmla="*/ 2154207 h 6858000"/>
              <a:gd name="connsiteX65" fmla="*/ 5975192 w 10398280"/>
              <a:gd name="connsiteY65" fmla="*/ 1935484 h 6858000"/>
              <a:gd name="connsiteX66" fmla="*/ 6593637 w 10398280"/>
              <a:gd name="connsiteY66" fmla="*/ 865869 h 6858000"/>
              <a:gd name="connsiteX67" fmla="*/ 6786399 w 10398280"/>
              <a:gd name="connsiteY67" fmla="*/ 753840 h 6858000"/>
              <a:gd name="connsiteX68" fmla="*/ 0 w 10398280"/>
              <a:gd name="connsiteY68" fmla="*/ 0 h 6858000"/>
              <a:gd name="connsiteX69" fmla="*/ 6966294 w 10398280"/>
              <a:gd name="connsiteY69" fmla="*/ 0 h 6858000"/>
              <a:gd name="connsiteX70" fmla="*/ 6852387 w 10398280"/>
              <a:gd name="connsiteY70" fmla="*/ 196155 h 6858000"/>
              <a:gd name="connsiteX71" fmla="*/ 6043321 w 10398280"/>
              <a:gd name="connsiteY71" fmla="*/ 1589421 h 6858000"/>
              <a:gd name="connsiteX72" fmla="*/ 5423265 w 10398280"/>
              <a:gd name="connsiteY72" fmla="*/ 1954861 h 6858000"/>
              <a:gd name="connsiteX73" fmla="*/ 1379802 w 10398280"/>
              <a:gd name="connsiteY73" fmla="*/ 1954861 h 6858000"/>
              <a:gd name="connsiteX74" fmla="*/ 751013 w 10398280"/>
              <a:gd name="connsiteY74" fmla="*/ 1589421 h 6858000"/>
              <a:gd name="connsiteX75" fmla="*/ 1951 w 10398280"/>
              <a:gd name="connsiteY75" fmla="*/ 293901 h 6858000"/>
              <a:gd name="connsiteX76" fmla="*/ 0 w 10398280"/>
              <a:gd name="connsiteY76" fmla="*/ 290527 h 6858000"/>
              <a:gd name="connsiteX77" fmla="*/ 0 w 10398280"/>
              <a:gd name="connsiteY77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8508611 w 10398280"/>
              <a:gd name="connsiteY2" fmla="*/ 4776272 h 6858000"/>
              <a:gd name="connsiteX3" fmla="*/ 8438383 w 10398280"/>
              <a:gd name="connsiteY3" fmla="*/ 4182594 h 6858000"/>
              <a:gd name="connsiteX4" fmla="*/ 8671249 w 10398280"/>
              <a:gd name="connsiteY4" fmla="*/ 4182594 h 6858000"/>
              <a:gd name="connsiteX5" fmla="*/ 8706958 w 10398280"/>
              <a:gd name="connsiteY5" fmla="*/ 4203640 h 6858000"/>
              <a:gd name="connsiteX6" fmla="*/ 8823642 w 10398280"/>
              <a:gd name="connsiteY6" fmla="*/ 4404579 h 6858000"/>
              <a:gd name="connsiteX7" fmla="*/ 8823642 w 10398280"/>
              <a:gd name="connsiteY7" fmla="*/ 4445668 h 6858000"/>
              <a:gd name="connsiteX8" fmla="*/ 8706958 w 10398280"/>
              <a:gd name="connsiteY8" fmla="*/ 4646606 h 6858000"/>
              <a:gd name="connsiteX9" fmla="*/ 8671249 w 10398280"/>
              <a:gd name="connsiteY9" fmla="*/ 4667652 h 6858000"/>
              <a:gd name="connsiteX10" fmla="*/ 8438383 w 10398280"/>
              <a:gd name="connsiteY10" fmla="*/ 4667652 h 6858000"/>
              <a:gd name="connsiteX11" fmla="*/ 8402170 w 10398280"/>
              <a:gd name="connsiteY11" fmla="*/ 4646606 h 6858000"/>
              <a:gd name="connsiteX12" fmla="*/ 8285989 w 10398280"/>
              <a:gd name="connsiteY12" fmla="*/ 4445668 h 6858000"/>
              <a:gd name="connsiteX13" fmla="*/ 8285989 w 10398280"/>
              <a:gd name="connsiteY13" fmla="*/ 4404579 h 6858000"/>
              <a:gd name="connsiteX14" fmla="*/ 8402170 w 10398280"/>
              <a:gd name="connsiteY14" fmla="*/ 4203640 h 6858000"/>
              <a:gd name="connsiteX15" fmla="*/ 8438383 w 10398280"/>
              <a:gd name="connsiteY15" fmla="*/ 4182594 h 6858000"/>
              <a:gd name="connsiteX16" fmla="*/ 7678681 w 10398280"/>
              <a:gd name="connsiteY16" fmla="*/ 3459104 h 6858000"/>
              <a:gd name="connsiteX17" fmla="*/ 8119685 w 10398280"/>
              <a:gd name="connsiteY17" fmla="*/ 3459104 h 6858000"/>
              <a:gd name="connsiteX18" fmla="*/ 8187313 w 10398280"/>
              <a:gd name="connsiteY18" fmla="*/ 3498961 h 6858000"/>
              <a:gd name="connsiteX19" fmla="*/ 8408292 w 10398280"/>
              <a:gd name="connsiteY19" fmla="*/ 3879501 h 6858000"/>
              <a:gd name="connsiteX20" fmla="*/ 8408292 w 10398280"/>
              <a:gd name="connsiteY20" fmla="*/ 3957318 h 6858000"/>
              <a:gd name="connsiteX21" fmla="*/ 8187313 w 10398280"/>
              <a:gd name="connsiteY21" fmla="*/ 4337857 h 6858000"/>
              <a:gd name="connsiteX22" fmla="*/ 8119685 w 10398280"/>
              <a:gd name="connsiteY22" fmla="*/ 4377714 h 6858000"/>
              <a:gd name="connsiteX23" fmla="*/ 7678681 w 10398280"/>
              <a:gd name="connsiteY23" fmla="*/ 4377714 h 6858000"/>
              <a:gd name="connsiteX24" fmla="*/ 7610101 w 10398280"/>
              <a:gd name="connsiteY24" fmla="*/ 4337857 h 6858000"/>
              <a:gd name="connsiteX25" fmla="*/ 7390076 w 10398280"/>
              <a:gd name="connsiteY25" fmla="*/ 3957318 h 6858000"/>
              <a:gd name="connsiteX26" fmla="*/ 7390076 w 10398280"/>
              <a:gd name="connsiteY26" fmla="*/ 3879501 h 6858000"/>
              <a:gd name="connsiteX27" fmla="*/ 7610101 w 10398280"/>
              <a:gd name="connsiteY27" fmla="*/ 3498961 h 6858000"/>
              <a:gd name="connsiteX28" fmla="*/ 7678681 w 10398280"/>
              <a:gd name="connsiteY28" fmla="*/ 3459104 h 6858000"/>
              <a:gd name="connsiteX29" fmla="*/ 9108816 w 10398280"/>
              <a:gd name="connsiteY29" fmla="*/ 2082751 h 6858000"/>
              <a:gd name="connsiteX30" fmla="*/ 9876937 w 10398280"/>
              <a:gd name="connsiteY30" fmla="*/ 2082751 h 6858000"/>
              <a:gd name="connsiteX31" fmla="*/ 9994727 w 10398280"/>
              <a:gd name="connsiteY31" fmla="*/ 2152172 h 6858000"/>
              <a:gd name="connsiteX32" fmla="*/ 10379617 w 10398280"/>
              <a:gd name="connsiteY32" fmla="*/ 2814978 h 6858000"/>
              <a:gd name="connsiteX33" fmla="*/ 10379617 w 10398280"/>
              <a:gd name="connsiteY33" fmla="*/ 2950515 h 6858000"/>
              <a:gd name="connsiteX34" fmla="*/ 9994727 w 10398280"/>
              <a:gd name="connsiteY34" fmla="*/ 3613321 h 6858000"/>
              <a:gd name="connsiteX35" fmla="*/ 9876937 w 10398280"/>
              <a:gd name="connsiteY35" fmla="*/ 3682742 h 6858000"/>
              <a:gd name="connsiteX36" fmla="*/ 9108816 w 10398280"/>
              <a:gd name="connsiteY36" fmla="*/ 3682742 h 6858000"/>
              <a:gd name="connsiteX37" fmla="*/ 8989367 w 10398280"/>
              <a:gd name="connsiteY37" fmla="*/ 3613321 h 6858000"/>
              <a:gd name="connsiteX38" fmla="*/ 8606137 w 10398280"/>
              <a:gd name="connsiteY38" fmla="*/ 2950515 h 6858000"/>
              <a:gd name="connsiteX39" fmla="*/ 8606137 w 10398280"/>
              <a:gd name="connsiteY39" fmla="*/ 2814978 h 6858000"/>
              <a:gd name="connsiteX40" fmla="*/ 8989367 w 10398280"/>
              <a:gd name="connsiteY40" fmla="*/ 2152172 h 6858000"/>
              <a:gd name="connsiteX41" fmla="*/ 9108816 w 10398280"/>
              <a:gd name="connsiteY41" fmla="*/ 2082751 h 6858000"/>
              <a:gd name="connsiteX42" fmla="*/ 1321854 w 10398280"/>
              <a:gd name="connsiteY42" fmla="*/ 2071857 h 6858000"/>
              <a:gd name="connsiteX43" fmla="*/ 5365317 w 10398280"/>
              <a:gd name="connsiteY43" fmla="*/ 2071857 h 6858000"/>
              <a:gd name="connsiteX44" fmla="*/ 5985373 w 10398280"/>
              <a:gd name="connsiteY44" fmla="*/ 2437296 h 6858000"/>
              <a:gd name="connsiteX45" fmla="*/ 8011470 w 10398280"/>
              <a:gd name="connsiteY45" fmla="*/ 5926372 h 6858000"/>
              <a:gd name="connsiteX46" fmla="*/ 8011470 w 10398280"/>
              <a:gd name="connsiteY46" fmla="*/ 6639850 h 6858000"/>
              <a:gd name="connsiteX47" fmla="*/ 7904625 w 10398280"/>
              <a:gd name="connsiteY47" fmla="*/ 6823844 h 6858000"/>
              <a:gd name="connsiteX48" fmla="*/ 7884791 w 10398280"/>
              <a:gd name="connsiteY48" fmla="*/ 6858000 h 6858000"/>
              <a:gd name="connsiteX49" fmla="*/ 0 w 10398280"/>
              <a:gd name="connsiteY49" fmla="*/ 6858000 h 6858000"/>
              <a:gd name="connsiteX50" fmla="*/ 0 w 10398280"/>
              <a:gd name="connsiteY50" fmla="*/ 3635967 h 6858000"/>
              <a:gd name="connsiteX51" fmla="*/ 27177 w 10398280"/>
              <a:gd name="connsiteY51" fmla="*/ 3588964 h 6858000"/>
              <a:gd name="connsiteX52" fmla="*/ 693065 w 10398280"/>
              <a:gd name="connsiteY52" fmla="*/ 2437296 h 6858000"/>
              <a:gd name="connsiteX53" fmla="*/ 1321854 w 10398280"/>
              <a:gd name="connsiteY53" fmla="*/ 2071857 h 6858000"/>
              <a:gd name="connsiteX54" fmla="*/ 6786399 w 10398280"/>
              <a:gd name="connsiteY54" fmla="*/ 753840 h 6858000"/>
              <a:gd name="connsiteX55" fmla="*/ 8025968 w 10398280"/>
              <a:gd name="connsiteY55" fmla="*/ 753840 h 6858000"/>
              <a:gd name="connsiteX56" fmla="*/ 8216053 w 10398280"/>
              <a:gd name="connsiteY56" fmla="*/ 865869 h 6858000"/>
              <a:gd name="connsiteX57" fmla="*/ 8837177 w 10398280"/>
              <a:gd name="connsiteY57" fmla="*/ 1935484 h 6858000"/>
              <a:gd name="connsiteX58" fmla="*/ 8837177 w 10398280"/>
              <a:gd name="connsiteY58" fmla="*/ 2154207 h 6858000"/>
              <a:gd name="connsiteX59" fmla="*/ 8216053 w 10398280"/>
              <a:gd name="connsiteY59" fmla="*/ 3223823 h 6858000"/>
              <a:gd name="connsiteX60" fmla="*/ 8025968 w 10398280"/>
              <a:gd name="connsiteY60" fmla="*/ 3335852 h 6858000"/>
              <a:gd name="connsiteX61" fmla="*/ 6786399 w 10398280"/>
              <a:gd name="connsiteY61" fmla="*/ 3335852 h 6858000"/>
              <a:gd name="connsiteX62" fmla="*/ 6593637 w 10398280"/>
              <a:gd name="connsiteY62" fmla="*/ 3223823 h 6858000"/>
              <a:gd name="connsiteX63" fmla="*/ 5975192 w 10398280"/>
              <a:gd name="connsiteY63" fmla="*/ 2154207 h 6858000"/>
              <a:gd name="connsiteX64" fmla="*/ 5975192 w 10398280"/>
              <a:gd name="connsiteY64" fmla="*/ 1935484 h 6858000"/>
              <a:gd name="connsiteX65" fmla="*/ 6593637 w 10398280"/>
              <a:gd name="connsiteY65" fmla="*/ 865869 h 6858000"/>
              <a:gd name="connsiteX66" fmla="*/ 6786399 w 10398280"/>
              <a:gd name="connsiteY66" fmla="*/ 753840 h 6858000"/>
              <a:gd name="connsiteX67" fmla="*/ 0 w 10398280"/>
              <a:gd name="connsiteY67" fmla="*/ 0 h 6858000"/>
              <a:gd name="connsiteX68" fmla="*/ 6966294 w 10398280"/>
              <a:gd name="connsiteY68" fmla="*/ 0 h 6858000"/>
              <a:gd name="connsiteX69" fmla="*/ 6852387 w 10398280"/>
              <a:gd name="connsiteY69" fmla="*/ 196155 h 6858000"/>
              <a:gd name="connsiteX70" fmla="*/ 6043321 w 10398280"/>
              <a:gd name="connsiteY70" fmla="*/ 1589421 h 6858000"/>
              <a:gd name="connsiteX71" fmla="*/ 5423265 w 10398280"/>
              <a:gd name="connsiteY71" fmla="*/ 1954861 h 6858000"/>
              <a:gd name="connsiteX72" fmla="*/ 1379802 w 10398280"/>
              <a:gd name="connsiteY72" fmla="*/ 1954861 h 6858000"/>
              <a:gd name="connsiteX73" fmla="*/ 751013 w 10398280"/>
              <a:gd name="connsiteY73" fmla="*/ 1589421 h 6858000"/>
              <a:gd name="connsiteX74" fmla="*/ 1951 w 10398280"/>
              <a:gd name="connsiteY74" fmla="*/ 293901 h 6858000"/>
              <a:gd name="connsiteX75" fmla="*/ 0 w 10398280"/>
              <a:gd name="connsiteY75" fmla="*/ 290527 h 6858000"/>
              <a:gd name="connsiteX76" fmla="*/ 0 w 10398280"/>
              <a:gd name="connsiteY76" fmla="*/ 0 h 6858000"/>
              <a:gd name="connsiteX0" fmla="*/ 8438383 w 10398280"/>
              <a:gd name="connsiteY0" fmla="*/ 4182594 h 6858000"/>
              <a:gd name="connsiteX1" fmla="*/ 8671249 w 10398280"/>
              <a:gd name="connsiteY1" fmla="*/ 4182594 h 6858000"/>
              <a:gd name="connsiteX2" fmla="*/ 8706958 w 10398280"/>
              <a:gd name="connsiteY2" fmla="*/ 4203640 h 6858000"/>
              <a:gd name="connsiteX3" fmla="*/ 8823642 w 10398280"/>
              <a:gd name="connsiteY3" fmla="*/ 4404579 h 6858000"/>
              <a:gd name="connsiteX4" fmla="*/ 8823642 w 10398280"/>
              <a:gd name="connsiteY4" fmla="*/ 4445668 h 6858000"/>
              <a:gd name="connsiteX5" fmla="*/ 8706958 w 10398280"/>
              <a:gd name="connsiteY5" fmla="*/ 4646606 h 6858000"/>
              <a:gd name="connsiteX6" fmla="*/ 8671249 w 10398280"/>
              <a:gd name="connsiteY6" fmla="*/ 4667652 h 6858000"/>
              <a:gd name="connsiteX7" fmla="*/ 8438383 w 10398280"/>
              <a:gd name="connsiteY7" fmla="*/ 4667652 h 6858000"/>
              <a:gd name="connsiteX8" fmla="*/ 8402170 w 10398280"/>
              <a:gd name="connsiteY8" fmla="*/ 4646606 h 6858000"/>
              <a:gd name="connsiteX9" fmla="*/ 8285989 w 10398280"/>
              <a:gd name="connsiteY9" fmla="*/ 4445668 h 6858000"/>
              <a:gd name="connsiteX10" fmla="*/ 8285989 w 10398280"/>
              <a:gd name="connsiteY10" fmla="*/ 4404579 h 6858000"/>
              <a:gd name="connsiteX11" fmla="*/ 8402170 w 10398280"/>
              <a:gd name="connsiteY11" fmla="*/ 4203640 h 6858000"/>
              <a:gd name="connsiteX12" fmla="*/ 8438383 w 10398280"/>
              <a:gd name="connsiteY12" fmla="*/ 4182594 h 6858000"/>
              <a:gd name="connsiteX13" fmla="*/ 7678681 w 10398280"/>
              <a:gd name="connsiteY13" fmla="*/ 3459104 h 6858000"/>
              <a:gd name="connsiteX14" fmla="*/ 8119685 w 10398280"/>
              <a:gd name="connsiteY14" fmla="*/ 3459104 h 6858000"/>
              <a:gd name="connsiteX15" fmla="*/ 8187313 w 10398280"/>
              <a:gd name="connsiteY15" fmla="*/ 3498961 h 6858000"/>
              <a:gd name="connsiteX16" fmla="*/ 8408292 w 10398280"/>
              <a:gd name="connsiteY16" fmla="*/ 3879501 h 6858000"/>
              <a:gd name="connsiteX17" fmla="*/ 8408292 w 10398280"/>
              <a:gd name="connsiteY17" fmla="*/ 3957318 h 6858000"/>
              <a:gd name="connsiteX18" fmla="*/ 8187313 w 10398280"/>
              <a:gd name="connsiteY18" fmla="*/ 4337857 h 6858000"/>
              <a:gd name="connsiteX19" fmla="*/ 8119685 w 10398280"/>
              <a:gd name="connsiteY19" fmla="*/ 4377714 h 6858000"/>
              <a:gd name="connsiteX20" fmla="*/ 7678681 w 10398280"/>
              <a:gd name="connsiteY20" fmla="*/ 4377714 h 6858000"/>
              <a:gd name="connsiteX21" fmla="*/ 7610101 w 10398280"/>
              <a:gd name="connsiteY21" fmla="*/ 4337857 h 6858000"/>
              <a:gd name="connsiteX22" fmla="*/ 7390076 w 10398280"/>
              <a:gd name="connsiteY22" fmla="*/ 3957318 h 6858000"/>
              <a:gd name="connsiteX23" fmla="*/ 7390076 w 10398280"/>
              <a:gd name="connsiteY23" fmla="*/ 3879501 h 6858000"/>
              <a:gd name="connsiteX24" fmla="*/ 7610101 w 10398280"/>
              <a:gd name="connsiteY24" fmla="*/ 3498961 h 6858000"/>
              <a:gd name="connsiteX25" fmla="*/ 7678681 w 10398280"/>
              <a:gd name="connsiteY25" fmla="*/ 3459104 h 6858000"/>
              <a:gd name="connsiteX26" fmla="*/ 9108816 w 10398280"/>
              <a:gd name="connsiteY26" fmla="*/ 2082751 h 6858000"/>
              <a:gd name="connsiteX27" fmla="*/ 9876937 w 10398280"/>
              <a:gd name="connsiteY27" fmla="*/ 2082751 h 6858000"/>
              <a:gd name="connsiteX28" fmla="*/ 9994727 w 10398280"/>
              <a:gd name="connsiteY28" fmla="*/ 2152172 h 6858000"/>
              <a:gd name="connsiteX29" fmla="*/ 10379617 w 10398280"/>
              <a:gd name="connsiteY29" fmla="*/ 2814978 h 6858000"/>
              <a:gd name="connsiteX30" fmla="*/ 10379617 w 10398280"/>
              <a:gd name="connsiteY30" fmla="*/ 2950515 h 6858000"/>
              <a:gd name="connsiteX31" fmla="*/ 9994727 w 10398280"/>
              <a:gd name="connsiteY31" fmla="*/ 3613321 h 6858000"/>
              <a:gd name="connsiteX32" fmla="*/ 9876937 w 10398280"/>
              <a:gd name="connsiteY32" fmla="*/ 3682742 h 6858000"/>
              <a:gd name="connsiteX33" fmla="*/ 9108816 w 10398280"/>
              <a:gd name="connsiteY33" fmla="*/ 3682742 h 6858000"/>
              <a:gd name="connsiteX34" fmla="*/ 8989367 w 10398280"/>
              <a:gd name="connsiteY34" fmla="*/ 3613321 h 6858000"/>
              <a:gd name="connsiteX35" fmla="*/ 8606137 w 10398280"/>
              <a:gd name="connsiteY35" fmla="*/ 2950515 h 6858000"/>
              <a:gd name="connsiteX36" fmla="*/ 8606137 w 10398280"/>
              <a:gd name="connsiteY36" fmla="*/ 2814978 h 6858000"/>
              <a:gd name="connsiteX37" fmla="*/ 8989367 w 10398280"/>
              <a:gd name="connsiteY37" fmla="*/ 2152172 h 6858000"/>
              <a:gd name="connsiteX38" fmla="*/ 9108816 w 10398280"/>
              <a:gd name="connsiteY38" fmla="*/ 2082751 h 6858000"/>
              <a:gd name="connsiteX39" fmla="*/ 1321854 w 10398280"/>
              <a:gd name="connsiteY39" fmla="*/ 2071857 h 6858000"/>
              <a:gd name="connsiteX40" fmla="*/ 5365317 w 10398280"/>
              <a:gd name="connsiteY40" fmla="*/ 2071857 h 6858000"/>
              <a:gd name="connsiteX41" fmla="*/ 5985373 w 10398280"/>
              <a:gd name="connsiteY41" fmla="*/ 2437296 h 6858000"/>
              <a:gd name="connsiteX42" fmla="*/ 8011470 w 10398280"/>
              <a:gd name="connsiteY42" fmla="*/ 5926372 h 6858000"/>
              <a:gd name="connsiteX43" fmla="*/ 8011470 w 10398280"/>
              <a:gd name="connsiteY43" fmla="*/ 6639850 h 6858000"/>
              <a:gd name="connsiteX44" fmla="*/ 7904625 w 10398280"/>
              <a:gd name="connsiteY44" fmla="*/ 6823844 h 6858000"/>
              <a:gd name="connsiteX45" fmla="*/ 7884791 w 10398280"/>
              <a:gd name="connsiteY45" fmla="*/ 6858000 h 6858000"/>
              <a:gd name="connsiteX46" fmla="*/ 0 w 10398280"/>
              <a:gd name="connsiteY46" fmla="*/ 6858000 h 6858000"/>
              <a:gd name="connsiteX47" fmla="*/ 0 w 10398280"/>
              <a:gd name="connsiteY47" fmla="*/ 3635967 h 6858000"/>
              <a:gd name="connsiteX48" fmla="*/ 27177 w 10398280"/>
              <a:gd name="connsiteY48" fmla="*/ 3588964 h 6858000"/>
              <a:gd name="connsiteX49" fmla="*/ 693065 w 10398280"/>
              <a:gd name="connsiteY49" fmla="*/ 2437296 h 6858000"/>
              <a:gd name="connsiteX50" fmla="*/ 1321854 w 10398280"/>
              <a:gd name="connsiteY50" fmla="*/ 2071857 h 6858000"/>
              <a:gd name="connsiteX51" fmla="*/ 6786399 w 10398280"/>
              <a:gd name="connsiteY51" fmla="*/ 753840 h 6858000"/>
              <a:gd name="connsiteX52" fmla="*/ 8025968 w 10398280"/>
              <a:gd name="connsiteY52" fmla="*/ 753840 h 6858000"/>
              <a:gd name="connsiteX53" fmla="*/ 8216053 w 10398280"/>
              <a:gd name="connsiteY53" fmla="*/ 865869 h 6858000"/>
              <a:gd name="connsiteX54" fmla="*/ 8837177 w 10398280"/>
              <a:gd name="connsiteY54" fmla="*/ 1935484 h 6858000"/>
              <a:gd name="connsiteX55" fmla="*/ 8837177 w 10398280"/>
              <a:gd name="connsiteY55" fmla="*/ 2154207 h 6858000"/>
              <a:gd name="connsiteX56" fmla="*/ 8216053 w 10398280"/>
              <a:gd name="connsiteY56" fmla="*/ 3223823 h 6858000"/>
              <a:gd name="connsiteX57" fmla="*/ 8025968 w 10398280"/>
              <a:gd name="connsiteY57" fmla="*/ 3335852 h 6858000"/>
              <a:gd name="connsiteX58" fmla="*/ 6786399 w 10398280"/>
              <a:gd name="connsiteY58" fmla="*/ 3335852 h 6858000"/>
              <a:gd name="connsiteX59" fmla="*/ 6593637 w 10398280"/>
              <a:gd name="connsiteY59" fmla="*/ 3223823 h 6858000"/>
              <a:gd name="connsiteX60" fmla="*/ 5975192 w 10398280"/>
              <a:gd name="connsiteY60" fmla="*/ 2154207 h 6858000"/>
              <a:gd name="connsiteX61" fmla="*/ 5975192 w 10398280"/>
              <a:gd name="connsiteY61" fmla="*/ 1935484 h 6858000"/>
              <a:gd name="connsiteX62" fmla="*/ 6593637 w 10398280"/>
              <a:gd name="connsiteY62" fmla="*/ 865869 h 6858000"/>
              <a:gd name="connsiteX63" fmla="*/ 6786399 w 10398280"/>
              <a:gd name="connsiteY63" fmla="*/ 753840 h 6858000"/>
              <a:gd name="connsiteX64" fmla="*/ 0 w 10398280"/>
              <a:gd name="connsiteY64" fmla="*/ 0 h 6858000"/>
              <a:gd name="connsiteX65" fmla="*/ 6966294 w 10398280"/>
              <a:gd name="connsiteY65" fmla="*/ 0 h 6858000"/>
              <a:gd name="connsiteX66" fmla="*/ 6852387 w 10398280"/>
              <a:gd name="connsiteY66" fmla="*/ 196155 h 6858000"/>
              <a:gd name="connsiteX67" fmla="*/ 6043321 w 10398280"/>
              <a:gd name="connsiteY67" fmla="*/ 1589421 h 6858000"/>
              <a:gd name="connsiteX68" fmla="*/ 5423265 w 10398280"/>
              <a:gd name="connsiteY68" fmla="*/ 1954861 h 6858000"/>
              <a:gd name="connsiteX69" fmla="*/ 1379802 w 10398280"/>
              <a:gd name="connsiteY69" fmla="*/ 1954861 h 6858000"/>
              <a:gd name="connsiteX70" fmla="*/ 751013 w 10398280"/>
              <a:gd name="connsiteY70" fmla="*/ 1589421 h 6858000"/>
              <a:gd name="connsiteX71" fmla="*/ 1951 w 10398280"/>
              <a:gd name="connsiteY71" fmla="*/ 293901 h 6858000"/>
              <a:gd name="connsiteX72" fmla="*/ 0 w 10398280"/>
              <a:gd name="connsiteY72" fmla="*/ 290527 h 6858000"/>
              <a:gd name="connsiteX73" fmla="*/ 0 w 10398280"/>
              <a:gd name="connsiteY7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39828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lnTo>
                  <a:pt x="9876937" y="2082751"/>
                </a:lnTo>
                <a:cubicBezTo>
                  <a:pt x="9925048" y="2082751"/>
                  <a:pt x="9971500" y="2109197"/>
                  <a:pt x="9994727" y="2152172"/>
                </a:cubicBezTo>
                <a:lnTo>
                  <a:pt x="10379617" y="2814978"/>
                </a:lnTo>
                <a:cubicBezTo>
                  <a:pt x="10404502" y="2856301"/>
                  <a:pt x="10404502" y="2909193"/>
                  <a:pt x="10379617" y="2950515"/>
                </a:cubicBezTo>
                <a:lnTo>
                  <a:pt x="9994727" y="3613321"/>
                </a:lnTo>
                <a:cubicBezTo>
                  <a:pt x="9971500" y="3656296"/>
                  <a:pt x="9925048" y="3682742"/>
                  <a:pt x="9876937" y="3682742"/>
                </a:cubicBezTo>
                <a:lnTo>
                  <a:pt x="9108816" y="3682742"/>
                </a:lnTo>
                <a:cubicBezTo>
                  <a:pt x="9059045" y="3682742"/>
                  <a:pt x="9014252" y="3656296"/>
                  <a:pt x="8989367" y="3613321"/>
                </a:cubicBezTo>
                <a:lnTo>
                  <a:pt x="8606137" y="2950515"/>
                </a:lnTo>
                <a:cubicBezTo>
                  <a:pt x="8581251" y="2909193"/>
                  <a:pt x="8581251" y="2856301"/>
                  <a:pt x="8606137" y="2814978"/>
                </a:cubicBezTo>
                <a:lnTo>
                  <a:pt x="8989367" y="2152172"/>
                </a:ln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lnTo>
                  <a:pt x="8025968" y="753840"/>
                </a:lnTo>
                <a:cubicBezTo>
                  <a:pt x="8103608" y="753840"/>
                  <a:pt x="8178571" y="796518"/>
                  <a:pt x="8216053" y="865869"/>
                </a:cubicBezTo>
                <a:lnTo>
                  <a:pt x="8837177" y="1935484"/>
                </a:lnTo>
                <a:cubicBezTo>
                  <a:pt x="8877335" y="2002169"/>
                  <a:pt x="8877335" y="2087523"/>
                  <a:pt x="8837177" y="2154207"/>
                </a:cubicBezTo>
                <a:lnTo>
                  <a:pt x="8216053" y="3223823"/>
                </a:lnTo>
                <a:cubicBezTo>
                  <a:pt x="8178571" y="3293174"/>
                  <a:pt x="8103608" y="3335852"/>
                  <a:pt x="8025968" y="3335852"/>
                </a:cubicBezTo>
                <a:lnTo>
                  <a:pt x="6786399" y="3335852"/>
                </a:lnTo>
                <a:cubicBezTo>
                  <a:pt x="6706082" y="3335852"/>
                  <a:pt x="6633796" y="3293174"/>
                  <a:pt x="6593637" y="3223823"/>
                </a:cubicBezTo>
                <a:lnTo>
                  <a:pt x="5975192" y="2154207"/>
                </a:lnTo>
                <a:cubicBezTo>
                  <a:pt x="5935033" y="2087523"/>
                  <a:pt x="5935033" y="2002169"/>
                  <a:pt x="5975192" y="1935484"/>
                </a:cubicBezTo>
                <a:lnTo>
                  <a:pt x="6593637" y="865869"/>
                </a:ln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" noProof="0" dirty="0"/>
              <a:t>Foto einfügen oder ziehen und ablegen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3937871"/>
            <a:ext cx="3000375" cy="748429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Klicken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3773AC2-5EBE-E148-A61D-938E372B3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36" t="81279"/>
          <a:stretch/>
        </p:blipFill>
        <p:spPr>
          <a:xfrm>
            <a:off x="6294328" y="4180561"/>
            <a:ext cx="2849672" cy="962939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EA02BFC-0FBD-B741-871A-AB86A0572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2924568"/>
            <a:ext cx="5930706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chemeClr val="tx1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781"/>
            <a:ext cx="6515517" cy="482972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78D20B-B59D-EF46-854F-4556445937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2710" y="937940"/>
            <a:ext cx="4183033" cy="1790700"/>
          </a:xfrm>
        </p:spPr>
        <p:txBody>
          <a:bodyPr anchor="b"/>
          <a:lstStyle>
            <a:lvl1pPr algn="r">
              <a:lnSpc>
                <a:spcPct val="125000"/>
              </a:lnSpc>
              <a:defRPr sz="4500" b="0"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7041"/>
            <a:ext cx="9170345" cy="7370539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  <a:gd name="connsiteX0" fmla="*/ 4729712 w 11795125"/>
              <a:gd name="connsiteY0" fmla="*/ 4942803 h 7382881"/>
              <a:gd name="connsiteX1" fmla="*/ 7234278 w 11795125"/>
              <a:gd name="connsiteY1" fmla="*/ 4944388 h 7382881"/>
              <a:gd name="connsiteX2" fmla="*/ 7626325 w 11795125"/>
              <a:gd name="connsiteY2" fmla="*/ 5169239 h 7382881"/>
              <a:gd name="connsiteX3" fmla="*/ 8882694 w 11795125"/>
              <a:gd name="connsiteY3" fmla="*/ 7345336 h 7382881"/>
              <a:gd name="connsiteX4" fmla="*/ 8898077 w 11795125"/>
              <a:gd name="connsiteY4" fmla="*/ 7382881 h 7382881"/>
              <a:gd name="connsiteX5" fmla="*/ 3070863 w 11795125"/>
              <a:gd name="connsiteY5" fmla="*/ 7382881 h 7382881"/>
              <a:gd name="connsiteX6" fmla="*/ 3094823 w 11795125"/>
              <a:gd name="connsiteY6" fmla="*/ 7334303 h 7382881"/>
              <a:gd name="connsiteX7" fmla="*/ 4345735 w 11795125"/>
              <a:gd name="connsiteY7" fmla="*/ 5164492 h 7382881"/>
              <a:gd name="connsiteX8" fmla="*/ 4729712 w 11795125"/>
              <a:gd name="connsiteY8" fmla="*/ 4942803 h 7382881"/>
              <a:gd name="connsiteX9" fmla="*/ 2031302 w 11795125"/>
              <a:gd name="connsiteY9" fmla="*/ 2564182 h 7382881"/>
              <a:gd name="connsiteX10" fmla="*/ 2747265 w 11795125"/>
              <a:gd name="connsiteY10" fmla="*/ 2564635 h 7382881"/>
              <a:gd name="connsiteX11" fmla="*/ 2859337 w 11795125"/>
              <a:gd name="connsiteY11" fmla="*/ 2628912 h 7382881"/>
              <a:gd name="connsiteX12" fmla="*/ 3218486 w 11795125"/>
              <a:gd name="connsiteY12" fmla="*/ 3250977 h 7382881"/>
              <a:gd name="connsiteX13" fmla="*/ 3217340 w 11795125"/>
              <a:gd name="connsiteY13" fmla="*/ 3378829 h 7382881"/>
              <a:gd name="connsiteX14" fmla="*/ 2860527 w 11795125"/>
              <a:gd name="connsiteY14" fmla="*/ 4000441 h 7382881"/>
              <a:gd name="connsiteX15" fmla="*/ 2750762 w 11795125"/>
              <a:gd name="connsiteY15" fmla="*/ 4063814 h 7382881"/>
              <a:gd name="connsiteX16" fmla="*/ 2034023 w 11795125"/>
              <a:gd name="connsiteY16" fmla="*/ 4062017 h 7382881"/>
              <a:gd name="connsiteX17" fmla="*/ 1922728 w 11795125"/>
              <a:gd name="connsiteY17" fmla="*/ 3999083 h 7382881"/>
              <a:gd name="connsiteX18" fmla="*/ 1563578 w 11795125"/>
              <a:gd name="connsiteY18" fmla="*/ 3377018 h 7382881"/>
              <a:gd name="connsiteX19" fmla="*/ 1563948 w 11795125"/>
              <a:gd name="connsiteY19" fmla="*/ 3247823 h 7382881"/>
              <a:gd name="connsiteX20" fmla="*/ 1921537 w 11795125"/>
              <a:gd name="connsiteY20" fmla="*/ 2627555 h 7382881"/>
              <a:gd name="connsiteX21" fmla="*/ 2031302 w 11795125"/>
              <a:gd name="connsiteY21" fmla="*/ 2564182 h 7382881"/>
              <a:gd name="connsiteX22" fmla="*/ 9343478 w 11795125"/>
              <a:gd name="connsiteY22" fmla="*/ 2320626 h 7382881"/>
              <a:gd name="connsiteX23" fmla="*/ 11620502 w 11795125"/>
              <a:gd name="connsiteY23" fmla="*/ 2322066 h 7382881"/>
              <a:gd name="connsiteX24" fmla="*/ 11795125 w 11795125"/>
              <a:gd name="connsiteY24" fmla="*/ 2322177 h 7382881"/>
              <a:gd name="connsiteX25" fmla="*/ 11795125 w 11795125"/>
              <a:gd name="connsiteY25" fmla="*/ 7382881 h 7382881"/>
              <a:gd name="connsiteX26" fmla="*/ 8996698 w 11795125"/>
              <a:gd name="connsiteY26" fmla="*/ 7382881 h 7382881"/>
              <a:gd name="connsiteX27" fmla="*/ 8963663 w 11795125"/>
              <a:gd name="connsiteY27" fmla="*/ 7340170 h 7382881"/>
              <a:gd name="connsiteX28" fmla="*/ 7707295 w 11795125"/>
              <a:gd name="connsiteY28" fmla="*/ 5164074 h 7382881"/>
              <a:gd name="connsiteX29" fmla="*/ 7708590 w 11795125"/>
              <a:gd name="connsiteY29" fmla="*/ 4712125 h 7382881"/>
              <a:gd name="connsiteX30" fmla="*/ 8959501 w 11795125"/>
              <a:gd name="connsiteY30" fmla="*/ 2542315 h 7382881"/>
              <a:gd name="connsiteX31" fmla="*/ 9343478 w 11795125"/>
              <a:gd name="connsiteY31" fmla="*/ 2320626 h 7382881"/>
              <a:gd name="connsiteX32" fmla="*/ 3102644 w 11795125"/>
              <a:gd name="connsiteY32" fmla="*/ 2264722 h 7382881"/>
              <a:gd name="connsiteX33" fmla="*/ 3385876 w 11795125"/>
              <a:gd name="connsiteY33" fmla="*/ 2264901 h 7382881"/>
              <a:gd name="connsiteX34" fmla="*/ 3430211 w 11795125"/>
              <a:gd name="connsiteY34" fmla="*/ 2290329 h 7382881"/>
              <a:gd name="connsiteX35" fmla="*/ 3572289 w 11795125"/>
              <a:gd name="connsiteY35" fmla="*/ 2536414 h 7382881"/>
              <a:gd name="connsiteX36" fmla="*/ 3571836 w 11795125"/>
              <a:gd name="connsiteY36" fmla="*/ 2586992 h 7382881"/>
              <a:gd name="connsiteX37" fmla="*/ 3430681 w 11795125"/>
              <a:gd name="connsiteY37" fmla="*/ 2832900 h 7382881"/>
              <a:gd name="connsiteX38" fmla="*/ 3387260 w 11795125"/>
              <a:gd name="connsiteY38" fmla="*/ 2857969 h 7382881"/>
              <a:gd name="connsiteX39" fmla="*/ 3103720 w 11795125"/>
              <a:gd name="connsiteY39" fmla="*/ 2857259 h 7382881"/>
              <a:gd name="connsiteX40" fmla="*/ 3059693 w 11795125"/>
              <a:gd name="connsiteY40" fmla="*/ 2832362 h 7382881"/>
              <a:gd name="connsiteX41" fmla="*/ 2917615 w 11795125"/>
              <a:gd name="connsiteY41" fmla="*/ 2586276 h 7382881"/>
              <a:gd name="connsiteX42" fmla="*/ 2917761 w 11795125"/>
              <a:gd name="connsiteY42" fmla="*/ 2535167 h 7382881"/>
              <a:gd name="connsiteX43" fmla="*/ 3059222 w 11795125"/>
              <a:gd name="connsiteY43" fmla="*/ 2289791 h 7382881"/>
              <a:gd name="connsiteX44" fmla="*/ 3102644 w 11795125"/>
              <a:gd name="connsiteY44" fmla="*/ 2264722 h 7382881"/>
              <a:gd name="connsiteX45" fmla="*/ 3522963 w 11795125"/>
              <a:gd name="connsiteY45" fmla="*/ 2123556 h 7382881"/>
              <a:gd name="connsiteX46" fmla="*/ 3625194 w 11795125"/>
              <a:gd name="connsiteY46" fmla="*/ 2123621 h 7382881"/>
              <a:gd name="connsiteX47" fmla="*/ 3641197 w 11795125"/>
              <a:gd name="connsiteY47" fmla="*/ 2132799 h 7382881"/>
              <a:gd name="connsiteX48" fmla="*/ 3692479 w 11795125"/>
              <a:gd name="connsiteY48" fmla="*/ 2221623 h 7382881"/>
              <a:gd name="connsiteX49" fmla="*/ 3692315 w 11795125"/>
              <a:gd name="connsiteY49" fmla="*/ 2239879 h 7382881"/>
              <a:gd name="connsiteX50" fmla="*/ 3641367 w 11795125"/>
              <a:gd name="connsiteY50" fmla="*/ 2328638 h 7382881"/>
              <a:gd name="connsiteX51" fmla="*/ 3625694 w 11795125"/>
              <a:gd name="connsiteY51" fmla="*/ 2337687 h 7382881"/>
              <a:gd name="connsiteX52" fmla="*/ 3523352 w 11795125"/>
              <a:gd name="connsiteY52" fmla="*/ 2337430 h 7382881"/>
              <a:gd name="connsiteX53" fmla="*/ 3507459 w 11795125"/>
              <a:gd name="connsiteY53" fmla="*/ 2328444 h 7382881"/>
              <a:gd name="connsiteX54" fmla="*/ 3456177 w 11795125"/>
              <a:gd name="connsiteY54" fmla="*/ 2239620 h 7382881"/>
              <a:gd name="connsiteX55" fmla="*/ 3456230 w 11795125"/>
              <a:gd name="connsiteY55" fmla="*/ 2221173 h 7382881"/>
              <a:gd name="connsiteX56" fmla="*/ 3507290 w 11795125"/>
              <a:gd name="connsiteY56" fmla="*/ 2132605 h 7382881"/>
              <a:gd name="connsiteX57" fmla="*/ 3522963 w 11795125"/>
              <a:gd name="connsiteY57" fmla="*/ 2123556 h 7382881"/>
              <a:gd name="connsiteX58" fmla="*/ 4199803 w 11795125"/>
              <a:gd name="connsiteY58" fmla="*/ 1895605 h 7382881"/>
              <a:gd name="connsiteX59" fmla="*/ 4537019 w 11795125"/>
              <a:gd name="connsiteY59" fmla="*/ 1895819 h 7382881"/>
              <a:gd name="connsiteX60" fmla="*/ 4589804 w 11795125"/>
              <a:gd name="connsiteY60" fmla="*/ 1926092 h 7382881"/>
              <a:gd name="connsiteX61" fmla="*/ 4758963 w 11795125"/>
              <a:gd name="connsiteY61" fmla="*/ 2219084 h 7382881"/>
              <a:gd name="connsiteX62" fmla="*/ 4758423 w 11795125"/>
              <a:gd name="connsiteY62" fmla="*/ 2279302 h 7382881"/>
              <a:gd name="connsiteX63" fmla="*/ 4590365 w 11795125"/>
              <a:gd name="connsiteY63" fmla="*/ 2572080 h 7382881"/>
              <a:gd name="connsiteX64" fmla="*/ 4538665 w 11795125"/>
              <a:gd name="connsiteY64" fmla="*/ 2601927 h 7382881"/>
              <a:gd name="connsiteX65" fmla="*/ 4201084 w 11795125"/>
              <a:gd name="connsiteY65" fmla="*/ 2601082 h 7382881"/>
              <a:gd name="connsiteX66" fmla="*/ 4148664 w 11795125"/>
              <a:gd name="connsiteY66" fmla="*/ 2571440 h 7382881"/>
              <a:gd name="connsiteX67" fmla="*/ 3979505 w 11795125"/>
              <a:gd name="connsiteY67" fmla="*/ 2278448 h 7382881"/>
              <a:gd name="connsiteX68" fmla="*/ 3979680 w 11795125"/>
              <a:gd name="connsiteY68" fmla="*/ 2217599 h 7382881"/>
              <a:gd name="connsiteX69" fmla="*/ 4148104 w 11795125"/>
              <a:gd name="connsiteY69" fmla="*/ 1925454 h 7382881"/>
              <a:gd name="connsiteX70" fmla="*/ 4199803 w 11795125"/>
              <a:gd name="connsiteY70" fmla="*/ 1895605 h 7382881"/>
              <a:gd name="connsiteX71" fmla="*/ 3525946 w 11795125"/>
              <a:gd name="connsiteY71" fmla="*/ 1666185 h 7382881"/>
              <a:gd name="connsiteX72" fmla="*/ 3719554 w 11795125"/>
              <a:gd name="connsiteY72" fmla="*/ 1666308 h 7382881"/>
              <a:gd name="connsiteX73" fmla="*/ 3749860 w 11795125"/>
              <a:gd name="connsiteY73" fmla="*/ 1683689 h 7382881"/>
              <a:gd name="connsiteX74" fmla="*/ 3846980 w 11795125"/>
              <a:gd name="connsiteY74" fmla="*/ 1851905 h 7382881"/>
              <a:gd name="connsiteX75" fmla="*/ 3846670 w 11795125"/>
              <a:gd name="connsiteY75" fmla="*/ 1886479 h 7382881"/>
              <a:gd name="connsiteX76" fmla="*/ 3750182 w 11795125"/>
              <a:gd name="connsiteY76" fmla="*/ 2054572 h 7382881"/>
              <a:gd name="connsiteX77" fmla="*/ 3720499 w 11795125"/>
              <a:gd name="connsiteY77" fmla="*/ 2071709 h 7382881"/>
              <a:gd name="connsiteX78" fmla="*/ 3526682 w 11795125"/>
              <a:gd name="connsiteY78" fmla="*/ 2071224 h 7382881"/>
              <a:gd name="connsiteX79" fmla="*/ 3496586 w 11795125"/>
              <a:gd name="connsiteY79" fmla="*/ 2054205 h 7382881"/>
              <a:gd name="connsiteX80" fmla="*/ 3399466 w 11795125"/>
              <a:gd name="connsiteY80" fmla="*/ 1885989 h 7382881"/>
              <a:gd name="connsiteX81" fmla="*/ 3399566 w 11795125"/>
              <a:gd name="connsiteY81" fmla="*/ 1851053 h 7382881"/>
              <a:gd name="connsiteX82" fmla="*/ 3496264 w 11795125"/>
              <a:gd name="connsiteY82" fmla="*/ 1683322 h 7382881"/>
              <a:gd name="connsiteX83" fmla="*/ 3525946 w 11795125"/>
              <a:gd name="connsiteY83" fmla="*/ 1666185 h 7382881"/>
              <a:gd name="connsiteX84" fmla="*/ 3955878 w 11795125"/>
              <a:gd name="connsiteY84" fmla="*/ 698375 h 7382881"/>
              <a:gd name="connsiteX85" fmla="*/ 4500068 w 11795125"/>
              <a:gd name="connsiteY85" fmla="*/ 698719 h 7382881"/>
              <a:gd name="connsiteX86" fmla="*/ 4585252 w 11795125"/>
              <a:gd name="connsiteY86" fmla="*/ 747575 h 7382881"/>
              <a:gd name="connsiteX87" fmla="*/ 4858234 w 11795125"/>
              <a:gd name="connsiteY87" fmla="*/ 1220395 h 7382881"/>
              <a:gd name="connsiteX88" fmla="*/ 4857363 w 11795125"/>
              <a:gd name="connsiteY88" fmla="*/ 1317571 h 7382881"/>
              <a:gd name="connsiteX89" fmla="*/ 4586156 w 11795125"/>
              <a:gd name="connsiteY89" fmla="*/ 1790048 h 7382881"/>
              <a:gd name="connsiteX90" fmla="*/ 4502727 w 11795125"/>
              <a:gd name="connsiteY90" fmla="*/ 1838215 h 7382881"/>
              <a:gd name="connsiteX91" fmla="*/ 3957947 w 11795125"/>
              <a:gd name="connsiteY91" fmla="*/ 1836849 h 7382881"/>
              <a:gd name="connsiteX92" fmla="*/ 3873354 w 11795125"/>
              <a:gd name="connsiteY92" fmla="*/ 1789015 h 7382881"/>
              <a:gd name="connsiteX93" fmla="*/ 3600372 w 11795125"/>
              <a:gd name="connsiteY93" fmla="*/ 1316196 h 7382881"/>
              <a:gd name="connsiteX94" fmla="*/ 3600653 w 11795125"/>
              <a:gd name="connsiteY94" fmla="*/ 1217997 h 7382881"/>
              <a:gd name="connsiteX95" fmla="*/ 3872449 w 11795125"/>
              <a:gd name="connsiteY95" fmla="*/ 746543 h 7382881"/>
              <a:gd name="connsiteX96" fmla="*/ 3955878 w 11795125"/>
              <a:gd name="connsiteY96" fmla="*/ 698375 h 7382881"/>
              <a:gd name="connsiteX97" fmla="*/ 3852283 w 11795125"/>
              <a:gd name="connsiteY97" fmla="*/ 524881 h 7382881"/>
              <a:gd name="connsiteX98" fmla="*/ 6081432 w 11795125"/>
              <a:gd name="connsiteY98" fmla="*/ 0 h 7382881"/>
              <a:gd name="connsiteX99" fmla="*/ 6102465 w 11795125"/>
              <a:gd name="connsiteY99" fmla="*/ 561611 h 7382881"/>
              <a:gd name="connsiteX100" fmla="*/ 5879948 w 11795125"/>
              <a:gd name="connsiteY100" fmla="*/ 652605 h 7382881"/>
              <a:gd name="connsiteX101" fmla="*/ 4102884 w 11795125"/>
              <a:gd name="connsiteY101" fmla="*/ 648151 h 7382881"/>
              <a:gd name="connsiteX102" fmla="*/ 3877665 w 11795125"/>
              <a:gd name="connsiteY102" fmla="*/ 557699 h 7382881"/>
              <a:gd name="connsiteX103" fmla="*/ 3852283 w 11795125"/>
              <a:gd name="connsiteY103" fmla="*/ 524881 h 7382881"/>
              <a:gd name="connsiteX104" fmla="*/ 0 w 11795125"/>
              <a:gd name="connsiteY104" fmla="*/ 524881 h 7382881"/>
              <a:gd name="connsiteX105" fmla="*/ 3781476 w 11795125"/>
              <a:gd name="connsiteY105" fmla="*/ 524881 h 7382881"/>
              <a:gd name="connsiteX106" fmla="*/ 3800985 w 11795125"/>
              <a:gd name="connsiteY106" fmla="*/ 572498 h 7382881"/>
              <a:gd name="connsiteX107" fmla="*/ 3766711 w 11795125"/>
              <a:gd name="connsiteY107" fmla="*/ 812770 h 7382881"/>
              <a:gd name="connsiteX108" fmla="*/ 2882037 w 11795125"/>
              <a:gd name="connsiteY108" fmla="*/ 2353979 h 7382881"/>
              <a:gd name="connsiteX109" fmla="*/ 2609888 w 11795125"/>
              <a:gd name="connsiteY109" fmla="*/ 2511104 h 7382881"/>
              <a:gd name="connsiteX110" fmla="*/ 832823 w 11795125"/>
              <a:gd name="connsiteY110" fmla="*/ 2506649 h 7382881"/>
              <a:gd name="connsiteX111" fmla="*/ 556879 w 11795125"/>
              <a:gd name="connsiteY111" fmla="*/ 2350614 h 7382881"/>
              <a:gd name="connsiteX112" fmla="*/ 79254 w 11795125"/>
              <a:gd name="connsiteY112" fmla="*/ 1523343 h 7382881"/>
              <a:gd name="connsiteX113" fmla="*/ 0 w 11795125"/>
              <a:gd name="connsiteY113" fmla="*/ 1386071 h 7382881"/>
              <a:gd name="connsiteX114" fmla="*/ 0 w 11795125"/>
              <a:gd name="connsiteY114" fmla="*/ 524881 h 7382881"/>
              <a:gd name="connsiteX0" fmla="*/ 4729712 w 11795125"/>
              <a:gd name="connsiteY0" fmla="*/ 5389924 h 7830002"/>
              <a:gd name="connsiteX1" fmla="*/ 7234278 w 11795125"/>
              <a:gd name="connsiteY1" fmla="*/ 5391509 h 7830002"/>
              <a:gd name="connsiteX2" fmla="*/ 7626325 w 11795125"/>
              <a:gd name="connsiteY2" fmla="*/ 5616360 h 7830002"/>
              <a:gd name="connsiteX3" fmla="*/ 8882694 w 11795125"/>
              <a:gd name="connsiteY3" fmla="*/ 7792457 h 7830002"/>
              <a:gd name="connsiteX4" fmla="*/ 8898077 w 11795125"/>
              <a:gd name="connsiteY4" fmla="*/ 7830002 h 7830002"/>
              <a:gd name="connsiteX5" fmla="*/ 3070863 w 11795125"/>
              <a:gd name="connsiteY5" fmla="*/ 7830002 h 7830002"/>
              <a:gd name="connsiteX6" fmla="*/ 3094823 w 11795125"/>
              <a:gd name="connsiteY6" fmla="*/ 7781424 h 7830002"/>
              <a:gd name="connsiteX7" fmla="*/ 4345735 w 11795125"/>
              <a:gd name="connsiteY7" fmla="*/ 5611613 h 7830002"/>
              <a:gd name="connsiteX8" fmla="*/ 4729712 w 11795125"/>
              <a:gd name="connsiteY8" fmla="*/ 5389924 h 7830002"/>
              <a:gd name="connsiteX9" fmla="*/ 2031302 w 11795125"/>
              <a:gd name="connsiteY9" fmla="*/ 3011303 h 7830002"/>
              <a:gd name="connsiteX10" fmla="*/ 2747265 w 11795125"/>
              <a:gd name="connsiteY10" fmla="*/ 3011756 h 7830002"/>
              <a:gd name="connsiteX11" fmla="*/ 2859337 w 11795125"/>
              <a:gd name="connsiteY11" fmla="*/ 3076033 h 7830002"/>
              <a:gd name="connsiteX12" fmla="*/ 3218486 w 11795125"/>
              <a:gd name="connsiteY12" fmla="*/ 3698098 h 7830002"/>
              <a:gd name="connsiteX13" fmla="*/ 3217340 w 11795125"/>
              <a:gd name="connsiteY13" fmla="*/ 3825950 h 7830002"/>
              <a:gd name="connsiteX14" fmla="*/ 2860527 w 11795125"/>
              <a:gd name="connsiteY14" fmla="*/ 4447562 h 7830002"/>
              <a:gd name="connsiteX15" fmla="*/ 2750762 w 11795125"/>
              <a:gd name="connsiteY15" fmla="*/ 4510935 h 7830002"/>
              <a:gd name="connsiteX16" fmla="*/ 2034023 w 11795125"/>
              <a:gd name="connsiteY16" fmla="*/ 4509138 h 7830002"/>
              <a:gd name="connsiteX17" fmla="*/ 1922728 w 11795125"/>
              <a:gd name="connsiteY17" fmla="*/ 4446204 h 7830002"/>
              <a:gd name="connsiteX18" fmla="*/ 1563578 w 11795125"/>
              <a:gd name="connsiteY18" fmla="*/ 3824139 h 7830002"/>
              <a:gd name="connsiteX19" fmla="*/ 1563948 w 11795125"/>
              <a:gd name="connsiteY19" fmla="*/ 3694944 h 7830002"/>
              <a:gd name="connsiteX20" fmla="*/ 1921537 w 11795125"/>
              <a:gd name="connsiteY20" fmla="*/ 3074676 h 7830002"/>
              <a:gd name="connsiteX21" fmla="*/ 2031302 w 11795125"/>
              <a:gd name="connsiteY21" fmla="*/ 3011303 h 7830002"/>
              <a:gd name="connsiteX22" fmla="*/ 9343478 w 11795125"/>
              <a:gd name="connsiteY22" fmla="*/ 2767747 h 7830002"/>
              <a:gd name="connsiteX23" fmla="*/ 11620502 w 11795125"/>
              <a:gd name="connsiteY23" fmla="*/ 2769187 h 7830002"/>
              <a:gd name="connsiteX24" fmla="*/ 11795125 w 11795125"/>
              <a:gd name="connsiteY24" fmla="*/ 2769298 h 7830002"/>
              <a:gd name="connsiteX25" fmla="*/ 11795125 w 11795125"/>
              <a:gd name="connsiteY25" fmla="*/ 7830002 h 7830002"/>
              <a:gd name="connsiteX26" fmla="*/ 8996698 w 11795125"/>
              <a:gd name="connsiteY26" fmla="*/ 7830002 h 7830002"/>
              <a:gd name="connsiteX27" fmla="*/ 8963663 w 11795125"/>
              <a:gd name="connsiteY27" fmla="*/ 7787291 h 7830002"/>
              <a:gd name="connsiteX28" fmla="*/ 7707295 w 11795125"/>
              <a:gd name="connsiteY28" fmla="*/ 5611195 h 7830002"/>
              <a:gd name="connsiteX29" fmla="*/ 7708590 w 11795125"/>
              <a:gd name="connsiteY29" fmla="*/ 5159246 h 7830002"/>
              <a:gd name="connsiteX30" fmla="*/ 8959501 w 11795125"/>
              <a:gd name="connsiteY30" fmla="*/ 2989436 h 7830002"/>
              <a:gd name="connsiteX31" fmla="*/ 9343478 w 11795125"/>
              <a:gd name="connsiteY31" fmla="*/ 2767747 h 7830002"/>
              <a:gd name="connsiteX32" fmla="*/ 3102644 w 11795125"/>
              <a:gd name="connsiteY32" fmla="*/ 2711843 h 7830002"/>
              <a:gd name="connsiteX33" fmla="*/ 3385876 w 11795125"/>
              <a:gd name="connsiteY33" fmla="*/ 2712022 h 7830002"/>
              <a:gd name="connsiteX34" fmla="*/ 3430211 w 11795125"/>
              <a:gd name="connsiteY34" fmla="*/ 2737450 h 7830002"/>
              <a:gd name="connsiteX35" fmla="*/ 3572289 w 11795125"/>
              <a:gd name="connsiteY35" fmla="*/ 2983535 h 7830002"/>
              <a:gd name="connsiteX36" fmla="*/ 3571836 w 11795125"/>
              <a:gd name="connsiteY36" fmla="*/ 3034113 h 7830002"/>
              <a:gd name="connsiteX37" fmla="*/ 3430681 w 11795125"/>
              <a:gd name="connsiteY37" fmla="*/ 3280021 h 7830002"/>
              <a:gd name="connsiteX38" fmla="*/ 3387260 w 11795125"/>
              <a:gd name="connsiteY38" fmla="*/ 3305090 h 7830002"/>
              <a:gd name="connsiteX39" fmla="*/ 3103720 w 11795125"/>
              <a:gd name="connsiteY39" fmla="*/ 3304380 h 7830002"/>
              <a:gd name="connsiteX40" fmla="*/ 3059693 w 11795125"/>
              <a:gd name="connsiteY40" fmla="*/ 3279483 h 7830002"/>
              <a:gd name="connsiteX41" fmla="*/ 2917615 w 11795125"/>
              <a:gd name="connsiteY41" fmla="*/ 3033397 h 7830002"/>
              <a:gd name="connsiteX42" fmla="*/ 2917761 w 11795125"/>
              <a:gd name="connsiteY42" fmla="*/ 2982288 h 7830002"/>
              <a:gd name="connsiteX43" fmla="*/ 3059222 w 11795125"/>
              <a:gd name="connsiteY43" fmla="*/ 2736912 h 7830002"/>
              <a:gd name="connsiteX44" fmla="*/ 3102644 w 11795125"/>
              <a:gd name="connsiteY44" fmla="*/ 2711843 h 7830002"/>
              <a:gd name="connsiteX45" fmla="*/ 3522963 w 11795125"/>
              <a:gd name="connsiteY45" fmla="*/ 2570677 h 7830002"/>
              <a:gd name="connsiteX46" fmla="*/ 3625194 w 11795125"/>
              <a:gd name="connsiteY46" fmla="*/ 2570742 h 7830002"/>
              <a:gd name="connsiteX47" fmla="*/ 3641197 w 11795125"/>
              <a:gd name="connsiteY47" fmla="*/ 2579920 h 7830002"/>
              <a:gd name="connsiteX48" fmla="*/ 3692479 w 11795125"/>
              <a:gd name="connsiteY48" fmla="*/ 2668744 h 7830002"/>
              <a:gd name="connsiteX49" fmla="*/ 3692315 w 11795125"/>
              <a:gd name="connsiteY49" fmla="*/ 2687000 h 7830002"/>
              <a:gd name="connsiteX50" fmla="*/ 3641367 w 11795125"/>
              <a:gd name="connsiteY50" fmla="*/ 2775759 h 7830002"/>
              <a:gd name="connsiteX51" fmla="*/ 3625694 w 11795125"/>
              <a:gd name="connsiteY51" fmla="*/ 2784808 h 7830002"/>
              <a:gd name="connsiteX52" fmla="*/ 3523352 w 11795125"/>
              <a:gd name="connsiteY52" fmla="*/ 2784551 h 7830002"/>
              <a:gd name="connsiteX53" fmla="*/ 3507459 w 11795125"/>
              <a:gd name="connsiteY53" fmla="*/ 2775565 h 7830002"/>
              <a:gd name="connsiteX54" fmla="*/ 3456177 w 11795125"/>
              <a:gd name="connsiteY54" fmla="*/ 2686741 h 7830002"/>
              <a:gd name="connsiteX55" fmla="*/ 3456230 w 11795125"/>
              <a:gd name="connsiteY55" fmla="*/ 2668294 h 7830002"/>
              <a:gd name="connsiteX56" fmla="*/ 3507290 w 11795125"/>
              <a:gd name="connsiteY56" fmla="*/ 2579726 h 7830002"/>
              <a:gd name="connsiteX57" fmla="*/ 3522963 w 11795125"/>
              <a:gd name="connsiteY57" fmla="*/ 2570677 h 7830002"/>
              <a:gd name="connsiteX58" fmla="*/ 4199803 w 11795125"/>
              <a:gd name="connsiteY58" fmla="*/ 2342726 h 7830002"/>
              <a:gd name="connsiteX59" fmla="*/ 4537019 w 11795125"/>
              <a:gd name="connsiteY59" fmla="*/ 2342940 h 7830002"/>
              <a:gd name="connsiteX60" fmla="*/ 4589804 w 11795125"/>
              <a:gd name="connsiteY60" fmla="*/ 2373213 h 7830002"/>
              <a:gd name="connsiteX61" fmla="*/ 4758963 w 11795125"/>
              <a:gd name="connsiteY61" fmla="*/ 2666205 h 7830002"/>
              <a:gd name="connsiteX62" fmla="*/ 4758423 w 11795125"/>
              <a:gd name="connsiteY62" fmla="*/ 2726423 h 7830002"/>
              <a:gd name="connsiteX63" fmla="*/ 4590365 w 11795125"/>
              <a:gd name="connsiteY63" fmla="*/ 3019201 h 7830002"/>
              <a:gd name="connsiteX64" fmla="*/ 4538665 w 11795125"/>
              <a:gd name="connsiteY64" fmla="*/ 3049048 h 7830002"/>
              <a:gd name="connsiteX65" fmla="*/ 4201084 w 11795125"/>
              <a:gd name="connsiteY65" fmla="*/ 3048203 h 7830002"/>
              <a:gd name="connsiteX66" fmla="*/ 4148664 w 11795125"/>
              <a:gd name="connsiteY66" fmla="*/ 3018561 h 7830002"/>
              <a:gd name="connsiteX67" fmla="*/ 3979505 w 11795125"/>
              <a:gd name="connsiteY67" fmla="*/ 2725569 h 7830002"/>
              <a:gd name="connsiteX68" fmla="*/ 3979680 w 11795125"/>
              <a:gd name="connsiteY68" fmla="*/ 2664720 h 7830002"/>
              <a:gd name="connsiteX69" fmla="*/ 4148104 w 11795125"/>
              <a:gd name="connsiteY69" fmla="*/ 2372575 h 7830002"/>
              <a:gd name="connsiteX70" fmla="*/ 4199803 w 11795125"/>
              <a:gd name="connsiteY70" fmla="*/ 2342726 h 7830002"/>
              <a:gd name="connsiteX71" fmla="*/ 3525946 w 11795125"/>
              <a:gd name="connsiteY71" fmla="*/ 2113306 h 7830002"/>
              <a:gd name="connsiteX72" fmla="*/ 3719554 w 11795125"/>
              <a:gd name="connsiteY72" fmla="*/ 2113429 h 7830002"/>
              <a:gd name="connsiteX73" fmla="*/ 3749860 w 11795125"/>
              <a:gd name="connsiteY73" fmla="*/ 2130810 h 7830002"/>
              <a:gd name="connsiteX74" fmla="*/ 3846980 w 11795125"/>
              <a:gd name="connsiteY74" fmla="*/ 2299026 h 7830002"/>
              <a:gd name="connsiteX75" fmla="*/ 3846670 w 11795125"/>
              <a:gd name="connsiteY75" fmla="*/ 2333600 h 7830002"/>
              <a:gd name="connsiteX76" fmla="*/ 3750182 w 11795125"/>
              <a:gd name="connsiteY76" fmla="*/ 2501693 h 7830002"/>
              <a:gd name="connsiteX77" fmla="*/ 3720499 w 11795125"/>
              <a:gd name="connsiteY77" fmla="*/ 2518830 h 7830002"/>
              <a:gd name="connsiteX78" fmla="*/ 3526682 w 11795125"/>
              <a:gd name="connsiteY78" fmla="*/ 2518345 h 7830002"/>
              <a:gd name="connsiteX79" fmla="*/ 3496586 w 11795125"/>
              <a:gd name="connsiteY79" fmla="*/ 2501326 h 7830002"/>
              <a:gd name="connsiteX80" fmla="*/ 3399466 w 11795125"/>
              <a:gd name="connsiteY80" fmla="*/ 2333110 h 7830002"/>
              <a:gd name="connsiteX81" fmla="*/ 3399566 w 11795125"/>
              <a:gd name="connsiteY81" fmla="*/ 2298174 h 7830002"/>
              <a:gd name="connsiteX82" fmla="*/ 3496264 w 11795125"/>
              <a:gd name="connsiteY82" fmla="*/ 2130443 h 7830002"/>
              <a:gd name="connsiteX83" fmla="*/ 3525946 w 11795125"/>
              <a:gd name="connsiteY83" fmla="*/ 2113306 h 7830002"/>
              <a:gd name="connsiteX84" fmla="*/ 3955878 w 11795125"/>
              <a:gd name="connsiteY84" fmla="*/ 1145496 h 7830002"/>
              <a:gd name="connsiteX85" fmla="*/ 4500068 w 11795125"/>
              <a:gd name="connsiteY85" fmla="*/ 1145840 h 7830002"/>
              <a:gd name="connsiteX86" fmla="*/ 4585252 w 11795125"/>
              <a:gd name="connsiteY86" fmla="*/ 1194696 h 7830002"/>
              <a:gd name="connsiteX87" fmla="*/ 4858234 w 11795125"/>
              <a:gd name="connsiteY87" fmla="*/ 1667516 h 7830002"/>
              <a:gd name="connsiteX88" fmla="*/ 4857363 w 11795125"/>
              <a:gd name="connsiteY88" fmla="*/ 1764692 h 7830002"/>
              <a:gd name="connsiteX89" fmla="*/ 4586156 w 11795125"/>
              <a:gd name="connsiteY89" fmla="*/ 2237169 h 7830002"/>
              <a:gd name="connsiteX90" fmla="*/ 4502727 w 11795125"/>
              <a:gd name="connsiteY90" fmla="*/ 2285336 h 7830002"/>
              <a:gd name="connsiteX91" fmla="*/ 3957947 w 11795125"/>
              <a:gd name="connsiteY91" fmla="*/ 2283970 h 7830002"/>
              <a:gd name="connsiteX92" fmla="*/ 3873354 w 11795125"/>
              <a:gd name="connsiteY92" fmla="*/ 2236136 h 7830002"/>
              <a:gd name="connsiteX93" fmla="*/ 3600372 w 11795125"/>
              <a:gd name="connsiteY93" fmla="*/ 1763317 h 7830002"/>
              <a:gd name="connsiteX94" fmla="*/ 3600653 w 11795125"/>
              <a:gd name="connsiteY94" fmla="*/ 1665118 h 7830002"/>
              <a:gd name="connsiteX95" fmla="*/ 3872449 w 11795125"/>
              <a:gd name="connsiteY95" fmla="*/ 1193664 h 7830002"/>
              <a:gd name="connsiteX96" fmla="*/ 3955878 w 11795125"/>
              <a:gd name="connsiteY96" fmla="*/ 1145496 h 7830002"/>
              <a:gd name="connsiteX97" fmla="*/ 3852283 w 11795125"/>
              <a:gd name="connsiteY97" fmla="*/ 972002 h 7830002"/>
              <a:gd name="connsiteX98" fmla="*/ 6042553 w 11795125"/>
              <a:gd name="connsiteY98" fmla="*/ 0 h 7830002"/>
              <a:gd name="connsiteX99" fmla="*/ 6102465 w 11795125"/>
              <a:gd name="connsiteY99" fmla="*/ 1008732 h 7830002"/>
              <a:gd name="connsiteX100" fmla="*/ 5879948 w 11795125"/>
              <a:gd name="connsiteY100" fmla="*/ 1099726 h 7830002"/>
              <a:gd name="connsiteX101" fmla="*/ 4102884 w 11795125"/>
              <a:gd name="connsiteY101" fmla="*/ 1095272 h 7830002"/>
              <a:gd name="connsiteX102" fmla="*/ 3877665 w 11795125"/>
              <a:gd name="connsiteY102" fmla="*/ 1004820 h 7830002"/>
              <a:gd name="connsiteX103" fmla="*/ 3852283 w 11795125"/>
              <a:gd name="connsiteY103" fmla="*/ 972002 h 7830002"/>
              <a:gd name="connsiteX104" fmla="*/ 0 w 11795125"/>
              <a:gd name="connsiteY104" fmla="*/ 972002 h 7830002"/>
              <a:gd name="connsiteX105" fmla="*/ 3781476 w 11795125"/>
              <a:gd name="connsiteY105" fmla="*/ 972002 h 7830002"/>
              <a:gd name="connsiteX106" fmla="*/ 3800985 w 11795125"/>
              <a:gd name="connsiteY106" fmla="*/ 1019619 h 7830002"/>
              <a:gd name="connsiteX107" fmla="*/ 3766711 w 11795125"/>
              <a:gd name="connsiteY107" fmla="*/ 1259891 h 7830002"/>
              <a:gd name="connsiteX108" fmla="*/ 2882037 w 11795125"/>
              <a:gd name="connsiteY108" fmla="*/ 2801100 h 7830002"/>
              <a:gd name="connsiteX109" fmla="*/ 2609888 w 11795125"/>
              <a:gd name="connsiteY109" fmla="*/ 2958225 h 7830002"/>
              <a:gd name="connsiteX110" fmla="*/ 832823 w 11795125"/>
              <a:gd name="connsiteY110" fmla="*/ 2953770 h 7830002"/>
              <a:gd name="connsiteX111" fmla="*/ 556879 w 11795125"/>
              <a:gd name="connsiteY111" fmla="*/ 2797735 h 7830002"/>
              <a:gd name="connsiteX112" fmla="*/ 79254 w 11795125"/>
              <a:gd name="connsiteY112" fmla="*/ 1970464 h 7830002"/>
              <a:gd name="connsiteX113" fmla="*/ 0 w 11795125"/>
              <a:gd name="connsiteY113" fmla="*/ 1833192 h 7830002"/>
              <a:gd name="connsiteX114" fmla="*/ 0 w 11795125"/>
              <a:gd name="connsiteY114" fmla="*/ 972002 h 7830002"/>
              <a:gd name="connsiteX0" fmla="*/ 4729712 w 11795125"/>
              <a:gd name="connsiteY0" fmla="*/ 6196687 h 8636765"/>
              <a:gd name="connsiteX1" fmla="*/ 7234278 w 11795125"/>
              <a:gd name="connsiteY1" fmla="*/ 6198272 h 8636765"/>
              <a:gd name="connsiteX2" fmla="*/ 7626325 w 11795125"/>
              <a:gd name="connsiteY2" fmla="*/ 6423123 h 8636765"/>
              <a:gd name="connsiteX3" fmla="*/ 8882694 w 11795125"/>
              <a:gd name="connsiteY3" fmla="*/ 8599220 h 8636765"/>
              <a:gd name="connsiteX4" fmla="*/ 8898077 w 11795125"/>
              <a:gd name="connsiteY4" fmla="*/ 8636765 h 8636765"/>
              <a:gd name="connsiteX5" fmla="*/ 3070863 w 11795125"/>
              <a:gd name="connsiteY5" fmla="*/ 8636765 h 8636765"/>
              <a:gd name="connsiteX6" fmla="*/ 3094823 w 11795125"/>
              <a:gd name="connsiteY6" fmla="*/ 8588187 h 8636765"/>
              <a:gd name="connsiteX7" fmla="*/ 4345735 w 11795125"/>
              <a:gd name="connsiteY7" fmla="*/ 6418376 h 8636765"/>
              <a:gd name="connsiteX8" fmla="*/ 4729712 w 11795125"/>
              <a:gd name="connsiteY8" fmla="*/ 6196687 h 8636765"/>
              <a:gd name="connsiteX9" fmla="*/ 2031302 w 11795125"/>
              <a:gd name="connsiteY9" fmla="*/ 3818066 h 8636765"/>
              <a:gd name="connsiteX10" fmla="*/ 2747265 w 11795125"/>
              <a:gd name="connsiteY10" fmla="*/ 3818519 h 8636765"/>
              <a:gd name="connsiteX11" fmla="*/ 2859337 w 11795125"/>
              <a:gd name="connsiteY11" fmla="*/ 3882796 h 8636765"/>
              <a:gd name="connsiteX12" fmla="*/ 3218486 w 11795125"/>
              <a:gd name="connsiteY12" fmla="*/ 4504861 h 8636765"/>
              <a:gd name="connsiteX13" fmla="*/ 3217340 w 11795125"/>
              <a:gd name="connsiteY13" fmla="*/ 4632713 h 8636765"/>
              <a:gd name="connsiteX14" fmla="*/ 2860527 w 11795125"/>
              <a:gd name="connsiteY14" fmla="*/ 5254325 h 8636765"/>
              <a:gd name="connsiteX15" fmla="*/ 2750762 w 11795125"/>
              <a:gd name="connsiteY15" fmla="*/ 5317698 h 8636765"/>
              <a:gd name="connsiteX16" fmla="*/ 2034023 w 11795125"/>
              <a:gd name="connsiteY16" fmla="*/ 5315901 h 8636765"/>
              <a:gd name="connsiteX17" fmla="*/ 1922728 w 11795125"/>
              <a:gd name="connsiteY17" fmla="*/ 5252967 h 8636765"/>
              <a:gd name="connsiteX18" fmla="*/ 1563578 w 11795125"/>
              <a:gd name="connsiteY18" fmla="*/ 4630902 h 8636765"/>
              <a:gd name="connsiteX19" fmla="*/ 1563948 w 11795125"/>
              <a:gd name="connsiteY19" fmla="*/ 4501707 h 8636765"/>
              <a:gd name="connsiteX20" fmla="*/ 1921537 w 11795125"/>
              <a:gd name="connsiteY20" fmla="*/ 3881439 h 8636765"/>
              <a:gd name="connsiteX21" fmla="*/ 2031302 w 11795125"/>
              <a:gd name="connsiteY21" fmla="*/ 3818066 h 8636765"/>
              <a:gd name="connsiteX22" fmla="*/ 9343478 w 11795125"/>
              <a:gd name="connsiteY22" fmla="*/ 3574510 h 8636765"/>
              <a:gd name="connsiteX23" fmla="*/ 11620502 w 11795125"/>
              <a:gd name="connsiteY23" fmla="*/ 3575950 h 8636765"/>
              <a:gd name="connsiteX24" fmla="*/ 11795125 w 11795125"/>
              <a:gd name="connsiteY24" fmla="*/ 3576061 h 8636765"/>
              <a:gd name="connsiteX25" fmla="*/ 11795125 w 11795125"/>
              <a:gd name="connsiteY25" fmla="*/ 8636765 h 8636765"/>
              <a:gd name="connsiteX26" fmla="*/ 8996698 w 11795125"/>
              <a:gd name="connsiteY26" fmla="*/ 8636765 h 8636765"/>
              <a:gd name="connsiteX27" fmla="*/ 8963663 w 11795125"/>
              <a:gd name="connsiteY27" fmla="*/ 8594054 h 8636765"/>
              <a:gd name="connsiteX28" fmla="*/ 7707295 w 11795125"/>
              <a:gd name="connsiteY28" fmla="*/ 6417958 h 8636765"/>
              <a:gd name="connsiteX29" fmla="*/ 7708590 w 11795125"/>
              <a:gd name="connsiteY29" fmla="*/ 5966009 h 8636765"/>
              <a:gd name="connsiteX30" fmla="*/ 8959501 w 11795125"/>
              <a:gd name="connsiteY30" fmla="*/ 3796199 h 8636765"/>
              <a:gd name="connsiteX31" fmla="*/ 9343478 w 11795125"/>
              <a:gd name="connsiteY31" fmla="*/ 3574510 h 8636765"/>
              <a:gd name="connsiteX32" fmla="*/ 3102644 w 11795125"/>
              <a:gd name="connsiteY32" fmla="*/ 3518606 h 8636765"/>
              <a:gd name="connsiteX33" fmla="*/ 3385876 w 11795125"/>
              <a:gd name="connsiteY33" fmla="*/ 3518785 h 8636765"/>
              <a:gd name="connsiteX34" fmla="*/ 3430211 w 11795125"/>
              <a:gd name="connsiteY34" fmla="*/ 3544213 h 8636765"/>
              <a:gd name="connsiteX35" fmla="*/ 3572289 w 11795125"/>
              <a:gd name="connsiteY35" fmla="*/ 3790298 h 8636765"/>
              <a:gd name="connsiteX36" fmla="*/ 3571836 w 11795125"/>
              <a:gd name="connsiteY36" fmla="*/ 3840876 h 8636765"/>
              <a:gd name="connsiteX37" fmla="*/ 3430681 w 11795125"/>
              <a:gd name="connsiteY37" fmla="*/ 4086784 h 8636765"/>
              <a:gd name="connsiteX38" fmla="*/ 3387260 w 11795125"/>
              <a:gd name="connsiteY38" fmla="*/ 4111853 h 8636765"/>
              <a:gd name="connsiteX39" fmla="*/ 3103720 w 11795125"/>
              <a:gd name="connsiteY39" fmla="*/ 4111143 h 8636765"/>
              <a:gd name="connsiteX40" fmla="*/ 3059693 w 11795125"/>
              <a:gd name="connsiteY40" fmla="*/ 4086246 h 8636765"/>
              <a:gd name="connsiteX41" fmla="*/ 2917615 w 11795125"/>
              <a:gd name="connsiteY41" fmla="*/ 3840160 h 8636765"/>
              <a:gd name="connsiteX42" fmla="*/ 2917761 w 11795125"/>
              <a:gd name="connsiteY42" fmla="*/ 3789051 h 8636765"/>
              <a:gd name="connsiteX43" fmla="*/ 3059222 w 11795125"/>
              <a:gd name="connsiteY43" fmla="*/ 3543675 h 8636765"/>
              <a:gd name="connsiteX44" fmla="*/ 3102644 w 11795125"/>
              <a:gd name="connsiteY44" fmla="*/ 3518606 h 8636765"/>
              <a:gd name="connsiteX45" fmla="*/ 3522963 w 11795125"/>
              <a:gd name="connsiteY45" fmla="*/ 3377440 h 8636765"/>
              <a:gd name="connsiteX46" fmla="*/ 3625194 w 11795125"/>
              <a:gd name="connsiteY46" fmla="*/ 3377505 h 8636765"/>
              <a:gd name="connsiteX47" fmla="*/ 3641197 w 11795125"/>
              <a:gd name="connsiteY47" fmla="*/ 3386683 h 8636765"/>
              <a:gd name="connsiteX48" fmla="*/ 3692479 w 11795125"/>
              <a:gd name="connsiteY48" fmla="*/ 3475507 h 8636765"/>
              <a:gd name="connsiteX49" fmla="*/ 3692315 w 11795125"/>
              <a:gd name="connsiteY49" fmla="*/ 3493763 h 8636765"/>
              <a:gd name="connsiteX50" fmla="*/ 3641367 w 11795125"/>
              <a:gd name="connsiteY50" fmla="*/ 3582522 h 8636765"/>
              <a:gd name="connsiteX51" fmla="*/ 3625694 w 11795125"/>
              <a:gd name="connsiteY51" fmla="*/ 3591571 h 8636765"/>
              <a:gd name="connsiteX52" fmla="*/ 3523352 w 11795125"/>
              <a:gd name="connsiteY52" fmla="*/ 3591314 h 8636765"/>
              <a:gd name="connsiteX53" fmla="*/ 3507459 w 11795125"/>
              <a:gd name="connsiteY53" fmla="*/ 3582328 h 8636765"/>
              <a:gd name="connsiteX54" fmla="*/ 3456177 w 11795125"/>
              <a:gd name="connsiteY54" fmla="*/ 3493504 h 8636765"/>
              <a:gd name="connsiteX55" fmla="*/ 3456230 w 11795125"/>
              <a:gd name="connsiteY55" fmla="*/ 3475057 h 8636765"/>
              <a:gd name="connsiteX56" fmla="*/ 3507290 w 11795125"/>
              <a:gd name="connsiteY56" fmla="*/ 3386489 h 8636765"/>
              <a:gd name="connsiteX57" fmla="*/ 3522963 w 11795125"/>
              <a:gd name="connsiteY57" fmla="*/ 3377440 h 8636765"/>
              <a:gd name="connsiteX58" fmla="*/ 4199803 w 11795125"/>
              <a:gd name="connsiteY58" fmla="*/ 3149489 h 8636765"/>
              <a:gd name="connsiteX59" fmla="*/ 4537019 w 11795125"/>
              <a:gd name="connsiteY59" fmla="*/ 3149703 h 8636765"/>
              <a:gd name="connsiteX60" fmla="*/ 4589804 w 11795125"/>
              <a:gd name="connsiteY60" fmla="*/ 3179976 h 8636765"/>
              <a:gd name="connsiteX61" fmla="*/ 4758963 w 11795125"/>
              <a:gd name="connsiteY61" fmla="*/ 3472968 h 8636765"/>
              <a:gd name="connsiteX62" fmla="*/ 4758423 w 11795125"/>
              <a:gd name="connsiteY62" fmla="*/ 3533186 h 8636765"/>
              <a:gd name="connsiteX63" fmla="*/ 4590365 w 11795125"/>
              <a:gd name="connsiteY63" fmla="*/ 3825964 h 8636765"/>
              <a:gd name="connsiteX64" fmla="*/ 4538665 w 11795125"/>
              <a:gd name="connsiteY64" fmla="*/ 3855811 h 8636765"/>
              <a:gd name="connsiteX65" fmla="*/ 4201084 w 11795125"/>
              <a:gd name="connsiteY65" fmla="*/ 3854966 h 8636765"/>
              <a:gd name="connsiteX66" fmla="*/ 4148664 w 11795125"/>
              <a:gd name="connsiteY66" fmla="*/ 3825324 h 8636765"/>
              <a:gd name="connsiteX67" fmla="*/ 3979505 w 11795125"/>
              <a:gd name="connsiteY67" fmla="*/ 3532332 h 8636765"/>
              <a:gd name="connsiteX68" fmla="*/ 3979680 w 11795125"/>
              <a:gd name="connsiteY68" fmla="*/ 3471483 h 8636765"/>
              <a:gd name="connsiteX69" fmla="*/ 4148104 w 11795125"/>
              <a:gd name="connsiteY69" fmla="*/ 3179338 h 8636765"/>
              <a:gd name="connsiteX70" fmla="*/ 4199803 w 11795125"/>
              <a:gd name="connsiteY70" fmla="*/ 3149489 h 8636765"/>
              <a:gd name="connsiteX71" fmla="*/ 3525946 w 11795125"/>
              <a:gd name="connsiteY71" fmla="*/ 2920069 h 8636765"/>
              <a:gd name="connsiteX72" fmla="*/ 3719554 w 11795125"/>
              <a:gd name="connsiteY72" fmla="*/ 2920192 h 8636765"/>
              <a:gd name="connsiteX73" fmla="*/ 3749860 w 11795125"/>
              <a:gd name="connsiteY73" fmla="*/ 2937573 h 8636765"/>
              <a:gd name="connsiteX74" fmla="*/ 3846980 w 11795125"/>
              <a:gd name="connsiteY74" fmla="*/ 3105789 h 8636765"/>
              <a:gd name="connsiteX75" fmla="*/ 3846670 w 11795125"/>
              <a:gd name="connsiteY75" fmla="*/ 3140363 h 8636765"/>
              <a:gd name="connsiteX76" fmla="*/ 3750182 w 11795125"/>
              <a:gd name="connsiteY76" fmla="*/ 3308456 h 8636765"/>
              <a:gd name="connsiteX77" fmla="*/ 3720499 w 11795125"/>
              <a:gd name="connsiteY77" fmla="*/ 3325593 h 8636765"/>
              <a:gd name="connsiteX78" fmla="*/ 3526682 w 11795125"/>
              <a:gd name="connsiteY78" fmla="*/ 3325108 h 8636765"/>
              <a:gd name="connsiteX79" fmla="*/ 3496586 w 11795125"/>
              <a:gd name="connsiteY79" fmla="*/ 3308089 h 8636765"/>
              <a:gd name="connsiteX80" fmla="*/ 3399466 w 11795125"/>
              <a:gd name="connsiteY80" fmla="*/ 3139873 h 8636765"/>
              <a:gd name="connsiteX81" fmla="*/ 3399566 w 11795125"/>
              <a:gd name="connsiteY81" fmla="*/ 3104937 h 8636765"/>
              <a:gd name="connsiteX82" fmla="*/ 3496264 w 11795125"/>
              <a:gd name="connsiteY82" fmla="*/ 2937206 h 8636765"/>
              <a:gd name="connsiteX83" fmla="*/ 3525946 w 11795125"/>
              <a:gd name="connsiteY83" fmla="*/ 2920069 h 8636765"/>
              <a:gd name="connsiteX84" fmla="*/ 3955878 w 11795125"/>
              <a:gd name="connsiteY84" fmla="*/ 1952259 h 8636765"/>
              <a:gd name="connsiteX85" fmla="*/ 4500068 w 11795125"/>
              <a:gd name="connsiteY85" fmla="*/ 1952603 h 8636765"/>
              <a:gd name="connsiteX86" fmla="*/ 4585252 w 11795125"/>
              <a:gd name="connsiteY86" fmla="*/ 2001459 h 8636765"/>
              <a:gd name="connsiteX87" fmla="*/ 4858234 w 11795125"/>
              <a:gd name="connsiteY87" fmla="*/ 2474279 h 8636765"/>
              <a:gd name="connsiteX88" fmla="*/ 4857363 w 11795125"/>
              <a:gd name="connsiteY88" fmla="*/ 2571455 h 8636765"/>
              <a:gd name="connsiteX89" fmla="*/ 4586156 w 11795125"/>
              <a:gd name="connsiteY89" fmla="*/ 3043932 h 8636765"/>
              <a:gd name="connsiteX90" fmla="*/ 4502727 w 11795125"/>
              <a:gd name="connsiteY90" fmla="*/ 3092099 h 8636765"/>
              <a:gd name="connsiteX91" fmla="*/ 3957947 w 11795125"/>
              <a:gd name="connsiteY91" fmla="*/ 3090733 h 8636765"/>
              <a:gd name="connsiteX92" fmla="*/ 3873354 w 11795125"/>
              <a:gd name="connsiteY92" fmla="*/ 3042899 h 8636765"/>
              <a:gd name="connsiteX93" fmla="*/ 3600372 w 11795125"/>
              <a:gd name="connsiteY93" fmla="*/ 2570080 h 8636765"/>
              <a:gd name="connsiteX94" fmla="*/ 3600653 w 11795125"/>
              <a:gd name="connsiteY94" fmla="*/ 2471881 h 8636765"/>
              <a:gd name="connsiteX95" fmla="*/ 3872449 w 11795125"/>
              <a:gd name="connsiteY95" fmla="*/ 2000427 h 8636765"/>
              <a:gd name="connsiteX96" fmla="*/ 3955878 w 11795125"/>
              <a:gd name="connsiteY96" fmla="*/ 1952259 h 8636765"/>
              <a:gd name="connsiteX97" fmla="*/ 3852283 w 11795125"/>
              <a:gd name="connsiteY97" fmla="*/ 1778765 h 8636765"/>
              <a:gd name="connsiteX98" fmla="*/ 6071713 w 11795125"/>
              <a:gd name="connsiteY98" fmla="*/ 0 h 8636765"/>
              <a:gd name="connsiteX99" fmla="*/ 6102465 w 11795125"/>
              <a:gd name="connsiteY99" fmla="*/ 1815495 h 8636765"/>
              <a:gd name="connsiteX100" fmla="*/ 5879948 w 11795125"/>
              <a:gd name="connsiteY100" fmla="*/ 1906489 h 8636765"/>
              <a:gd name="connsiteX101" fmla="*/ 4102884 w 11795125"/>
              <a:gd name="connsiteY101" fmla="*/ 1902035 h 8636765"/>
              <a:gd name="connsiteX102" fmla="*/ 3877665 w 11795125"/>
              <a:gd name="connsiteY102" fmla="*/ 1811583 h 8636765"/>
              <a:gd name="connsiteX103" fmla="*/ 3852283 w 11795125"/>
              <a:gd name="connsiteY103" fmla="*/ 1778765 h 8636765"/>
              <a:gd name="connsiteX104" fmla="*/ 0 w 11795125"/>
              <a:gd name="connsiteY104" fmla="*/ 1778765 h 8636765"/>
              <a:gd name="connsiteX105" fmla="*/ 3781476 w 11795125"/>
              <a:gd name="connsiteY105" fmla="*/ 1778765 h 8636765"/>
              <a:gd name="connsiteX106" fmla="*/ 3800985 w 11795125"/>
              <a:gd name="connsiteY106" fmla="*/ 1826382 h 8636765"/>
              <a:gd name="connsiteX107" fmla="*/ 3766711 w 11795125"/>
              <a:gd name="connsiteY107" fmla="*/ 2066654 h 8636765"/>
              <a:gd name="connsiteX108" fmla="*/ 2882037 w 11795125"/>
              <a:gd name="connsiteY108" fmla="*/ 3607863 h 8636765"/>
              <a:gd name="connsiteX109" fmla="*/ 2609888 w 11795125"/>
              <a:gd name="connsiteY109" fmla="*/ 3764988 h 8636765"/>
              <a:gd name="connsiteX110" fmla="*/ 832823 w 11795125"/>
              <a:gd name="connsiteY110" fmla="*/ 3760533 h 8636765"/>
              <a:gd name="connsiteX111" fmla="*/ 556879 w 11795125"/>
              <a:gd name="connsiteY111" fmla="*/ 3604498 h 8636765"/>
              <a:gd name="connsiteX112" fmla="*/ 79254 w 11795125"/>
              <a:gd name="connsiteY112" fmla="*/ 2777227 h 8636765"/>
              <a:gd name="connsiteX113" fmla="*/ 0 w 11795125"/>
              <a:gd name="connsiteY113" fmla="*/ 2639955 h 8636765"/>
              <a:gd name="connsiteX114" fmla="*/ 0 w 11795125"/>
              <a:gd name="connsiteY114" fmla="*/ 1778765 h 8636765"/>
              <a:gd name="connsiteX0" fmla="*/ 4729712 w 11795125"/>
              <a:gd name="connsiteY0" fmla="*/ 7040092 h 9480170"/>
              <a:gd name="connsiteX1" fmla="*/ 7234278 w 11795125"/>
              <a:gd name="connsiteY1" fmla="*/ 7041677 h 9480170"/>
              <a:gd name="connsiteX2" fmla="*/ 7626325 w 11795125"/>
              <a:gd name="connsiteY2" fmla="*/ 7266528 h 9480170"/>
              <a:gd name="connsiteX3" fmla="*/ 8882694 w 11795125"/>
              <a:gd name="connsiteY3" fmla="*/ 9442625 h 9480170"/>
              <a:gd name="connsiteX4" fmla="*/ 8898077 w 11795125"/>
              <a:gd name="connsiteY4" fmla="*/ 9480170 h 9480170"/>
              <a:gd name="connsiteX5" fmla="*/ 3070863 w 11795125"/>
              <a:gd name="connsiteY5" fmla="*/ 9480170 h 9480170"/>
              <a:gd name="connsiteX6" fmla="*/ 3094823 w 11795125"/>
              <a:gd name="connsiteY6" fmla="*/ 9431592 h 9480170"/>
              <a:gd name="connsiteX7" fmla="*/ 4345735 w 11795125"/>
              <a:gd name="connsiteY7" fmla="*/ 7261781 h 9480170"/>
              <a:gd name="connsiteX8" fmla="*/ 4729712 w 11795125"/>
              <a:gd name="connsiteY8" fmla="*/ 7040092 h 9480170"/>
              <a:gd name="connsiteX9" fmla="*/ 2031302 w 11795125"/>
              <a:gd name="connsiteY9" fmla="*/ 4661471 h 9480170"/>
              <a:gd name="connsiteX10" fmla="*/ 2747265 w 11795125"/>
              <a:gd name="connsiteY10" fmla="*/ 4661924 h 9480170"/>
              <a:gd name="connsiteX11" fmla="*/ 2859337 w 11795125"/>
              <a:gd name="connsiteY11" fmla="*/ 4726201 h 9480170"/>
              <a:gd name="connsiteX12" fmla="*/ 3218486 w 11795125"/>
              <a:gd name="connsiteY12" fmla="*/ 5348266 h 9480170"/>
              <a:gd name="connsiteX13" fmla="*/ 3217340 w 11795125"/>
              <a:gd name="connsiteY13" fmla="*/ 5476118 h 9480170"/>
              <a:gd name="connsiteX14" fmla="*/ 2860527 w 11795125"/>
              <a:gd name="connsiteY14" fmla="*/ 6097730 h 9480170"/>
              <a:gd name="connsiteX15" fmla="*/ 2750762 w 11795125"/>
              <a:gd name="connsiteY15" fmla="*/ 6161103 h 9480170"/>
              <a:gd name="connsiteX16" fmla="*/ 2034023 w 11795125"/>
              <a:gd name="connsiteY16" fmla="*/ 6159306 h 9480170"/>
              <a:gd name="connsiteX17" fmla="*/ 1922728 w 11795125"/>
              <a:gd name="connsiteY17" fmla="*/ 6096372 h 9480170"/>
              <a:gd name="connsiteX18" fmla="*/ 1563578 w 11795125"/>
              <a:gd name="connsiteY18" fmla="*/ 5474307 h 9480170"/>
              <a:gd name="connsiteX19" fmla="*/ 1563948 w 11795125"/>
              <a:gd name="connsiteY19" fmla="*/ 5345112 h 9480170"/>
              <a:gd name="connsiteX20" fmla="*/ 1921537 w 11795125"/>
              <a:gd name="connsiteY20" fmla="*/ 4724844 h 9480170"/>
              <a:gd name="connsiteX21" fmla="*/ 2031302 w 11795125"/>
              <a:gd name="connsiteY21" fmla="*/ 4661471 h 9480170"/>
              <a:gd name="connsiteX22" fmla="*/ 9343478 w 11795125"/>
              <a:gd name="connsiteY22" fmla="*/ 4417915 h 9480170"/>
              <a:gd name="connsiteX23" fmla="*/ 11620502 w 11795125"/>
              <a:gd name="connsiteY23" fmla="*/ 4419355 h 9480170"/>
              <a:gd name="connsiteX24" fmla="*/ 11795125 w 11795125"/>
              <a:gd name="connsiteY24" fmla="*/ 4419466 h 9480170"/>
              <a:gd name="connsiteX25" fmla="*/ 11795125 w 11795125"/>
              <a:gd name="connsiteY25" fmla="*/ 9480170 h 9480170"/>
              <a:gd name="connsiteX26" fmla="*/ 8996698 w 11795125"/>
              <a:gd name="connsiteY26" fmla="*/ 9480170 h 9480170"/>
              <a:gd name="connsiteX27" fmla="*/ 8963663 w 11795125"/>
              <a:gd name="connsiteY27" fmla="*/ 9437459 h 9480170"/>
              <a:gd name="connsiteX28" fmla="*/ 7707295 w 11795125"/>
              <a:gd name="connsiteY28" fmla="*/ 7261363 h 9480170"/>
              <a:gd name="connsiteX29" fmla="*/ 7708590 w 11795125"/>
              <a:gd name="connsiteY29" fmla="*/ 6809414 h 9480170"/>
              <a:gd name="connsiteX30" fmla="*/ 8959501 w 11795125"/>
              <a:gd name="connsiteY30" fmla="*/ 4639604 h 9480170"/>
              <a:gd name="connsiteX31" fmla="*/ 9343478 w 11795125"/>
              <a:gd name="connsiteY31" fmla="*/ 4417915 h 9480170"/>
              <a:gd name="connsiteX32" fmla="*/ 3102644 w 11795125"/>
              <a:gd name="connsiteY32" fmla="*/ 4362011 h 9480170"/>
              <a:gd name="connsiteX33" fmla="*/ 3385876 w 11795125"/>
              <a:gd name="connsiteY33" fmla="*/ 4362190 h 9480170"/>
              <a:gd name="connsiteX34" fmla="*/ 3430211 w 11795125"/>
              <a:gd name="connsiteY34" fmla="*/ 4387618 h 9480170"/>
              <a:gd name="connsiteX35" fmla="*/ 3572289 w 11795125"/>
              <a:gd name="connsiteY35" fmla="*/ 4633703 h 9480170"/>
              <a:gd name="connsiteX36" fmla="*/ 3571836 w 11795125"/>
              <a:gd name="connsiteY36" fmla="*/ 4684281 h 9480170"/>
              <a:gd name="connsiteX37" fmla="*/ 3430681 w 11795125"/>
              <a:gd name="connsiteY37" fmla="*/ 4930189 h 9480170"/>
              <a:gd name="connsiteX38" fmla="*/ 3387260 w 11795125"/>
              <a:gd name="connsiteY38" fmla="*/ 4955258 h 9480170"/>
              <a:gd name="connsiteX39" fmla="*/ 3103720 w 11795125"/>
              <a:gd name="connsiteY39" fmla="*/ 4954548 h 9480170"/>
              <a:gd name="connsiteX40" fmla="*/ 3059693 w 11795125"/>
              <a:gd name="connsiteY40" fmla="*/ 4929651 h 9480170"/>
              <a:gd name="connsiteX41" fmla="*/ 2917615 w 11795125"/>
              <a:gd name="connsiteY41" fmla="*/ 4683565 h 9480170"/>
              <a:gd name="connsiteX42" fmla="*/ 2917761 w 11795125"/>
              <a:gd name="connsiteY42" fmla="*/ 4632456 h 9480170"/>
              <a:gd name="connsiteX43" fmla="*/ 3059222 w 11795125"/>
              <a:gd name="connsiteY43" fmla="*/ 4387080 h 9480170"/>
              <a:gd name="connsiteX44" fmla="*/ 3102644 w 11795125"/>
              <a:gd name="connsiteY44" fmla="*/ 4362011 h 9480170"/>
              <a:gd name="connsiteX45" fmla="*/ 3522963 w 11795125"/>
              <a:gd name="connsiteY45" fmla="*/ 4220845 h 9480170"/>
              <a:gd name="connsiteX46" fmla="*/ 3625194 w 11795125"/>
              <a:gd name="connsiteY46" fmla="*/ 4220910 h 9480170"/>
              <a:gd name="connsiteX47" fmla="*/ 3641197 w 11795125"/>
              <a:gd name="connsiteY47" fmla="*/ 4230088 h 9480170"/>
              <a:gd name="connsiteX48" fmla="*/ 3692479 w 11795125"/>
              <a:gd name="connsiteY48" fmla="*/ 4318912 h 9480170"/>
              <a:gd name="connsiteX49" fmla="*/ 3692315 w 11795125"/>
              <a:gd name="connsiteY49" fmla="*/ 4337168 h 9480170"/>
              <a:gd name="connsiteX50" fmla="*/ 3641367 w 11795125"/>
              <a:gd name="connsiteY50" fmla="*/ 4425927 h 9480170"/>
              <a:gd name="connsiteX51" fmla="*/ 3625694 w 11795125"/>
              <a:gd name="connsiteY51" fmla="*/ 4434976 h 9480170"/>
              <a:gd name="connsiteX52" fmla="*/ 3523352 w 11795125"/>
              <a:gd name="connsiteY52" fmla="*/ 4434719 h 9480170"/>
              <a:gd name="connsiteX53" fmla="*/ 3507459 w 11795125"/>
              <a:gd name="connsiteY53" fmla="*/ 4425733 h 9480170"/>
              <a:gd name="connsiteX54" fmla="*/ 3456177 w 11795125"/>
              <a:gd name="connsiteY54" fmla="*/ 4336909 h 9480170"/>
              <a:gd name="connsiteX55" fmla="*/ 3456230 w 11795125"/>
              <a:gd name="connsiteY55" fmla="*/ 4318462 h 9480170"/>
              <a:gd name="connsiteX56" fmla="*/ 3507290 w 11795125"/>
              <a:gd name="connsiteY56" fmla="*/ 4229894 h 9480170"/>
              <a:gd name="connsiteX57" fmla="*/ 3522963 w 11795125"/>
              <a:gd name="connsiteY57" fmla="*/ 4220845 h 9480170"/>
              <a:gd name="connsiteX58" fmla="*/ 4199803 w 11795125"/>
              <a:gd name="connsiteY58" fmla="*/ 3992894 h 9480170"/>
              <a:gd name="connsiteX59" fmla="*/ 4537019 w 11795125"/>
              <a:gd name="connsiteY59" fmla="*/ 3993108 h 9480170"/>
              <a:gd name="connsiteX60" fmla="*/ 4589804 w 11795125"/>
              <a:gd name="connsiteY60" fmla="*/ 4023381 h 9480170"/>
              <a:gd name="connsiteX61" fmla="*/ 4758963 w 11795125"/>
              <a:gd name="connsiteY61" fmla="*/ 4316373 h 9480170"/>
              <a:gd name="connsiteX62" fmla="*/ 4758423 w 11795125"/>
              <a:gd name="connsiteY62" fmla="*/ 4376591 h 9480170"/>
              <a:gd name="connsiteX63" fmla="*/ 4590365 w 11795125"/>
              <a:gd name="connsiteY63" fmla="*/ 4669369 h 9480170"/>
              <a:gd name="connsiteX64" fmla="*/ 4538665 w 11795125"/>
              <a:gd name="connsiteY64" fmla="*/ 4699216 h 9480170"/>
              <a:gd name="connsiteX65" fmla="*/ 4201084 w 11795125"/>
              <a:gd name="connsiteY65" fmla="*/ 4698371 h 9480170"/>
              <a:gd name="connsiteX66" fmla="*/ 4148664 w 11795125"/>
              <a:gd name="connsiteY66" fmla="*/ 4668729 h 9480170"/>
              <a:gd name="connsiteX67" fmla="*/ 3979505 w 11795125"/>
              <a:gd name="connsiteY67" fmla="*/ 4375737 h 9480170"/>
              <a:gd name="connsiteX68" fmla="*/ 3979680 w 11795125"/>
              <a:gd name="connsiteY68" fmla="*/ 4314888 h 9480170"/>
              <a:gd name="connsiteX69" fmla="*/ 4148104 w 11795125"/>
              <a:gd name="connsiteY69" fmla="*/ 4022743 h 9480170"/>
              <a:gd name="connsiteX70" fmla="*/ 4199803 w 11795125"/>
              <a:gd name="connsiteY70" fmla="*/ 3992894 h 9480170"/>
              <a:gd name="connsiteX71" fmla="*/ 3525946 w 11795125"/>
              <a:gd name="connsiteY71" fmla="*/ 3763474 h 9480170"/>
              <a:gd name="connsiteX72" fmla="*/ 3719554 w 11795125"/>
              <a:gd name="connsiteY72" fmla="*/ 3763597 h 9480170"/>
              <a:gd name="connsiteX73" fmla="*/ 3749860 w 11795125"/>
              <a:gd name="connsiteY73" fmla="*/ 3780978 h 9480170"/>
              <a:gd name="connsiteX74" fmla="*/ 3846980 w 11795125"/>
              <a:gd name="connsiteY74" fmla="*/ 3949194 h 9480170"/>
              <a:gd name="connsiteX75" fmla="*/ 3846670 w 11795125"/>
              <a:gd name="connsiteY75" fmla="*/ 3983768 h 9480170"/>
              <a:gd name="connsiteX76" fmla="*/ 3750182 w 11795125"/>
              <a:gd name="connsiteY76" fmla="*/ 4151861 h 9480170"/>
              <a:gd name="connsiteX77" fmla="*/ 3720499 w 11795125"/>
              <a:gd name="connsiteY77" fmla="*/ 4168998 h 9480170"/>
              <a:gd name="connsiteX78" fmla="*/ 3526682 w 11795125"/>
              <a:gd name="connsiteY78" fmla="*/ 4168513 h 9480170"/>
              <a:gd name="connsiteX79" fmla="*/ 3496586 w 11795125"/>
              <a:gd name="connsiteY79" fmla="*/ 4151494 h 9480170"/>
              <a:gd name="connsiteX80" fmla="*/ 3399466 w 11795125"/>
              <a:gd name="connsiteY80" fmla="*/ 3983278 h 9480170"/>
              <a:gd name="connsiteX81" fmla="*/ 3399566 w 11795125"/>
              <a:gd name="connsiteY81" fmla="*/ 3948342 h 9480170"/>
              <a:gd name="connsiteX82" fmla="*/ 3496264 w 11795125"/>
              <a:gd name="connsiteY82" fmla="*/ 3780611 h 9480170"/>
              <a:gd name="connsiteX83" fmla="*/ 3525946 w 11795125"/>
              <a:gd name="connsiteY83" fmla="*/ 3763474 h 9480170"/>
              <a:gd name="connsiteX84" fmla="*/ 3955878 w 11795125"/>
              <a:gd name="connsiteY84" fmla="*/ 2795664 h 9480170"/>
              <a:gd name="connsiteX85" fmla="*/ 4500068 w 11795125"/>
              <a:gd name="connsiteY85" fmla="*/ 2796008 h 9480170"/>
              <a:gd name="connsiteX86" fmla="*/ 4585252 w 11795125"/>
              <a:gd name="connsiteY86" fmla="*/ 2844864 h 9480170"/>
              <a:gd name="connsiteX87" fmla="*/ 4858234 w 11795125"/>
              <a:gd name="connsiteY87" fmla="*/ 3317684 h 9480170"/>
              <a:gd name="connsiteX88" fmla="*/ 4857363 w 11795125"/>
              <a:gd name="connsiteY88" fmla="*/ 3414860 h 9480170"/>
              <a:gd name="connsiteX89" fmla="*/ 4586156 w 11795125"/>
              <a:gd name="connsiteY89" fmla="*/ 3887337 h 9480170"/>
              <a:gd name="connsiteX90" fmla="*/ 4502727 w 11795125"/>
              <a:gd name="connsiteY90" fmla="*/ 3935504 h 9480170"/>
              <a:gd name="connsiteX91" fmla="*/ 3957947 w 11795125"/>
              <a:gd name="connsiteY91" fmla="*/ 3934138 h 9480170"/>
              <a:gd name="connsiteX92" fmla="*/ 3873354 w 11795125"/>
              <a:gd name="connsiteY92" fmla="*/ 3886304 h 9480170"/>
              <a:gd name="connsiteX93" fmla="*/ 3600372 w 11795125"/>
              <a:gd name="connsiteY93" fmla="*/ 3413485 h 9480170"/>
              <a:gd name="connsiteX94" fmla="*/ 3600653 w 11795125"/>
              <a:gd name="connsiteY94" fmla="*/ 3315286 h 9480170"/>
              <a:gd name="connsiteX95" fmla="*/ 3872449 w 11795125"/>
              <a:gd name="connsiteY95" fmla="*/ 2843832 h 9480170"/>
              <a:gd name="connsiteX96" fmla="*/ 3955878 w 11795125"/>
              <a:gd name="connsiteY96" fmla="*/ 2795664 h 9480170"/>
              <a:gd name="connsiteX97" fmla="*/ 3852283 w 11795125"/>
              <a:gd name="connsiteY97" fmla="*/ 2622170 h 9480170"/>
              <a:gd name="connsiteX98" fmla="*/ 6141352 w 11795125"/>
              <a:gd name="connsiteY98" fmla="*/ 0 h 9480170"/>
              <a:gd name="connsiteX99" fmla="*/ 6102465 w 11795125"/>
              <a:gd name="connsiteY99" fmla="*/ 2658900 h 9480170"/>
              <a:gd name="connsiteX100" fmla="*/ 5879948 w 11795125"/>
              <a:gd name="connsiteY100" fmla="*/ 2749894 h 9480170"/>
              <a:gd name="connsiteX101" fmla="*/ 4102884 w 11795125"/>
              <a:gd name="connsiteY101" fmla="*/ 2745440 h 9480170"/>
              <a:gd name="connsiteX102" fmla="*/ 3877665 w 11795125"/>
              <a:gd name="connsiteY102" fmla="*/ 2654988 h 9480170"/>
              <a:gd name="connsiteX103" fmla="*/ 3852283 w 11795125"/>
              <a:gd name="connsiteY103" fmla="*/ 2622170 h 9480170"/>
              <a:gd name="connsiteX104" fmla="*/ 0 w 11795125"/>
              <a:gd name="connsiteY104" fmla="*/ 2622170 h 9480170"/>
              <a:gd name="connsiteX105" fmla="*/ 3781476 w 11795125"/>
              <a:gd name="connsiteY105" fmla="*/ 2622170 h 9480170"/>
              <a:gd name="connsiteX106" fmla="*/ 3800985 w 11795125"/>
              <a:gd name="connsiteY106" fmla="*/ 2669787 h 9480170"/>
              <a:gd name="connsiteX107" fmla="*/ 3766711 w 11795125"/>
              <a:gd name="connsiteY107" fmla="*/ 2910059 h 9480170"/>
              <a:gd name="connsiteX108" fmla="*/ 2882037 w 11795125"/>
              <a:gd name="connsiteY108" fmla="*/ 4451268 h 9480170"/>
              <a:gd name="connsiteX109" fmla="*/ 2609888 w 11795125"/>
              <a:gd name="connsiteY109" fmla="*/ 4608393 h 9480170"/>
              <a:gd name="connsiteX110" fmla="*/ 832823 w 11795125"/>
              <a:gd name="connsiteY110" fmla="*/ 4603938 h 9480170"/>
              <a:gd name="connsiteX111" fmla="*/ 556879 w 11795125"/>
              <a:gd name="connsiteY111" fmla="*/ 4447903 h 9480170"/>
              <a:gd name="connsiteX112" fmla="*/ 79254 w 11795125"/>
              <a:gd name="connsiteY112" fmla="*/ 3620632 h 9480170"/>
              <a:gd name="connsiteX113" fmla="*/ 0 w 11795125"/>
              <a:gd name="connsiteY113" fmla="*/ 3483360 h 9480170"/>
              <a:gd name="connsiteX114" fmla="*/ 0 w 11795125"/>
              <a:gd name="connsiteY114" fmla="*/ 2622170 h 94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795125" h="9480170">
                <a:moveTo>
                  <a:pt x="4729712" y="7040092"/>
                </a:moveTo>
                <a:lnTo>
                  <a:pt x="7234278" y="7041677"/>
                </a:lnTo>
                <a:cubicBezTo>
                  <a:pt x="7396730" y="7041886"/>
                  <a:pt x="7544918" y="7125529"/>
                  <a:pt x="7626325" y="7266528"/>
                </a:cubicBezTo>
                <a:lnTo>
                  <a:pt x="8882694" y="9442625"/>
                </a:lnTo>
                <a:lnTo>
                  <a:pt x="8898077" y="9480170"/>
                </a:lnTo>
                <a:lnTo>
                  <a:pt x="3070863" y="9480170"/>
                </a:lnTo>
                <a:lnTo>
                  <a:pt x="3094823" y="9431592"/>
                </a:lnTo>
                <a:lnTo>
                  <a:pt x="4345735" y="7261781"/>
                </a:lnTo>
                <a:cubicBezTo>
                  <a:pt x="4422097" y="7123693"/>
                  <a:pt x="4571941" y="7037180"/>
                  <a:pt x="4729712" y="7040092"/>
                </a:cubicBezTo>
                <a:close/>
                <a:moveTo>
                  <a:pt x="2031302" y="4661471"/>
                </a:moveTo>
                <a:lnTo>
                  <a:pt x="2747265" y="4661924"/>
                </a:lnTo>
                <a:cubicBezTo>
                  <a:pt x="2793703" y="4661984"/>
                  <a:pt x="2836066" y="4685894"/>
                  <a:pt x="2859337" y="4726201"/>
                </a:cubicBezTo>
                <a:lnTo>
                  <a:pt x="3218486" y="5348266"/>
                </a:lnTo>
                <a:cubicBezTo>
                  <a:pt x="3240981" y="5387228"/>
                  <a:pt x="3241283" y="5437215"/>
                  <a:pt x="3217340" y="5476118"/>
                </a:cubicBezTo>
                <a:lnTo>
                  <a:pt x="2860527" y="6097730"/>
                </a:lnTo>
                <a:cubicBezTo>
                  <a:pt x="2838697" y="6137204"/>
                  <a:pt x="2795862" y="6161935"/>
                  <a:pt x="2750762" y="6161103"/>
                </a:cubicBezTo>
                <a:lnTo>
                  <a:pt x="2034023" y="6159306"/>
                </a:lnTo>
                <a:cubicBezTo>
                  <a:pt x="1988359" y="6160590"/>
                  <a:pt x="1945223" y="6135335"/>
                  <a:pt x="1922728" y="6096372"/>
                </a:cubicBezTo>
                <a:lnTo>
                  <a:pt x="1563578" y="5474307"/>
                </a:lnTo>
                <a:cubicBezTo>
                  <a:pt x="1540307" y="5434001"/>
                  <a:pt x="1540780" y="5385360"/>
                  <a:pt x="1563948" y="5345112"/>
                </a:cubicBezTo>
                <a:lnTo>
                  <a:pt x="1921537" y="4724844"/>
                </a:lnTo>
                <a:cubicBezTo>
                  <a:pt x="1943366" y="4685369"/>
                  <a:pt x="1986202" y="4660638"/>
                  <a:pt x="2031302" y="4661471"/>
                </a:cubicBezTo>
                <a:close/>
                <a:moveTo>
                  <a:pt x="9343478" y="4417915"/>
                </a:moveTo>
                <a:lnTo>
                  <a:pt x="11620502" y="4419355"/>
                </a:lnTo>
                <a:lnTo>
                  <a:pt x="11795125" y="4419466"/>
                </a:lnTo>
                <a:lnTo>
                  <a:pt x="11795125" y="9480170"/>
                </a:lnTo>
                <a:lnTo>
                  <a:pt x="8996698" y="9480170"/>
                </a:lnTo>
                <a:lnTo>
                  <a:pt x="8963663" y="9437459"/>
                </a:lnTo>
                <a:lnTo>
                  <a:pt x="7707295" y="7261363"/>
                </a:lnTo>
                <a:cubicBezTo>
                  <a:pt x="7625888" y="7120363"/>
                  <a:pt x="7627546" y="6950206"/>
                  <a:pt x="7708590" y="6809414"/>
                </a:cubicBezTo>
                <a:lnTo>
                  <a:pt x="8959501" y="4639604"/>
                </a:lnTo>
                <a:cubicBezTo>
                  <a:pt x="9035863" y="4501515"/>
                  <a:pt x="9185707" y="4415003"/>
                  <a:pt x="9343478" y="4417915"/>
                </a:cubicBezTo>
                <a:close/>
                <a:moveTo>
                  <a:pt x="3102644" y="4362011"/>
                </a:moveTo>
                <a:lnTo>
                  <a:pt x="3385876" y="4362190"/>
                </a:lnTo>
                <a:cubicBezTo>
                  <a:pt x="3404247" y="4362213"/>
                  <a:pt x="3421005" y="4371673"/>
                  <a:pt x="3430211" y="4387618"/>
                </a:cubicBezTo>
                <a:lnTo>
                  <a:pt x="3572289" y="4633703"/>
                </a:lnTo>
                <a:cubicBezTo>
                  <a:pt x="3581188" y="4649118"/>
                  <a:pt x="3581308" y="4668891"/>
                  <a:pt x="3571836" y="4684281"/>
                </a:cubicBezTo>
                <a:lnTo>
                  <a:pt x="3430681" y="4930189"/>
                </a:lnTo>
                <a:cubicBezTo>
                  <a:pt x="3422046" y="4945804"/>
                  <a:pt x="3405101" y="4955588"/>
                  <a:pt x="3387260" y="4955258"/>
                </a:cubicBezTo>
                <a:lnTo>
                  <a:pt x="3103720" y="4954548"/>
                </a:lnTo>
                <a:cubicBezTo>
                  <a:pt x="3085656" y="4955056"/>
                  <a:pt x="3068592" y="4945065"/>
                  <a:pt x="3059693" y="4929651"/>
                </a:cubicBezTo>
                <a:lnTo>
                  <a:pt x="2917615" y="4683565"/>
                </a:lnTo>
                <a:cubicBezTo>
                  <a:pt x="2908409" y="4667620"/>
                  <a:pt x="2908596" y="4648378"/>
                  <a:pt x="2917761" y="4632456"/>
                </a:cubicBezTo>
                <a:lnTo>
                  <a:pt x="3059222" y="4387080"/>
                </a:lnTo>
                <a:cubicBezTo>
                  <a:pt x="3067857" y="4371465"/>
                  <a:pt x="3084803" y="4361681"/>
                  <a:pt x="3102644" y="4362011"/>
                </a:cubicBezTo>
                <a:close/>
                <a:moveTo>
                  <a:pt x="3522963" y="4220845"/>
                </a:moveTo>
                <a:lnTo>
                  <a:pt x="3625194" y="4220910"/>
                </a:lnTo>
                <a:cubicBezTo>
                  <a:pt x="3631826" y="4220918"/>
                  <a:pt x="3637874" y="4224332"/>
                  <a:pt x="3641197" y="4230088"/>
                </a:cubicBezTo>
                <a:lnTo>
                  <a:pt x="3692479" y="4318912"/>
                </a:lnTo>
                <a:cubicBezTo>
                  <a:pt x="3695691" y="4324475"/>
                  <a:pt x="3695735" y="4331613"/>
                  <a:pt x="3692315" y="4337168"/>
                </a:cubicBezTo>
                <a:lnTo>
                  <a:pt x="3641367" y="4425927"/>
                </a:lnTo>
                <a:cubicBezTo>
                  <a:pt x="3638250" y="4431563"/>
                  <a:pt x="3632134" y="4435094"/>
                  <a:pt x="3625694" y="4434976"/>
                </a:cubicBezTo>
                <a:lnTo>
                  <a:pt x="3523352" y="4434719"/>
                </a:lnTo>
                <a:cubicBezTo>
                  <a:pt x="3516832" y="4434903"/>
                  <a:pt x="3510671" y="4431297"/>
                  <a:pt x="3507459" y="4425733"/>
                </a:cubicBezTo>
                <a:lnTo>
                  <a:pt x="3456177" y="4336909"/>
                </a:lnTo>
                <a:cubicBezTo>
                  <a:pt x="3452854" y="4331154"/>
                  <a:pt x="3452922" y="4324208"/>
                  <a:pt x="3456230" y="4318462"/>
                </a:cubicBezTo>
                <a:lnTo>
                  <a:pt x="3507290" y="4229894"/>
                </a:lnTo>
                <a:cubicBezTo>
                  <a:pt x="3510406" y="4224257"/>
                  <a:pt x="3516523" y="4220726"/>
                  <a:pt x="3522963" y="4220845"/>
                </a:cubicBezTo>
                <a:close/>
                <a:moveTo>
                  <a:pt x="4199803" y="3992894"/>
                </a:moveTo>
                <a:lnTo>
                  <a:pt x="4537019" y="3993108"/>
                </a:lnTo>
                <a:cubicBezTo>
                  <a:pt x="4558892" y="3993135"/>
                  <a:pt x="4578843" y="4004397"/>
                  <a:pt x="4589804" y="4023381"/>
                </a:cubicBezTo>
                <a:lnTo>
                  <a:pt x="4758963" y="4316373"/>
                </a:lnTo>
                <a:cubicBezTo>
                  <a:pt x="4769558" y="4334724"/>
                  <a:pt x="4769700" y="4358267"/>
                  <a:pt x="4758423" y="4376591"/>
                </a:cubicBezTo>
                <a:lnTo>
                  <a:pt x="4590365" y="4669369"/>
                </a:lnTo>
                <a:cubicBezTo>
                  <a:pt x="4580083" y="4687960"/>
                  <a:pt x="4559908" y="4699608"/>
                  <a:pt x="4538665" y="4699216"/>
                </a:cubicBezTo>
                <a:lnTo>
                  <a:pt x="4201084" y="4698371"/>
                </a:lnTo>
                <a:cubicBezTo>
                  <a:pt x="4179577" y="4698975"/>
                  <a:pt x="4159259" y="4687080"/>
                  <a:pt x="4148664" y="4668729"/>
                </a:cubicBezTo>
                <a:lnTo>
                  <a:pt x="3979505" y="4375737"/>
                </a:lnTo>
                <a:cubicBezTo>
                  <a:pt x="3968545" y="4356753"/>
                  <a:pt x="3968768" y="4333843"/>
                  <a:pt x="3979680" y="4314888"/>
                </a:cubicBezTo>
                <a:lnTo>
                  <a:pt x="4148104" y="4022743"/>
                </a:lnTo>
                <a:cubicBezTo>
                  <a:pt x="4158385" y="4004150"/>
                  <a:pt x="4178560" y="3992502"/>
                  <a:pt x="4199803" y="3992894"/>
                </a:cubicBezTo>
                <a:close/>
                <a:moveTo>
                  <a:pt x="3525946" y="3763474"/>
                </a:moveTo>
                <a:lnTo>
                  <a:pt x="3719554" y="3763597"/>
                </a:lnTo>
                <a:cubicBezTo>
                  <a:pt x="3732112" y="3763613"/>
                  <a:pt x="3743567" y="3770079"/>
                  <a:pt x="3749860" y="3780978"/>
                </a:cubicBezTo>
                <a:lnTo>
                  <a:pt x="3846980" y="3949194"/>
                </a:lnTo>
                <a:cubicBezTo>
                  <a:pt x="3853063" y="3959731"/>
                  <a:pt x="3853144" y="3973247"/>
                  <a:pt x="3846670" y="3983768"/>
                </a:cubicBezTo>
                <a:lnTo>
                  <a:pt x="3750182" y="4151861"/>
                </a:lnTo>
                <a:cubicBezTo>
                  <a:pt x="3744279" y="4162536"/>
                  <a:pt x="3732695" y="4169224"/>
                  <a:pt x="3720499" y="4168998"/>
                </a:cubicBezTo>
                <a:lnTo>
                  <a:pt x="3526682" y="4168513"/>
                </a:lnTo>
                <a:cubicBezTo>
                  <a:pt x="3514334" y="4168859"/>
                  <a:pt x="3502669" y="4162031"/>
                  <a:pt x="3496586" y="4151494"/>
                </a:cubicBezTo>
                <a:lnTo>
                  <a:pt x="3399466" y="3983278"/>
                </a:lnTo>
                <a:cubicBezTo>
                  <a:pt x="3393173" y="3972378"/>
                  <a:pt x="3393302" y="3959225"/>
                  <a:pt x="3399566" y="3948342"/>
                </a:cubicBezTo>
                <a:lnTo>
                  <a:pt x="3496264" y="3780611"/>
                </a:lnTo>
                <a:cubicBezTo>
                  <a:pt x="3502167" y="3769937"/>
                  <a:pt x="3513750" y="3763249"/>
                  <a:pt x="3525946" y="3763474"/>
                </a:cubicBezTo>
                <a:close/>
                <a:moveTo>
                  <a:pt x="3955878" y="2795664"/>
                </a:moveTo>
                <a:lnTo>
                  <a:pt x="4500068" y="2796008"/>
                </a:lnTo>
                <a:cubicBezTo>
                  <a:pt x="4535365" y="2796054"/>
                  <a:pt x="4567564" y="2814227"/>
                  <a:pt x="4585252" y="2844864"/>
                </a:cubicBezTo>
                <a:lnTo>
                  <a:pt x="4858234" y="3317684"/>
                </a:lnTo>
                <a:cubicBezTo>
                  <a:pt x="4875332" y="3347298"/>
                  <a:pt x="4875562" y="3385291"/>
                  <a:pt x="4857363" y="3414860"/>
                </a:cubicBezTo>
                <a:lnTo>
                  <a:pt x="4586156" y="3887337"/>
                </a:lnTo>
                <a:cubicBezTo>
                  <a:pt x="4569564" y="3917339"/>
                  <a:pt x="4537006" y="3936137"/>
                  <a:pt x="4502727" y="3935504"/>
                </a:cubicBezTo>
                <a:lnTo>
                  <a:pt x="3957947" y="3934138"/>
                </a:lnTo>
                <a:cubicBezTo>
                  <a:pt x="3923239" y="3935114"/>
                  <a:pt x="3890452" y="3915919"/>
                  <a:pt x="3873354" y="3886304"/>
                </a:cubicBezTo>
                <a:lnTo>
                  <a:pt x="3600372" y="3413485"/>
                </a:lnTo>
                <a:cubicBezTo>
                  <a:pt x="3582684" y="3382848"/>
                  <a:pt x="3583043" y="3345877"/>
                  <a:pt x="3600653" y="3315286"/>
                </a:cubicBezTo>
                <a:lnTo>
                  <a:pt x="3872449" y="2843832"/>
                </a:lnTo>
                <a:cubicBezTo>
                  <a:pt x="3889041" y="2813828"/>
                  <a:pt x="3921599" y="2795031"/>
                  <a:pt x="3955878" y="2795664"/>
                </a:cubicBezTo>
                <a:close/>
                <a:moveTo>
                  <a:pt x="3852283" y="2622170"/>
                </a:moveTo>
                <a:lnTo>
                  <a:pt x="6141352" y="0"/>
                </a:lnTo>
                <a:cubicBezTo>
                  <a:pt x="6132163" y="12243"/>
                  <a:pt x="6111654" y="2646657"/>
                  <a:pt x="6102465" y="2658900"/>
                </a:cubicBezTo>
                <a:cubicBezTo>
                  <a:pt x="6044520" y="2717338"/>
                  <a:pt x="5963814" y="2751442"/>
                  <a:pt x="5879948" y="2749894"/>
                </a:cubicBezTo>
                <a:lnTo>
                  <a:pt x="4102884" y="2745440"/>
                </a:lnTo>
                <a:cubicBezTo>
                  <a:pt x="4017972" y="2747827"/>
                  <a:pt x="3936583" y="2713204"/>
                  <a:pt x="3877665" y="2654988"/>
                </a:cubicBezTo>
                <a:lnTo>
                  <a:pt x="3852283" y="2622170"/>
                </a:lnTo>
                <a:close/>
                <a:moveTo>
                  <a:pt x="0" y="2622170"/>
                </a:moveTo>
                <a:lnTo>
                  <a:pt x="3781476" y="2622170"/>
                </a:lnTo>
                <a:lnTo>
                  <a:pt x="3800985" y="2669787"/>
                </a:lnTo>
                <a:cubicBezTo>
                  <a:pt x="3821943" y="2749919"/>
                  <a:pt x="3811234" y="2837716"/>
                  <a:pt x="3766711" y="2910059"/>
                </a:cubicBezTo>
                <a:lnTo>
                  <a:pt x="2882037" y="4451268"/>
                </a:lnTo>
                <a:cubicBezTo>
                  <a:pt x="2827913" y="4549140"/>
                  <a:pt x="2721708" y="4610457"/>
                  <a:pt x="2609888" y="4608393"/>
                </a:cubicBezTo>
                <a:lnTo>
                  <a:pt x="832823" y="4603938"/>
                </a:lnTo>
                <a:cubicBezTo>
                  <a:pt x="719607" y="4607122"/>
                  <a:pt x="612654" y="4544508"/>
                  <a:pt x="556879" y="4447903"/>
                </a:cubicBezTo>
                <a:lnTo>
                  <a:pt x="79254" y="3620632"/>
                </a:lnTo>
                <a:lnTo>
                  <a:pt x="0" y="3483360"/>
                </a:lnTo>
                <a:lnTo>
                  <a:pt x="0" y="2622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38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5742" y="4707932"/>
            <a:ext cx="348258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9AA39D0-D996-7947-B1F4-98DF26598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8836" t="81279"/>
          <a:stretch/>
        </p:blipFill>
        <p:spPr>
          <a:xfrm>
            <a:off x="6294328" y="4180561"/>
            <a:ext cx="2849672" cy="962939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C79A4525-748F-DD4F-8061-C1977B74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86090"/>
            <a:ext cx="6559550" cy="1052012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756000"/>
            <a:ext cx="3678593" cy="325032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>
                <a:latin typeface="Nunito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 dirty="0"/>
              <a:t>Fußzeile hinzufügen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3460484-25AC-2841-B4FE-DAFE61E0F5FE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324000"/>
            <a:ext cx="4133850" cy="38162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5F03E1FD-BE6B-2342-A70E-C6A3272A2468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1224112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324000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2106443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2DC7A4B6-AF2C-4242-B0F6-345C6931F8F4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323850" y="4147719"/>
            <a:ext cx="827905" cy="726527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3" name="Freihand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7262904" y="225291"/>
            <a:ext cx="1378988" cy="121013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4" name="Freihand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7310" y="3978254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5" name="Freihand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8255668" y="265963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36876"/>
            <a:ext cx="4104000" cy="27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17751"/>
            <a:ext cx="4104000" cy="31262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137270"/>
            <a:ext cx="4104000" cy="269081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E54B7308-CF8D-9647-A454-FCC6B29DE726}"/>
              </a:ext>
            </a:extLst>
          </p:cNvPr>
          <p:cNvSpPr txBox="1">
            <a:spLocks/>
          </p:cNvSpPr>
          <p:nvPr userDrawn="1"/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defPPr rtl="0">
              <a:defRPr lang="de-de"/>
            </a:defPPr>
            <a:lvl1pPr marL="0" algn="l" defTabSz="685800" rtl="0" eaLnBrk="1" latinLnBrk="0" hangingPunct="1">
              <a:defRPr sz="1000" kern="1200">
                <a:solidFill>
                  <a:schemeClr val="tx1"/>
                </a:solidFill>
                <a:latin typeface="Nunito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917495D-B2DE-7D44-9D2D-21B4D10ABA3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5000" y="1515270"/>
            <a:ext cx="4104000" cy="26324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8883464" y="4687471"/>
            <a:ext cx="172815" cy="3453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4000"/>
            <a:ext cx="8496000" cy="350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6062" y="4771112"/>
            <a:ext cx="4113698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0300680-F8DF-C541-B6FA-E27F09195C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68836" t="81279"/>
          <a:stretch/>
        </p:blipFill>
        <p:spPr>
          <a:xfrm>
            <a:off x="6294328" y="4180561"/>
            <a:ext cx="2849672" cy="962939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AE4445-87BD-6E47-9326-8C991BF69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3850" y="4707932"/>
            <a:ext cx="453750" cy="300141"/>
          </a:xfrm>
          <a:prstGeom prst="roundRect">
            <a:avLst>
              <a:gd name="adj" fmla="val 9526"/>
            </a:avLst>
          </a:prstGeom>
        </p:spPr>
        <p:txBody>
          <a:bodyPr rtlCol="0"/>
          <a:lstStyle>
            <a:lvl1pPr>
              <a:defRPr sz="1000">
                <a:latin typeface="Nunito" pitchFamily="2" charset="77"/>
              </a:defRPr>
            </a:lvl1pPr>
          </a:lstStyle>
          <a:p>
            <a:fld id="{19B51A1E-902D-48AF-9020-955120F399B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49" r:id="rId3"/>
    <p:sldLayoutId id="2147483662" r:id="rId4"/>
    <p:sldLayoutId id="2147483663" r:id="rId5"/>
    <p:sldLayoutId id="2147483658" r:id="rId6"/>
    <p:sldLayoutId id="2147483665" r:id="rId7"/>
    <p:sldLayoutId id="2147483666" r:id="rId8"/>
    <p:sldLayoutId id="2147483659" r:id="rId9"/>
    <p:sldLayoutId id="2147483660" r:id="rId10"/>
    <p:sldLayoutId id="2147483664" r:id="rId11"/>
    <p:sldLayoutId id="2147483650" r:id="rId12"/>
    <p:sldLayoutId id="2147483652" r:id="rId13"/>
    <p:sldLayoutId id="2147483656" r:id="rId14"/>
    <p:sldLayoutId id="2147483657" r:id="rId15"/>
    <p:sldLayoutId id="2147483668" r:id="rId16"/>
    <p:sldLayoutId id="2147483655" r:id="rId17"/>
    <p:sldLayoutId id="2147483669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baseline="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Nunito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Hxczda94Ax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ljrbw.de/corona-testspende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www.swdec.de/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A003D7-B7A4-421F-82A0-13CD02529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366092"/>
            <a:ext cx="9143999" cy="1399142"/>
          </a:xfrm>
        </p:spPr>
        <p:txBody>
          <a:bodyPr/>
          <a:lstStyle/>
          <a:p>
            <a:r>
              <a:rPr lang="de-DE" sz="3200" dirty="0"/>
              <a:t>Präventions- und Ausbruchsmanagement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FEBF3A-4D24-4D36-81B0-9846B6D32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" y="2481750"/>
            <a:ext cx="9143999" cy="283484"/>
          </a:xfrm>
        </p:spPr>
        <p:txBody>
          <a:bodyPr/>
          <a:lstStyle/>
          <a:p>
            <a:r>
              <a:rPr lang="de-DE" dirty="0"/>
              <a:t>für Freizeiten 2021 - im Rahmen der Corona-Pandemie</a:t>
            </a:r>
          </a:p>
        </p:txBody>
      </p:sp>
    </p:spTree>
    <p:extLst>
      <p:ext uri="{BB962C8B-B14F-4D97-AF65-F5344CB8AC3E}">
        <p14:creationId xmlns:p14="http://schemas.microsoft.com/office/powerpoint/2010/main" val="396242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9166" y="224856"/>
            <a:ext cx="5312262" cy="324000"/>
          </a:xfrm>
        </p:spPr>
        <p:txBody>
          <a:bodyPr/>
          <a:lstStyle/>
          <a:p>
            <a:r>
              <a:rPr lang="de-DE" dirty="0"/>
              <a:t>Bayern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165" y="644487"/>
            <a:ext cx="5394029" cy="436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4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D8E0C-6B12-4EF5-86E4-B5A2C10D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1" y="275421"/>
            <a:ext cx="8496000" cy="752665"/>
          </a:xfrm>
        </p:spPr>
        <p:txBody>
          <a:bodyPr/>
          <a:lstStyle/>
          <a:p>
            <a:r>
              <a:rPr lang="de-DE" sz="2800" b="0" dirty="0">
                <a:latin typeface="Gloss And Bloom" pitchFamily="2" charset="0"/>
              </a:rPr>
              <a:t>Positiver Schnelltest, keine Symptome?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FE76B8-910C-4553-969E-46874A06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1" y="969482"/>
            <a:ext cx="8496000" cy="38171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de-DE" sz="1800" dirty="0"/>
              <a:t>Bei niedriger Inzidenz (wie derzeit): je nach verwendetem Test kann rein aus statistischen Gründen 80% der positiven Schnelltest-Ergebnisse falsch positiv sein!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Das statistische Argument „entlastet“ Euch aber nicht – jeder positive Schnelltest muss ernstgenommen werden!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Corona-VO Jugendarbeit (BW): „Im Falle eines positiven Testergebnisses während eines mehrtägigen Angebots ist unverzüglich ein PCR-Test zu veranlassen. Für positiv getestete Personen besteht die Pflicht zur Absonderung nach der </a:t>
            </a:r>
            <a:r>
              <a:rPr lang="de-DE" sz="1800" dirty="0" err="1"/>
              <a:t>CoronaVO</a:t>
            </a:r>
            <a:r>
              <a:rPr lang="de-DE" sz="1800" dirty="0"/>
              <a:t> Absonderung.“</a:t>
            </a:r>
          </a:p>
        </p:txBody>
      </p:sp>
    </p:spTree>
    <p:extLst>
      <p:ext uri="{BB962C8B-B14F-4D97-AF65-F5344CB8AC3E}">
        <p14:creationId xmlns:p14="http://schemas.microsoft.com/office/powerpoint/2010/main" val="4063039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D8E0C-6B12-4EF5-86E4-B5A2C10D1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41" y="275421"/>
            <a:ext cx="8496000" cy="752665"/>
          </a:xfrm>
        </p:spPr>
        <p:txBody>
          <a:bodyPr/>
          <a:lstStyle/>
          <a:p>
            <a:r>
              <a:rPr lang="de-DE" sz="2800" b="0" dirty="0" err="1">
                <a:latin typeface="Gloss And Bloom" pitchFamily="2" charset="0"/>
              </a:rPr>
              <a:t>To</a:t>
            </a:r>
            <a:r>
              <a:rPr lang="de-DE" sz="2800" b="0" dirty="0">
                <a:latin typeface="Gloss And Bloom" pitchFamily="2" charset="0"/>
              </a:rPr>
              <a:t> Do „Testung“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7FE76B8-910C-4553-969E-46874A06B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41" y="969482"/>
            <a:ext cx="8496000" cy="3817173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de-DE" sz="1800" dirty="0"/>
              <a:t>Selbstständige Anschaffung von Testmaterialien [oder Absprache mit örtlicher Apotheke o.ä., die offizielle Teststelle ist – ggf. kann die kostenfrei oder sogar mit zusätzlicher Spende die Tests komplett übernehmen]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Gründliche Handreinigung und Flächenreinigung vor Kontakt mit Testmaterial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Tragen einer medizinischen Maske oder FFP2 Maske während der Testung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Tragen von Schutzhandschuhen beim Hantieren mit Testflüssigkeit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Testnachweise gut dokumentieren! (Testnachweis muss nicht aufbewahrt werden)</a:t>
            </a:r>
          </a:p>
          <a:p>
            <a:pPr>
              <a:lnSpc>
                <a:spcPct val="125000"/>
              </a:lnSpc>
            </a:pPr>
            <a:r>
              <a:rPr lang="de-DE" sz="1800" dirty="0"/>
              <a:t>Gründliche Handreinigung und Flächenreinigung nach Kontakt mit möglicherweise infektiösem Material (Speichel, Schleim)</a:t>
            </a:r>
          </a:p>
        </p:txBody>
      </p:sp>
    </p:spTree>
    <p:extLst>
      <p:ext uri="{BB962C8B-B14F-4D97-AF65-F5344CB8AC3E}">
        <p14:creationId xmlns:p14="http://schemas.microsoft.com/office/powerpoint/2010/main" val="1052779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Schulung „Testung“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421C19-453A-496A-B612-42BA98F2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33241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700" b="1" dirty="0"/>
              <a:t>2 Möglichkeiten</a:t>
            </a:r>
          </a:p>
          <a:p>
            <a:pPr marL="200025" lvl="1" indent="0">
              <a:lnSpc>
                <a:spcPct val="100000"/>
              </a:lnSpc>
              <a:buNone/>
            </a:pPr>
            <a:r>
              <a:rPr lang="de-DE" sz="1700" dirty="0"/>
              <a:t>1. Selbsttests unter Beaufsichtigung</a:t>
            </a:r>
          </a:p>
          <a:p>
            <a:pPr marL="200025" lvl="1" indent="0">
              <a:lnSpc>
                <a:spcPct val="100000"/>
              </a:lnSpc>
              <a:buNone/>
            </a:pPr>
            <a:r>
              <a:rPr lang="de-DE" sz="1700" dirty="0"/>
              <a:t>2. Schnelltests mit Durchführung des Tests am Teilnehmer/Mitarbeiter</a:t>
            </a:r>
          </a:p>
          <a:p>
            <a:pPr marL="200025" lvl="1" indent="0">
              <a:lnSpc>
                <a:spcPct val="100000"/>
              </a:lnSpc>
              <a:buNone/>
            </a:pPr>
            <a:endParaRPr lang="de-DE" sz="1700" dirty="0"/>
          </a:p>
          <a:p>
            <a:pPr>
              <a:lnSpc>
                <a:spcPct val="100000"/>
              </a:lnSpc>
            </a:pPr>
            <a:r>
              <a:rPr lang="de-DE" sz="1700" b="1" dirty="0"/>
              <a:t>Digitale Selbst-Schulung der/des Verantwortlichen über Testdurchführung</a:t>
            </a:r>
            <a:r>
              <a:rPr lang="de-DE" sz="1700" dirty="0"/>
              <a:t>. (optimal: offizieller Besuch einer Schulung </a:t>
            </a:r>
            <a:r>
              <a:rPr lang="de-DE" sz="1700" dirty="0">
                <a:sym typeface="Wingdings" panose="05000000000000000000" pitchFamily="2" charset="2"/>
              </a:rPr>
              <a:t> Sinnvoll, dass diese Person das Mitarbeiterteam schult.)</a:t>
            </a:r>
          </a:p>
          <a:p>
            <a:pPr marL="0" indent="0">
              <a:lnSpc>
                <a:spcPct val="100000"/>
              </a:lnSpc>
              <a:buNone/>
            </a:pPr>
            <a:endParaRPr lang="de-DE" sz="1700" dirty="0"/>
          </a:p>
          <a:p>
            <a:pPr>
              <a:lnSpc>
                <a:spcPct val="100000"/>
              </a:lnSpc>
            </a:pPr>
            <a:r>
              <a:rPr lang="de-DE" sz="1700" b="1" dirty="0"/>
              <a:t>Schulung von Andre Scherer (Arzt)</a:t>
            </a:r>
          </a:p>
          <a:p>
            <a:pPr marL="200025" lvl="1" indent="0">
              <a:lnSpc>
                <a:spcPct val="100000"/>
              </a:lnSpc>
              <a:buNone/>
            </a:pPr>
            <a:r>
              <a:rPr lang="de-DE" sz="1700" dirty="0"/>
              <a:t>Anatomische Abbildung für die Durchführung:</a:t>
            </a:r>
          </a:p>
          <a:p>
            <a:pPr marL="200025" lvl="1" indent="0">
              <a:lnSpc>
                <a:spcPct val="100000"/>
              </a:lnSpc>
              <a:buNone/>
            </a:pPr>
            <a:endParaRPr lang="de-DE" sz="1700" dirty="0"/>
          </a:p>
          <a:p>
            <a:pPr lvl="1">
              <a:lnSpc>
                <a:spcPct val="100000"/>
              </a:lnSpc>
            </a:pPr>
            <a:endParaRPr lang="de-DE" sz="17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2093" y="3006354"/>
            <a:ext cx="3561908" cy="21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9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Schulung „Testung“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53" y="892695"/>
            <a:ext cx="6834829" cy="41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Bestellung Tests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421C19-453A-496A-B612-42BA98F2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96741"/>
            <a:ext cx="8496000" cy="3509438"/>
          </a:xfrm>
        </p:spPr>
        <p:txBody>
          <a:bodyPr/>
          <a:lstStyle/>
          <a:p>
            <a:r>
              <a:rPr lang="de-DE" sz="1400" dirty="0"/>
              <a:t>Aktuell gibt es Tests im </a:t>
            </a:r>
            <a:r>
              <a:rPr lang="de-DE" sz="1400" u="sng" dirty="0"/>
              <a:t>Discounter für ca. 0,80 Euro</a:t>
            </a:r>
            <a:r>
              <a:rPr lang="de-DE" sz="1400" dirty="0"/>
              <a:t>. Dort kann es aber passieren, dass ihr bei </a:t>
            </a:r>
            <a:r>
              <a:rPr lang="de-DE" sz="1400" u="sng" dirty="0"/>
              <a:t>100 Tests ungefähr 2-3 falsch positive Tests </a:t>
            </a:r>
            <a:r>
              <a:rPr lang="de-DE" sz="1400" dirty="0"/>
              <a:t>habt. Daher rät unser Fachmann zu hochwertigeren Tests, die wir hier anbieten. </a:t>
            </a:r>
            <a:r>
              <a:rPr lang="de-DE" sz="1400" u="sng" dirty="0"/>
              <a:t>Preis je Test liegt hier aber bei 3,20 Euro</a:t>
            </a:r>
            <a:r>
              <a:rPr lang="de-DE" sz="1400" dirty="0"/>
              <a:t> + Versandkosten für die gesamte Bestellung. Die Quote falsch positive liegt hier </a:t>
            </a:r>
            <a:r>
              <a:rPr lang="de-DE" sz="1400" u="sng" dirty="0"/>
              <a:t>aber eher bei 3-4 je 1000 Tests.</a:t>
            </a:r>
            <a:endParaRPr lang="de-DE" sz="1400" dirty="0"/>
          </a:p>
          <a:p>
            <a:r>
              <a:rPr lang="de-DE" sz="1400" dirty="0"/>
              <a:t>Empfehlung: Nur die hochwertigen Tests für die laufende Freizeit/Camp nutzen. Abschlusstests im Discounter kaufen. Die Entscheidung liegt bei euch. Besprecht es in eurem Team. Wichtig: Die Bestellung hier ist verbindlich, da wir auch verbindlich bestellen müssen. Auch wenn ihr von anderer Stelle dann kostenlos Tests bekommen könnt, müsst ihr diese abnehmen.</a:t>
            </a:r>
          </a:p>
          <a:p>
            <a:r>
              <a:rPr lang="de-DE" sz="1400" strike="sngStrike" dirty="0"/>
              <a:t>Bestellung möglich unter </a:t>
            </a:r>
            <a:r>
              <a:rPr lang="de-DE" sz="1400" u="sng" strike="sngStrike" dirty="0">
                <a:hlinkClick r:id="rId2"/>
              </a:rPr>
              <a:t>https://forms.office.com/r/Hxczda94Ax</a:t>
            </a:r>
            <a:r>
              <a:rPr lang="de-DE" sz="1400" u="sng" strike="sngStrike" dirty="0"/>
              <a:t>  </a:t>
            </a:r>
          </a:p>
          <a:p>
            <a:r>
              <a:rPr lang="de-DE" sz="1400" strike="sngStrike" dirty="0"/>
              <a:t>Evtl. können wir nicht alle Orte mit einem Direktversand versorgen, sondern es könnte sein, dass wir an einen oder zwei Orte im KV schicken, je nach Anzahl der Bestellungen) </a:t>
            </a:r>
          </a:p>
          <a:p>
            <a:r>
              <a:rPr lang="de-DE" sz="1400" u="sng" strike="sngStrike" dirty="0"/>
              <a:t>DEADLINE BESTELLUNG:</a:t>
            </a:r>
            <a:r>
              <a:rPr lang="de-DE" sz="1400" strike="sngStrike" dirty="0"/>
              <a:t> Sonntag 11. Juli 2021 so, dass die Tests auch rechtzeitig vor den Sommerferien bei euch sind.</a:t>
            </a:r>
            <a:br>
              <a:rPr lang="de-DE" sz="1400" strike="sngStrike" dirty="0"/>
            </a:br>
            <a:r>
              <a:rPr lang="de-DE" sz="1400" strike="sngStrike" dirty="0"/>
              <a:t>Für die Pfalz reicht es bis zum Beginn der Sommerferien eher nicht mehr.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847AB89-FCE3-4FEE-9944-76B94044FEB8}"/>
              </a:ext>
            </a:extLst>
          </p:cNvPr>
          <p:cNvSpPr/>
          <p:nvPr/>
        </p:nvSpPr>
        <p:spPr>
          <a:xfrm rot="20601559">
            <a:off x="913036" y="3018788"/>
            <a:ext cx="532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de-DE" sz="5400" u="sng" dirty="0">
                <a:solidFill>
                  <a:srgbClr val="FF0000"/>
                </a:solidFill>
              </a:rPr>
              <a:t>Termin abgelaufen</a:t>
            </a:r>
            <a:endParaRPr lang="de-DE" sz="5400" strike="sngStrik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185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Brandaktuell – kostenfreie Schnelltests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421C19-453A-496A-B612-42BA98F2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96741"/>
            <a:ext cx="8496000" cy="3509438"/>
          </a:xfrm>
        </p:spPr>
        <p:txBody>
          <a:bodyPr/>
          <a:lstStyle/>
          <a:p>
            <a:r>
              <a:rPr lang="de-DE" sz="1400" dirty="0"/>
              <a:t>Bis 25. Juli möglich!!!</a:t>
            </a:r>
          </a:p>
          <a:p>
            <a:r>
              <a:rPr lang="de-DE" sz="1400" dirty="0"/>
              <a:t>Lieferung an einen </a:t>
            </a:r>
            <a:r>
              <a:rPr lang="de-DE" sz="1400" dirty="0" err="1"/>
              <a:t>dm</a:t>
            </a:r>
            <a:r>
              <a:rPr lang="de-DE" sz="1400" dirty="0"/>
              <a:t>-Markt (der euch per Mail am 29.7. mitgeteilt wird) ab dem 30.7., kann auch bis zu 14 Tage später sein</a:t>
            </a:r>
          </a:p>
          <a:p>
            <a:r>
              <a:rPr lang="de-DE" sz="1400" dirty="0"/>
              <a:t>Bestellung über: </a:t>
            </a:r>
            <a:r>
              <a:rPr lang="de-DE" sz="1800" u="sng" dirty="0">
                <a:solidFill>
                  <a:srgbClr val="F39212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hlinkClick r:id="rId2"/>
              </a:rPr>
              <a:t>https://www.ljrbw.de/corona-testspende</a:t>
            </a:r>
            <a:endParaRPr lang="de-DE" sz="1400" u="sng" dirty="0">
              <a:solidFill>
                <a:srgbClr val="F39212"/>
              </a:solidFill>
              <a:effectLst/>
              <a:latin typeface="Helvetica" panose="020B0604020202020204" pitchFamily="34" charset="0"/>
              <a:ea typeface="Calibri" panose="020F0502020204030204" pitchFamily="34" charset="0"/>
            </a:endParaRPr>
          </a:p>
          <a:p>
            <a:endParaRPr lang="de-DE" sz="1400" u="sng" dirty="0">
              <a:solidFill>
                <a:srgbClr val="F39212"/>
              </a:solidFill>
              <a:latin typeface="Helvetica" panose="020B0604020202020204" pitchFamily="34" charset="0"/>
            </a:endParaRPr>
          </a:p>
          <a:p>
            <a:r>
              <a:rPr lang="de-DE" sz="1400" dirty="0"/>
              <a:t>Angabe Eurer Jugendarbeit, Ansprechperson, Dachverband: SWD-EC-Verband im Web-Formular beim LJR BW</a:t>
            </a:r>
          </a:p>
          <a:p>
            <a:endParaRPr lang="de-DE" sz="1400" dirty="0"/>
          </a:p>
          <a:p>
            <a:pPr marL="0" indent="0">
              <a:buNone/>
            </a:pPr>
            <a:endParaRPr lang="de-DE" sz="1400" u="sng" dirty="0">
              <a:solidFill>
                <a:srgbClr val="F39212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DC63DE9-8B69-48FC-BE1A-FFF16A94A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273" y="2850513"/>
            <a:ext cx="3421714" cy="23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1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29040-E9F0-4F46-8839-96575675A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23152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Was tun bei Infektionsverdacht? (I)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3E483EA-3EC8-4F32-9CAA-DB3E71BDD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968748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Allgemein handelt es sich immer um eine </a:t>
            </a:r>
            <a:r>
              <a:rPr lang="de-DE" sz="2000" b="1" dirty="0"/>
              <a:t>Einzelfallentscheidung</a:t>
            </a:r>
            <a:r>
              <a:rPr lang="de-DE" sz="2000" dirty="0"/>
              <a:t>, die im </a:t>
            </a:r>
            <a:r>
              <a:rPr lang="de-DE" sz="2000" b="1" dirty="0"/>
              <a:t>Leitungsteam ggf. in Rücksprache mit medizinischem Personal </a:t>
            </a:r>
            <a:r>
              <a:rPr lang="de-DE" sz="2000" dirty="0"/>
              <a:t>und auch mit den </a:t>
            </a:r>
            <a:r>
              <a:rPr lang="de-DE" sz="2000" b="1" dirty="0"/>
              <a:t>Erziehungsberechtigten</a:t>
            </a:r>
            <a:r>
              <a:rPr lang="de-DE" sz="2000" dirty="0"/>
              <a:t> besprochen und nicht alleine getragen werden sollte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Bei typischen Symptomen (laut Corona-Verordnung Geruchs- und Geschmacksstörungen, Fieber, Husten sowie Halsschmerzen) </a:t>
            </a:r>
            <a:r>
              <a:rPr lang="de-DE" sz="2000" b="1" dirty="0"/>
              <a:t>sofort ein Schnelltest </a:t>
            </a:r>
            <a:r>
              <a:rPr lang="de-DE" sz="2000" dirty="0"/>
              <a:t>durchführen -&gt; wenn positiv </a:t>
            </a:r>
            <a:r>
              <a:rPr lang="de-DE" sz="2000" b="1" dirty="0"/>
              <a:t>PCR Test + Isolierung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Besteht bei anderen Symptomen der </a:t>
            </a:r>
            <a:r>
              <a:rPr lang="de-DE" sz="2000" b="1" dirty="0"/>
              <a:t>persönliche Wunsch nach Testung </a:t>
            </a:r>
            <a:r>
              <a:rPr lang="de-DE" sz="2000" dirty="0"/>
              <a:t>oder Arztbesuch eines Mitarbeiters/Teilnehmers, </a:t>
            </a:r>
            <a:r>
              <a:rPr lang="de-DE" sz="2000" b="1" dirty="0"/>
              <a:t>darf dieser nicht verwehrt werden</a:t>
            </a:r>
          </a:p>
        </p:txBody>
      </p:sp>
    </p:spTree>
    <p:extLst>
      <p:ext uri="{BB962C8B-B14F-4D97-AF65-F5344CB8AC3E}">
        <p14:creationId xmlns:p14="http://schemas.microsoft.com/office/powerpoint/2010/main" val="2435648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E4147-690A-46AF-86F7-680D4EF6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06627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Was tun bei Infektionsverdacht? (II)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7B254B-B8B2-4AC1-A5A4-436F8DB22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01797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Bei </a:t>
            </a:r>
            <a:r>
              <a:rPr lang="de-DE" sz="2000" b="1" dirty="0"/>
              <a:t>allgemeinärztlicher Vorstellung muss die Empfehlung </a:t>
            </a:r>
            <a:r>
              <a:rPr lang="de-DE" sz="2000" dirty="0"/>
              <a:t>befolgt werden</a:t>
            </a:r>
          </a:p>
          <a:p>
            <a:pPr>
              <a:lnSpc>
                <a:spcPct val="100000"/>
              </a:lnSpc>
            </a:pPr>
            <a:endParaRPr lang="de-DE" sz="1100" dirty="0"/>
          </a:p>
          <a:p>
            <a:pPr>
              <a:lnSpc>
                <a:spcPct val="100000"/>
              </a:lnSpc>
            </a:pPr>
            <a:r>
              <a:rPr lang="de-DE" sz="2000" dirty="0"/>
              <a:t>Um Infektionen nicht nach außen/nach Hause zu tragen macht eine </a:t>
            </a:r>
            <a:r>
              <a:rPr lang="de-DE" sz="2000" b="1" dirty="0"/>
              <a:t>großzügige Testung vor allem gegen Ende der Freizeit </a:t>
            </a:r>
            <a:r>
              <a:rPr lang="de-DE" sz="2000" dirty="0"/>
              <a:t>Sinn</a:t>
            </a:r>
          </a:p>
          <a:p>
            <a:pPr>
              <a:lnSpc>
                <a:spcPct val="100000"/>
              </a:lnSpc>
            </a:pPr>
            <a:endParaRPr lang="de-DE" sz="1100" dirty="0"/>
          </a:p>
          <a:p>
            <a:pPr>
              <a:lnSpc>
                <a:spcPct val="100000"/>
              </a:lnSpc>
            </a:pPr>
            <a:r>
              <a:rPr lang="de-DE" sz="2000" dirty="0"/>
              <a:t>Bei bestätigter Infektion </a:t>
            </a:r>
            <a:r>
              <a:rPr lang="de-DE" sz="2000" b="1" dirty="0"/>
              <a:t>entscheidet das Gesundheitsamt </a:t>
            </a:r>
            <a:r>
              <a:rPr lang="de-DE" sz="2000" dirty="0"/>
              <a:t>über das weitere Vorgehen</a:t>
            </a:r>
          </a:p>
          <a:p>
            <a:pPr>
              <a:lnSpc>
                <a:spcPct val="100000"/>
              </a:lnSpc>
            </a:pPr>
            <a:endParaRPr lang="de-DE" sz="1100" dirty="0"/>
          </a:p>
          <a:p>
            <a:pPr>
              <a:lnSpc>
                <a:spcPct val="100000"/>
              </a:lnSpc>
            </a:pPr>
            <a:r>
              <a:rPr lang="de-DE" sz="2000" b="1" dirty="0"/>
              <a:t>Spätestens jetzt die SWD-EC-Geschäftsstelle informieren!</a:t>
            </a:r>
          </a:p>
        </p:txBody>
      </p:sp>
    </p:spTree>
    <p:extLst>
      <p:ext uri="{BB962C8B-B14F-4D97-AF65-F5344CB8AC3E}">
        <p14:creationId xmlns:p14="http://schemas.microsoft.com/office/powerpoint/2010/main" val="57109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BA07A2-341F-4D73-B121-91F39F1D8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59" y="362559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Was tun bei Infektionsverdacht? (III)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9D9C53-B11B-4D97-B294-35EBE2103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966" y="836546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Bei </a:t>
            </a:r>
            <a:r>
              <a:rPr lang="de-DE" sz="2000" b="1" dirty="0"/>
              <a:t>begründetem Infektionsverdacht muss immer eine vollständige Isolierung (mit separatem WC und eigenem Essen) </a:t>
            </a:r>
            <a:r>
              <a:rPr lang="de-DE" sz="2000" dirty="0"/>
              <a:t>der betroffenen Person durchgeführt werden. Hier sind dann </a:t>
            </a:r>
            <a:r>
              <a:rPr lang="de-DE" sz="2000" b="1" dirty="0"/>
              <a:t>Abstandsregeln</a:t>
            </a:r>
            <a:r>
              <a:rPr lang="de-DE" sz="2000" dirty="0"/>
              <a:t> immer einzuhalten, zusätzlich </a:t>
            </a:r>
            <a:r>
              <a:rPr lang="de-DE" sz="2000" b="1" dirty="0"/>
              <a:t>Tragen einer Mund-Nasen-Bedeckung </a:t>
            </a:r>
            <a:r>
              <a:rPr lang="de-DE" sz="2000" dirty="0"/>
              <a:t>bei Kontakt (beide Personen), </a:t>
            </a:r>
            <a:r>
              <a:rPr lang="de-DE" sz="2000" b="1" dirty="0"/>
              <a:t>betreuende Personen müssen ebenfalls vom Rest der Gruppe isoliert werden</a:t>
            </a:r>
            <a:r>
              <a:rPr lang="de-DE" sz="2000" dirty="0"/>
              <a:t>; wenn logistisch möglich, sollten mehrere Verdachtspersonen jeweils alleine isoliert werden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Die Symptome einer Corona-Virus Infektion können sehr vielfältig sein, nachfolgendes Schema kann helfen, gerade bei Zeltlagern (hier werden auch unabhängig von Corona Personen Symptome einer Atemwegsinfektion zeigen) ein richtiges Mittelmaß zu finden:</a:t>
            </a:r>
          </a:p>
          <a:p>
            <a:pPr>
              <a:lnSpc>
                <a:spcPct val="100000"/>
              </a:lnSpc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00530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F0C20-55C3-4CF1-ABFD-25B41CAAE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6138" y="253388"/>
            <a:ext cx="6858000" cy="1001976"/>
          </a:xfrm>
        </p:spPr>
        <p:txBody>
          <a:bodyPr/>
          <a:lstStyle/>
          <a:p>
            <a:r>
              <a:rPr lang="de-DE" dirty="0"/>
              <a:t>Grundanliegen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22E08C-D561-4B05-A6CC-8D2E1FE10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593" y="1572299"/>
            <a:ext cx="6858000" cy="1241822"/>
          </a:xfrm>
        </p:spPr>
        <p:txBody>
          <a:bodyPr/>
          <a:lstStyle/>
          <a:p>
            <a:r>
              <a:rPr lang="de-DE" dirty="0"/>
              <a:t>Wir wollen als SWD-EC Verband auch während dieser außergewöhnlichen Situation eine </a:t>
            </a:r>
            <a:r>
              <a:rPr lang="de-DE" b="1" dirty="0"/>
              <a:t>bestmögliche Jugendarbeit </a:t>
            </a:r>
            <a:r>
              <a:rPr lang="de-DE" dirty="0"/>
              <a:t>anbieten. Unser Leben und Handeln soll im </a:t>
            </a:r>
            <a:r>
              <a:rPr lang="de-DE" b="1" dirty="0"/>
              <a:t>Vertrauen auf Jesus </a:t>
            </a:r>
            <a:r>
              <a:rPr lang="de-DE" dirty="0"/>
              <a:t>ausgerichtet sein.</a:t>
            </a:r>
          </a:p>
          <a:p>
            <a:endParaRPr lang="de-DE" dirty="0"/>
          </a:p>
          <a:p>
            <a:r>
              <a:rPr lang="de-DE" dirty="0"/>
              <a:t>Gleichzeitig wollen wir uns an die </a:t>
            </a:r>
            <a:r>
              <a:rPr lang="de-DE" b="1" dirty="0"/>
              <a:t>gegebenen gesetzlichen Vorschriften halten </a:t>
            </a:r>
            <a:r>
              <a:rPr lang="de-DE" dirty="0"/>
              <a:t>und mit </a:t>
            </a:r>
            <a:r>
              <a:rPr lang="de-DE" b="1" dirty="0"/>
              <a:t>gutem Beispiel und klarem Menschenverstand</a:t>
            </a:r>
            <a:r>
              <a:rPr lang="de-DE" dirty="0"/>
              <a:t> agieren.</a:t>
            </a:r>
          </a:p>
          <a:p>
            <a:r>
              <a:rPr lang="de-DE" dirty="0"/>
              <a:t>Diese Schulung soll hierfür ein Leitfaden sein.</a:t>
            </a:r>
          </a:p>
        </p:txBody>
      </p:sp>
    </p:spTree>
    <p:extLst>
      <p:ext uri="{BB962C8B-B14F-4D97-AF65-F5344CB8AC3E}">
        <p14:creationId xmlns:p14="http://schemas.microsoft.com/office/powerpoint/2010/main" val="2252115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F6FC8-7B5A-4F8E-8D04-33B72737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46886"/>
            <a:ext cx="8505000" cy="324000"/>
          </a:xfrm>
        </p:spPr>
        <p:txBody>
          <a:bodyPr/>
          <a:lstStyle/>
          <a:p>
            <a:r>
              <a:rPr lang="de-DE" dirty="0"/>
              <a:t>Schematisches Vorgehen bei Infektionsverdacht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4605942-D977-48AC-B901-C1E59AE5372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85294" y="772526"/>
            <a:ext cx="8504635" cy="270000"/>
          </a:xfrm>
        </p:spPr>
        <p:txBody>
          <a:bodyPr/>
          <a:lstStyle/>
          <a:p>
            <a:r>
              <a:rPr lang="de-DE" sz="1800" b="1" dirty="0"/>
              <a:t>KANN-Kriterien              	  MUSS-Kriterien                            TO DO - Testung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BEC721-7FB8-4F7C-9BCE-09E094530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460" y="1238652"/>
            <a:ext cx="2700000" cy="3509438"/>
          </a:xfrm>
        </p:spPr>
        <p:txBody>
          <a:bodyPr/>
          <a:lstStyle/>
          <a:p>
            <a:r>
              <a:rPr lang="de-DE" sz="1400" dirty="0">
                <a:solidFill>
                  <a:schemeClr val="accent5"/>
                </a:solidFill>
              </a:rPr>
              <a:t>Kurz bestehende, milde Infektionszeichen und Allgemeinsymptome wie: Schnupfen, leichte Schwäche, leichte Halsschmerzen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accent5"/>
                </a:solidFill>
                <a:sym typeface="Wingdings" panose="05000000000000000000" pitchFamily="2" charset="2"/>
              </a:rPr>
              <a:t>Kann-Kriterium zur Testung</a:t>
            </a:r>
            <a:br>
              <a:rPr lang="de-DE" sz="1400" b="1" dirty="0">
                <a:solidFill>
                  <a:schemeClr val="accent5"/>
                </a:solidFill>
                <a:sym typeface="Wingdings" panose="05000000000000000000" pitchFamily="2" charset="2"/>
              </a:rPr>
            </a:br>
            <a:r>
              <a:rPr lang="de-DE" sz="1400" b="1" dirty="0">
                <a:solidFill>
                  <a:schemeClr val="accent5"/>
                </a:solidFill>
                <a:sym typeface="Wingdings" panose="05000000000000000000" pitchFamily="2" charset="2"/>
              </a:rPr>
              <a:t>mit Schnelltest aber Test empfohlen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accent5"/>
                </a:solidFill>
                <a:sym typeface="Wingdings" panose="05000000000000000000" pitchFamily="2" charset="2"/>
              </a:rPr>
              <a:t>Wenn möglich, soll die betroffene Person mehr Abstand wahren und sich schonen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accent5"/>
                </a:solidFill>
                <a:sym typeface="Wingdings" panose="05000000000000000000" pitchFamily="2" charset="2"/>
              </a:rPr>
              <a:t>Bei Verlassen des Camps unbedingte Empfehlung zur Testung (sonst Gefahr der unbemerkten Verbreitung)</a:t>
            </a:r>
            <a:endParaRPr lang="de-DE" sz="1400" b="1" dirty="0">
              <a:solidFill>
                <a:schemeClr val="accent5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CB975E-0568-4293-BF15-372B0977183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064601F-E143-4C96-9D98-A40332DDA2FF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6106453" y="1238652"/>
            <a:ext cx="2700000" cy="3069609"/>
          </a:xfrm>
        </p:spPr>
        <p:txBody>
          <a:bodyPr/>
          <a:lstStyle/>
          <a:p>
            <a:r>
              <a:rPr lang="de-DE" sz="1400" dirty="0"/>
              <a:t>Information vorab an die Eltern und mit den üblichen Einverständniserklärungen auch das für die Testung einzuholen (sowohl für regelmäßige soweit vorgeschrieben als auch bei Verdacht).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Infos an die Presse nur über die SWD-EC-Geschäftsstelle</a:t>
            </a:r>
          </a:p>
          <a:p>
            <a:r>
              <a:rPr lang="de-DE" sz="1400" dirty="0"/>
              <a:t>Wenn benötigt Kontaktliste für Gesundheitsamt bereithalten</a:t>
            </a:r>
          </a:p>
          <a:p>
            <a:r>
              <a:rPr lang="de-DE" sz="1400" dirty="0"/>
              <a:t>Dokumentation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1890F21-F9E1-43EE-A22D-CA5E34D41986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3171161" y="1248489"/>
            <a:ext cx="2902243" cy="3509438"/>
          </a:xfrm>
        </p:spPr>
        <p:txBody>
          <a:bodyPr/>
          <a:lstStyle/>
          <a:p>
            <a:r>
              <a:rPr lang="de-DE" sz="1400" dirty="0">
                <a:solidFill>
                  <a:schemeClr val="accent6"/>
                </a:solidFill>
              </a:rPr>
              <a:t>Zunahme der initial leichten Symptome im Verlauf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Atemnot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Abgeschlagenheit, starke Kopf- und Gliederschmerzen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Starke Halsschmerzen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Verlust von Geruchs- und Geschmackssinn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Husten (&gt; 1 Tag)</a:t>
            </a:r>
          </a:p>
          <a:p>
            <a:r>
              <a:rPr lang="de-DE" sz="1400" dirty="0">
                <a:solidFill>
                  <a:schemeClr val="accent6"/>
                </a:solidFill>
              </a:rPr>
              <a:t>Fieber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Muss-Kriterium zur Testung</a:t>
            </a:r>
            <a:br>
              <a:rPr lang="de-DE" sz="1400" b="1" dirty="0">
                <a:solidFill>
                  <a:schemeClr val="accent6"/>
                </a:solidFill>
                <a:sym typeface="Wingdings" panose="05000000000000000000" pitchFamily="2" charset="2"/>
              </a:rPr>
            </a:br>
            <a:r>
              <a:rPr lang="de-DE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mit Schnelltest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400" b="1" dirty="0">
                <a:solidFill>
                  <a:schemeClr val="accent6"/>
                </a:solidFill>
                <a:sym typeface="Wingdings" panose="05000000000000000000" pitchFamily="2" charset="2"/>
              </a:rPr>
              <a:t>wenn positiv -&gt; PCR-Test + Isolation der Person und Desinfektion von Kontaktflächen</a:t>
            </a:r>
            <a:endParaRPr lang="de-DE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7810" y="483744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1. Ansprechpartnerin „Corona“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7810" y="1134000"/>
            <a:ext cx="8496000" cy="3509438"/>
          </a:xfrm>
        </p:spPr>
        <p:txBody>
          <a:bodyPr>
            <a:normAutofit/>
          </a:bodyPr>
          <a:lstStyle/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SWD-EC-Verband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Julia Kamm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 err="1">
                <a:solidFill>
                  <a:schemeClr val="tx1"/>
                </a:solidFill>
                <a:cs typeface="Arial" panose="020B0604020202020204" pitchFamily="34" charset="0"/>
              </a:rPr>
              <a:t>Katharinenstr</a:t>
            </a: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. 27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70794 Filderstadt-</a:t>
            </a:r>
            <a:r>
              <a:rPr lang="de-DE" altLang="de-DE" dirty="0" err="1">
                <a:solidFill>
                  <a:schemeClr val="tx1"/>
                </a:solidFill>
                <a:cs typeface="Arial" panose="020B0604020202020204" pitchFamily="34" charset="0"/>
              </a:rPr>
              <a:t>Sielmingen</a:t>
            </a:r>
            <a:endParaRPr lang="de-DE" alt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00000"/>
              <a:buNone/>
            </a:pPr>
            <a:endParaRPr lang="de-DE" alt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Telefon:	         07158 - 939 130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Fax:		         07158 - 939 1313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E-Mail:		info@swdec.de</a:t>
            </a:r>
          </a:p>
          <a:p>
            <a:pPr>
              <a:buClr>
                <a:srgbClr val="003300"/>
              </a:buClr>
              <a:buSzPct val="100000"/>
              <a:buNone/>
            </a:pP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</a:rPr>
              <a:t>Internet:		</a:t>
            </a:r>
            <a:r>
              <a:rPr lang="de-DE" altLang="de-DE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www.swdec.de</a:t>
            </a:r>
            <a:endParaRPr lang="de-DE" altLang="de-DE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Bildplatzhalt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5" b="5805"/>
          <a:stretch>
            <a:fillRect/>
          </a:stretch>
        </p:blipFill>
        <p:spPr>
          <a:xfrm>
            <a:off x="5406198" y="1349568"/>
            <a:ext cx="2584288" cy="2283422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3739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484B0-E358-4358-AB7C-9129BA25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891369"/>
            <a:ext cx="8496000" cy="32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b="0" dirty="0">
                <a:latin typeface="Gloss And Bloom" pitchFamily="2" charset="0"/>
              </a:rPr>
              <a:t>Bericht aus der Praxis </a:t>
            </a:r>
            <a:br>
              <a:rPr lang="de-DE" sz="2000" b="0" dirty="0">
                <a:latin typeface="Gloss And Bloom" pitchFamily="2" charset="0"/>
              </a:rPr>
            </a:br>
            <a:r>
              <a:rPr lang="de-DE" sz="2000" b="0" dirty="0">
                <a:latin typeface="Gloss And Bloom" pitchFamily="2" charset="0"/>
              </a:rPr>
              <a:t>nach über ca. 1,5 Jahre Erfahrung mit Corona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FCEDE-07F9-4E5E-A77F-42DA39B3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811537"/>
            <a:ext cx="8496000" cy="3509438"/>
          </a:xfrm>
        </p:spPr>
        <p:txBody>
          <a:bodyPr/>
          <a:lstStyle/>
          <a:p>
            <a:r>
              <a:rPr lang="de-DE" sz="2000" dirty="0"/>
              <a:t>Andre Scherer</a:t>
            </a:r>
          </a:p>
          <a:p>
            <a:pPr lvl="1"/>
            <a:r>
              <a:rPr lang="de-DE" sz="1700" dirty="0"/>
              <a:t>Arzt</a:t>
            </a:r>
          </a:p>
          <a:p>
            <a:pPr lvl="1"/>
            <a:r>
              <a:rPr lang="de-DE" sz="1700" dirty="0"/>
              <a:t>war viele Jahre im Leitungsteam und Leitung „Sanitäter“ vom </a:t>
            </a:r>
            <a:r>
              <a:rPr lang="de-DE" sz="1700" dirty="0" err="1"/>
              <a:t>ProCamp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134824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484B0-E358-4358-AB7C-9129BA25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478236"/>
            <a:ext cx="8496000" cy="324000"/>
          </a:xfrm>
        </p:spPr>
        <p:txBody>
          <a:bodyPr/>
          <a:lstStyle/>
          <a:p>
            <a:r>
              <a:rPr lang="de-DE" sz="2000" b="0" dirty="0">
                <a:latin typeface="Gloss And Bloom" pitchFamily="2" charset="0"/>
              </a:rPr>
              <a:t>Grundlagen und Rahmenbedingungen (I)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DFCEDE-07F9-4E5E-A77F-42DA39B35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07313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dirty="0"/>
              <a:t>Möglichst </a:t>
            </a:r>
            <a:r>
              <a:rPr lang="de-DE" sz="2000" b="1" dirty="0"/>
              <a:t>homogene Gruppen, </a:t>
            </a:r>
            <a:br>
              <a:rPr lang="de-DE" sz="2000" dirty="0"/>
            </a:br>
            <a:r>
              <a:rPr lang="de-DE" sz="2000" dirty="0"/>
              <a:t>spätere Anreise, zwischenzeitliches Verlassen der Freizeit meiden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Kontakt nach außen meiden</a:t>
            </a:r>
            <a:r>
              <a:rPr lang="de-DE" sz="2000" dirty="0"/>
              <a:t>. Wenn nötig (z.B. Einkaufen) </a:t>
            </a:r>
            <a:r>
              <a:rPr lang="de-DE" sz="2000" b="1" dirty="0"/>
              <a:t>Abstandsregeln </a:t>
            </a:r>
            <a:r>
              <a:rPr lang="de-DE" sz="2000" dirty="0"/>
              <a:t>einhalten</a:t>
            </a:r>
            <a:r>
              <a:rPr lang="de-DE" sz="2000" b="1" dirty="0"/>
              <a:t> </a:t>
            </a:r>
            <a:r>
              <a:rPr lang="de-DE" sz="2000" dirty="0"/>
              <a:t>und</a:t>
            </a:r>
            <a:r>
              <a:rPr lang="de-DE" sz="2000" b="1" dirty="0"/>
              <a:t> Mund-Nasen-Schutz </a:t>
            </a:r>
            <a:r>
              <a:rPr lang="de-DE" sz="2000" dirty="0"/>
              <a:t>tragen, nach Rückkehr zur Freizeit </a:t>
            </a:r>
            <a:r>
              <a:rPr lang="de-DE" sz="2000" b="1" dirty="0"/>
              <a:t>gründliches Händewaschen/Händedesinfektion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Vollständige </a:t>
            </a:r>
            <a:r>
              <a:rPr lang="de-DE" sz="2000" b="1" dirty="0"/>
              <a:t>Kontaktlisten</a:t>
            </a:r>
            <a:r>
              <a:rPr lang="de-DE" sz="2000" dirty="0"/>
              <a:t> führen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Testpflicht: </a:t>
            </a:r>
            <a:r>
              <a:rPr lang="de-DE" sz="2000" dirty="0"/>
              <a:t>Drei G-Regel – Getestet, genesen, geimpft. Vorzeigepflicht bei Ankunft des entsprechenden Nachweises bzw. Test vor Ort. </a:t>
            </a:r>
          </a:p>
          <a:p>
            <a:pPr>
              <a:lnSpc>
                <a:spcPct val="100000"/>
              </a:lnSpc>
            </a:pPr>
            <a:r>
              <a:rPr lang="de-DE" sz="2000" b="1" dirty="0"/>
              <a:t>Verantwortliche </a:t>
            </a:r>
            <a:r>
              <a:rPr lang="de-DE" sz="2000" dirty="0"/>
              <a:t>bestimmen, die auf die Umsetzung der Maßnahmen achten – </a:t>
            </a:r>
            <a:r>
              <a:rPr lang="de-DE" sz="2000" b="1" dirty="0"/>
              <a:t>ABER: alle Mitarbeiter sind gefordert</a:t>
            </a:r>
          </a:p>
        </p:txBody>
      </p:sp>
    </p:spTree>
    <p:extLst>
      <p:ext uri="{BB962C8B-B14F-4D97-AF65-F5344CB8AC3E}">
        <p14:creationId xmlns:p14="http://schemas.microsoft.com/office/powerpoint/2010/main" val="297982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9163E4-D426-4F47-BA4E-4C9DB8B7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999" y="384593"/>
            <a:ext cx="8614395" cy="324000"/>
          </a:xfrm>
        </p:spPr>
        <p:txBody>
          <a:bodyPr/>
          <a:lstStyle/>
          <a:p>
            <a:r>
              <a:rPr lang="de-DE" sz="2000" b="0" dirty="0">
                <a:latin typeface="Gloss And Bloom" pitchFamily="2" charset="0"/>
              </a:rPr>
              <a:t>Grundlagen und Rahmenbedingungen (II)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0A790C-BED0-4ED8-98C5-15EEEAA9B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99" y="1111964"/>
            <a:ext cx="8496000" cy="2551142"/>
          </a:xfrm>
        </p:spPr>
        <p:txBody>
          <a:bodyPr/>
          <a:lstStyle/>
          <a:p>
            <a:r>
              <a:rPr lang="de-DE" sz="2000" b="1" dirty="0"/>
              <a:t>Keine Teilnehmer und Mitarbeiter einsetzen</a:t>
            </a:r>
            <a:r>
              <a:rPr lang="de-DE" sz="2000" dirty="0"/>
              <a:t>, die zu den </a:t>
            </a:r>
            <a:r>
              <a:rPr lang="de-DE" sz="2000" b="1" dirty="0"/>
              <a:t>Risikogruppen</a:t>
            </a:r>
            <a:r>
              <a:rPr lang="de-DE" sz="2000" dirty="0"/>
              <a:t> nach RKI gehören, sofern der Mindestabstand nicht eingehalten werden kann oder diese nicht vollständig geimpft sind. </a:t>
            </a:r>
            <a:br>
              <a:rPr lang="de-DE" sz="2000" dirty="0"/>
            </a:br>
            <a:endParaRPr lang="de-DE" sz="2000" dirty="0"/>
          </a:p>
          <a:p>
            <a:r>
              <a:rPr lang="de-DE" sz="2000" dirty="0"/>
              <a:t>Keine Teilnehmer und Mitarbeiter, die </a:t>
            </a:r>
            <a:r>
              <a:rPr lang="de-DE" sz="2000" b="1" dirty="0"/>
              <a:t>nachweislich Kontakt </a:t>
            </a:r>
            <a:r>
              <a:rPr lang="de-DE" sz="2000" dirty="0"/>
              <a:t>mit Corona-Virus Infizierten </a:t>
            </a:r>
            <a:r>
              <a:rPr lang="de-DE" sz="2000" b="1" dirty="0"/>
              <a:t>innerhalb der vergangenen 14 Tagen </a:t>
            </a:r>
            <a:r>
              <a:rPr lang="de-DE" sz="2000" dirty="0"/>
              <a:t>hatten (enge Kontaktpersonen, sofern nicht geimpft) oder aktuell typische Symptome haben. Nach durchgemachter Infektion Teilnahme nur nach Freigabe durch Gesundheitsamt</a:t>
            </a:r>
          </a:p>
        </p:txBody>
      </p:sp>
    </p:spTree>
    <p:extLst>
      <p:ext uri="{BB962C8B-B14F-4D97-AF65-F5344CB8AC3E}">
        <p14:creationId xmlns:p14="http://schemas.microsoft.com/office/powerpoint/2010/main" val="2531161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Organisatorisches im Vorfeld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421C19-453A-496A-B612-42BA98F2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38750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800" b="1" dirty="0"/>
              <a:t>Schulung</a:t>
            </a:r>
            <a:r>
              <a:rPr lang="de-DE" sz="1800" dirty="0"/>
              <a:t> von 1-2 Mitarbeitenden</a:t>
            </a:r>
          </a:p>
          <a:p>
            <a:pPr>
              <a:lnSpc>
                <a:spcPct val="100000"/>
              </a:lnSpc>
            </a:pPr>
            <a:r>
              <a:rPr lang="de-DE" sz="1800" b="1" dirty="0">
                <a:sym typeface="Wingdings" panose="05000000000000000000" pitchFamily="2" charset="2"/>
              </a:rPr>
              <a:t>Benennung von Mitarbeitern</a:t>
            </a:r>
            <a:r>
              <a:rPr lang="de-DE" sz="1800" dirty="0">
                <a:sym typeface="Wingdings" panose="05000000000000000000" pitchFamily="2" charset="2"/>
              </a:rPr>
              <a:t>, die sich im Ernstfall um die </a:t>
            </a:r>
            <a:r>
              <a:rPr lang="de-DE" sz="1800" b="1" dirty="0">
                <a:sym typeface="Wingdings" panose="05000000000000000000" pitchFamily="2" charset="2"/>
              </a:rPr>
              <a:t>Betreuung von Isolations- und Verdachtsfällen kümmern</a:t>
            </a:r>
            <a:r>
              <a:rPr lang="de-DE" sz="1800" dirty="0">
                <a:sym typeface="Wingdings" panose="05000000000000000000" pitchFamily="2" charset="2"/>
              </a:rPr>
              <a:t> (und damit für andere Aufgaben der Freizeit ab dem Ernstfall nicht mehr zur Verfügung stehen)</a:t>
            </a:r>
          </a:p>
          <a:p>
            <a:pPr>
              <a:lnSpc>
                <a:spcPct val="100000"/>
              </a:lnSpc>
            </a:pPr>
            <a:r>
              <a:rPr lang="de-DE" sz="1800" b="1" dirty="0">
                <a:sym typeface="Wingdings" panose="05000000000000000000" pitchFamily="2" charset="2"/>
              </a:rPr>
              <a:t>Ernstfall vorher im Mitarbeiterteam durchsprechen </a:t>
            </a:r>
            <a:r>
              <a:rPr lang="de-DE" sz="1800" dirty="0">
                <a:sym typeface="Wingdings" panose="05000000000000000000" pitchFamily="2" charset="2"/>
              </a:rPr>
              <a:t>und Kommunikation mit Teilnehmenden absprechen oder üben. Vorher überlegen, wie man im Programm auf evtl. aufkommende Ängste der Teilnehmer eingeht</a:t>
            </a:r>
          </a:p>
          <a:p>
            <a:pPr>
              <a:lnSpc>
                <a:spcPct val="100000"/>
              </a:lnSpc>
            </a:pPr>
            <a:r>
              <a:rPr lang="de-DE" sz="1800" b="1" dirty="0">
                <a:sym typeface="Wingdings" panose="05000000000000000000" pitchFamily="2" charset="2"/>
              </a:rPr>
              <a:t>Jederzeit Kontaktaufnahme von Erziehungsberechtigten zu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b="1" dirty="0">
                <a:sym typeface="Wingdings" panose="05000000000000000000" pitchFamily="2" charset="2"/>
              </a:rPr>
              <a:t>Teilnehmenden gewähren </a:t>
            </a:r>
            <a:r>
              <a:rPr lang="de-DE" sz="1800" dirty="0">
                <a:sym typeface="Wingdings" panose="05000000000000000000" pitchFamily="2" charset="2"/>
              </a:rPr>
              <a:t>(z.B. über Handy-Nummer von Verantwortlichen) 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ym typeface="Wingdings" panose="05000000000000000000" pitchFamily="2" charset="2"/>
              </a:rPr>
              <a:t>Einreichung des </a:t>
            </a:r>
            <a:r>
              <a:rPr lang="de-DE" sz="1800" b="1" dirty="0">
                <a:sym typeface="Wingdings" panose="05000000000000000000" pitchFamily="2" charset="2"/>
              </a:rPr>
              <a:t>Hygiene- und Schutzkonzeptes </a:t>
            </a:r>
            <a:br>
              <a:rPr lang="de-DE" sz="1800" dirty="0">
                <a:sym typeface="Wingdings" panose="05000000000000000000" pitchFamily="2" charset="2"/>
              </a:rPr>
            </a:br>
            <a:r>
              <a:rPr lang="de-DE" sz="1800" dirty="0">
                <a:sym typeface="Wingdings" panose="05000000000000000000" pitchFamily="2" charset="2"/>
              </a:rPr>
              <a:t>in der Geschäftsstelle. (Mind. 1 Woche vorab)</a:t>
            </a:r>
            <a:endParaRPr lang="de-DE" sz="1800" dirty="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4371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2C88A9-951A-4853-B01A-24D926E5E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16795"/>
            <a:ext cx="8496000" cy="324000"/>
          </a:xfrm>
        </p:spPr>
        <p:txBody>
          <a:bodyPr/>
          <a:lstStyle/>
          <a:p>
            <a:r>
              <a:rPr lang="de-DE" b="0" dirty="0">
                <a:latin typeface="Gloss And Bloom" pitchFamily="2" charset="0"/>
              </a:rPr>
              <a:t>Vorgaben „Testung“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F421C19-453A-496A-B612-42BA98F2B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00" y="1038750"/>
            <a:ext cx="8496000" cy="35094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2000" b="1" dirty="0"/>
              <a:t>Schulung</a:t>
            </a:r>
            <a:r>
              <a:rPr lang="de-DE" sz="2000" dirty="0"/>
              <a:t> von Mitarbeitenden, die Tests durchführen oder beaufsichtigen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Zu </a:t>
            </a:r>
            <a:r>
              <a:rPr lang="de-DE" sz="2000" b="1" dirty="0"/>
              <a:t>Beginn des Angebots </a:t>
            </a:r>
            <a:r>
              <a:rPr lang="de-DE" sz="2000" dirty="0"/>
              <a:t>muss ein gültiger „Negativ-Test“ vorliegen bzw. vor Ort getestet werden</a:t>
            </a:r>
          </a:p>
          <a:p>
            <a:pPr>
              <a:lnSpc>
                <a:spcPct val="100000"/>
              </a:lnSpc>
            </a:pPr>
            <a:r>
              <a:rPr lang="de-DE" sz="2000" dirty="0"/>
              <a:t>Weitere Details für BW / RP / BY unterschiedlich</a:t>
            </a:r>
          </a:p>
        </p:txBody>
      </p:sp>
    </p:spTree>
    <p:extLst>
      <p:ext uri="{BB962C8B-B14F-4D97-AF65-F5344CB8AC3E}">
        <p14:creationId xmlns:p14="http://schemas.microsoft.com/office/powerpoint/2010/main" val="103614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69764"/>
            <a:ext cx="8496000" cy="324000"/>
          </a:xfrm>
        </p:spPr>
        <p:txBody>
          <a:bodyPr/>
          <a:lstStyle/>
          <a:p>
            <a:r>
              <a:rPr lang="de-DE" dirty="0"/>
              <a:t>Baden-Württemberg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5540" y="732096"/>
            <a:ext cx="5813181" cy="396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25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500270"/>
            <a:ext cx="8496000" cy="324000"/>
          </a:xfrm>
        </p:spPr>
        <p:txBody>
          <a:bodyPr/>
          <a:lstStyle/>
          <a:p>
            <a:r>
              <a:rPr lang="de-DE" dirty="0"/>
              <a:t>Rheinland-Pfalz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1035586"/>
            <a:ext cx="7241126" cy="29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9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880_TF16411253.potx" id="{2E4ECA05-BD7A-4070-88F7-FC6E63A7E864}" vid="{572ED0CC-2021-4D9D-B189-90D061EBF1D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3" ma:contentTypeDescription="Ein neues Dokument erstellen." ma:contentTypeScope="" ma:versionID="4431098057da8374a06227f9555b43aa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8d59bb6d9c2ee418f5aa4af687402ba6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4CEBF9B-3290-4456-994C-0B484A12CC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8A50AA-654B-45CA-B6AD-FDA9E9535EF9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b415a0a-e32c-405f-9db6-0c91bb643590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23060c5b-48d4-49c4-ac6f-24c59956c902"/>
  </ds:schemaRefs>
</ds:datastoreItem>
</file>

<file path=customXml/itemProps3.xml><?xml version="1.0" encoding="utf-8"?>
<ds:datastoreItem xmlns:ds="http://schemas.openxmlformats.org/officeDocument/2006/customXml" ds:itemID="{5B1A08F0-166F-4CD5-B43E-6EE38B336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1380</Words>
  <Application>Microsoft Office PowerPoint</Application>
  <PresentationFormat>Bildschirmpräsentation (16:9)</PresentationFormat>
  <Paragraphs>112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Gloss And Bloom</vt:lpstr>
      <vt:lpstr>Helvetica</vt:lpstr>
      <vt:lpstr>Nunito</vt:lpstr>
      <vt:lpstr>Times New Roman</vt:lpstr>
      <vt:lpstr>Wingdings</vt:lpstr>
      <vt:lpstr>Office-Design</vt:lpstr>
      <vt:lpstr>Präventions- und Ausbruchsmanagement </vt:lpstr>
      <vt:lpstr>Grundanliegen</vt:lpstr>
      <vt:lpstr>Bericht aus der Praxis  nach über ca. 1,5 Jahre Erfahrung mit Corona</vt:lpstr>
      <vt:lpstr>Grundlagen und Rahmenbedingungen (I)</vt:lpstr>
      <vt:lpstr>Grundlagen und Rahmenbedingungen (II)</vt:lpstr>
      <vt:lpstr>Organisatorisches im Vorfeld</vt:lpstr>
      <vt:lpstr>Vorgaben „Testung“ </vt:lpstr>
      <vt:lpstr>Baden-Württemberg</vt:lpstr>
      <vt:lpstr>Rheinland-Pfalz</vt:lpstr>
      <vt:lpstr>Bayern</vt:lpstr>
      <vt:lpstr>Positiver Schnelltest, keine Symptome?</vt:lpstr>
      <vt:lpstr>To Do „Testung“</vt:lpstr>
      <vt:lpstr>Schulung „Testung“</vt:lpstr>
      <vt:lpstr>Schulung „Testung“</vt:lpstr>
      <vt:lpstr>Bestellung Tests</vt:lpstr>
      <vt:lpstr>Brandaktuell – kostenfreie Schnelltests</vt:lpstr>
      <vt:lpstr>Was tun bei Infektionsverdacht? (I)</vt:lpstr>
      <vt:lpstr>Was tun bei Infektionsverdacht? (II)</vt:lpstr>
      <vt:lpstr>Was tun bei Infektionsverdacht? (III)</vt:lpstr>
      <vt:lpstr>Schematisches Vorgehen bei Infektionsverdacht</vt:lpstr>
      <vt:lpstr>1. Ansprechpartnerin „Corona“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2019-02-18T11:12:26Z</dcterms:created>
  <dcterms:modified xsi:type="dcterms:W3CDTF">2021-07-20T20:19:49Z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</Properties>
</file>